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4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5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6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7.xml" ContentType="application/vnd.openxmlformats-officedocument.theme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8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93" r:id="rId2"/>
    <p:sldMasterId id="2147483710" r:id="rId3"/>
    <p:sldMasterId id="2147483724" r:id="rId4"/>
    <p:sldMasterId id="2147483738" r:id="rId5"/>
    <p:sldMasterId id="2147483755" r:id="rId6"/>
    <p:sldMasterId id="2147483769" r:id="rId7"/>
    <p:sldMasterId id="2147483783" r:id="rId8"/>
    <p:sldMasterId id="2147483811" r:id="rId9"/>
  </p:sldMasterIdLst>
  <p:notesMasterIdLst>
    <p:notesMasterId r:id="rId13"/>
  </p:notesMasterIdLst>
  <p:sldIdLst>
    <p:sldId id="257" r:id="rId10"/>
    <p:sldId id="275" r:id="rId11"/>
    <p:sldId id="274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B0F0"/>
    <a:srgbClr val="462264"/>
    <a:srgbClr val="D4BF54"/>
    <a:srgbClr val="853043"/>
    <a:srgbClr val="F6F5EE"/>
    <a:srgbClr val="FF8989"/>
    <a:srgbClr val="F81720"/>
    <a:srgbClr val="EEE0F4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45" autoAdjust="0"/>
    <p:restoredTop sz="94660"/>
  </p:normalViewPr>
  <p:slideViewPr>
    <p:cSldViewPr snapToGrid="0">
      <p:cViewPr>
        <p:scale>
          <a:sx n="102" d="100"/>
          <a:sy n="102" d="100"/>
        </p:scale>
        <p:origin x="432" y="-68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91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29T04:17:48.68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2967 358 24575,'-6'-8'0,"2"3"0,1 0 0,-2-1 0,1 2 0,0-1 0,-1 0 0,0 1 0,0 0 0,-1 0 0,1 0 0,-1 0 0,-12-5 0,-33-10 0,-93-22 0,-57 2 0,168 32 0,-310-76 0,249 57 0,-2 4 0,-194-20 0,126 30 0,-288 13 0,211 26 0,203-20 0,0 1 0,1 2 0,0 2 0,-42 18 0,55-18 0,0 1 0,1 1 0,1 1 0,0 1 0,2 1 0,0 0 0,0 2 0,-18 23 0,-14 23 0,-51 86 0,44-61 0,34-52 0,-29 58 0,45-77 0,1 0 0,2 0 0,0 1 0,1 0 0,-3 30 0,3 243 0,26 0 0,-20-271 0,8 66 0,37 153 0,-33-195 0,2 0 0,3-1 0,2-1 0,50 81 0,196 235 0,-253-346 0,1 0 0,0-1 0,0 0 0,33 20 0,-36-26 0,1-1 0,0 0 0,0-1 0,0 0 0,0-1 0,1 0 0,0-1 0,20 3 0,220 26 0,82-8 0,-151-15 0,-50-5 0,42 3 0,-153-4 0,0-2 0,0 0 0,-1-1 0,1-1 0,0-1 0,0 0 0,0-2 0,-1 0 0,0-2 0,0 0 0,25-11 0,136-45 0,-38 14 0,-115 37 0,-1-2 0,48-27 0,-74 38 0,0 0 0,-1 0 0,1 0 0,0-1 0,-1 1 0,1-1 0,-1 1 0,0-1 0,0 0 0,0 0 0,1-3 0,1-2 0,-1 1 0,-1-1 0,2-9 0,0-1 0,1 5 0,0 0 0,1 1 0,1-1 0,0 1 0,17-22 0,9-14 0,112-218 0,-117 213 0,49-108 0,-38 75 0,78-219 0,-87 220 0,2-8 0,-5-1 0,-4-1 0,14-147 0,-34 211 0,-4-49 0,0 68 0,-1 1 0,0-1 0,-1 1 0,-1 0 0,0 0 0,0 0 0,-11-17 0,4 11 30,-1-1 0,-1 1 0,-30-30 0,34 39-195,0 0 0,-1 0 0,0 1 0,-1 0 0,1 1 0,-1 0 0,-1 0 0,-17-6 0,9 6-6661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29T04:17:56.28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C99BAC5-AAC3-41B1-80A3-A98604D7601C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9C63B7B-8D39-4D0A-9EEA-56F291D34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626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-32" charset="0"/>
              </a:defRPr>
            </a:lvl1pPr>
            <a:lvl2pPr marL="757066" indent="-291179">
              <a:defRPr sz="2400" b="1">
                <a:solidFill>
                  <a:schemeClr val="tx1"/>
                </a:solidFill>
                <a:latin typeface="Times" pitchFamily="-32" charset="0"/>
              </a:defRPr>
            </a:lvl2pPr>
            <a:lvl3pPr marL="1164717" indent="-232943">
              <a:defRPr sz="2400" b="1">
                <a:solidFill>
                  <a:schemeClr val="tx1"/>
                </a:solidFill>
                <a:latin typeface="Times" pitchFamily="-32" charset="0"/>
              </a:defRPr>
            </a:lvl3pPr>
            <a:lvl4pPr marL="1630604" indent="-232943">
              <a:defRPr sz="2400" b="1">
                <a:solidFill>
                  <a:schemeClr val="tx1"/>
                </a:solidFill>
                <a:latin typeface="Times" pitchFamily="-32" charset="0"/>
              </a:defRPr>
            </a:lvl4pPr>
            <a:lvl5pPr marL="2096491" indent="-232943">
              <a:defRPr sz="2400" b="1">
                <a:solidFill>
                  <a:schemeClr val="tx1"/>
                </a:solidFill>
                <a:latin typeface="Times" pitchFamily="-32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32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32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32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32" charset="0"/>
              </a:defRPr>
            </a:lvl9pPr>
          </a:lstStyle>
          <a:p>
            <a:r>
              <a:rPr lang="en-GB" altLang="en-US" sz="1200" dirty="0"/>
              <a:t>Objects First with Java</a:t>
            </a:r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-32" charset="0"/>
              </a:defRPr>
            </a:lvl1pPr>
            <a:lvl2pPr marL="757066" indent="-291179">
              <a:defRPr sz="2400" b="1">
                <a:solidFill>
                  <a:schemeClr val="tx1"/>
                </a:solidFill>
                <a:latin typeface="Times" pitchFamily="-32" charset="0"/>
              </a:defRPr>
            </a:lvl2pPr>
            <a:lvl3pPr marL="1164717" indent="-232943">
              <a:defRPr sz="2400" b="1">
                <a:solidFill>
                  <a:schemeClr val="tx1"/>
                </a:solidFill>
                <a:latin typeface="Times" pitchFamily="-32" charset="0"/>
              </a:defRPr>
            </a:lvl3pPr>
            <a:lvl4pPr marL="1630604" indent="-232943">
              <a:defRPr sz="2400" b="1">
                <a:solidFill>
                  <a:schemeClr val="tx1"/>
                </a:solidFill>
                <a:latin typeface="Times" pitchFamily="-32" charset="0"/>
              </a:defRPr>
            </a:lvl4pPr>
            <a:lvl5pPr marL="2096491" indent="-232943">
              <a:defRPr sz="2400" b="1">
                <a:solidFill>
                  <a:schemeClr val="tx1"/>
                </a:solidFill>
                <a:latin typeface="Times" pitchFamily="-32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32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32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32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32" charset="0"/>
              </a:defRPr>
            </a:lvl9pPr>
          </a:lstStyle>
          <a:p>
            <a:r>
              <a:rPr lang="en-GB" altLang="en-US" sz="1200" dirty="0"/>
              <a:t>© David J. Barnes and Michael </a:t>
            </a:r>
            <a:r>
              <a:rPr lang="en-GB" altLang="en-US" sz="1200" dirty="0" err="1"/>
              <a:t>Kölling</a:t>
            </a:r>
            <a:endParaRPr lang="en-GB" altLang="en-US" sz="1200"/>
          </a:p>
        </p:txBody>
      </p:sp>
      <p:sp>
        <p:nvSpPr>
          <p:cNvPr id="153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-32" charset="0"/>
              </a:defRPr>
            </a:lvl1pPr>
            <a:lvl2pPr marL="757066" indent="-291179">
              <a:defRPr sz="2400" b="1">
                <a:solidFill>
                  <a:schemeClr val="tx1"/>
                </a:solidFill>
                <a:latin typeface="Times" pitchFamily="-32" charset="0"/>
              </a:defRPr>
            </a:lvl2pPr>
            <a:lvl3pPr marL="1164717" indent="-232943">
              <a:defRPr sz="2400" b="1">
                <a:solidFill>
                  <a:schemeClr val="tx1"/>
                </a:solidFill>
                <a:latin typeface="Times" pitchFamily="-32" charset="0"/>
              </a:defRPr>
            </a:lvl3pPr>
            <a:lvl4pPr marL="1630604" indent="-232943">
              <a:defRPr sz="2400" b="1">
                <a:solidFill>
                  <a:schemeClr val="tx1"/>
                </a:solidFill>
                <a:latin typeface="Times" pitchFamily="-32" charset="0"/>
              </a:defRPr>
            </a:lvl4pPr>
            <a:lvl5pPr marL="2096491" indent="-232943">
              <a:defRPr sz="2400" b="1">
                <a:solidFill>
                  <a:schemeClr val="tx1"/>
                </a:solidFill>
                <a:latin typeface="Times" pitchFamily="-32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32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32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32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32" charset="0"/>
              </a:defRPr>
            </a:lvl9pPr>
          </a:lstStyle>
          <a:p>
            <a:fld id="{03152B4E-4FD2-45FC-9CDE-05DF5F3AE35C}" type="slidenum">
              <a:rPr lang="en-GB" altLang="en-US" sz="1200"/>
              <a:pPr/>
              <a:t>1</a:t>
            </a:fld>
            <a:endParaRPr lang="en-GB" altLang="en-US" sz="1200"/>
          </a:p>
        </p:txBody>
      </p:sp>
      <p:sp>
        <p:nvSpPr>
          <p:cNvPr id="153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/>
              <a:t>Replace this with your course title and your name/contact details.</a:t>
            </a:r>
          </a:p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1098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63B7B-8D39-4D0A-9EEA-56F291D347A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067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370888" y="6645106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B01D2C00-4051-494E-A977-137197B29FE8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048000" y="6645106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000" spc="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476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3DD63199-ED02-43C5-98B2-403BD5B5424D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82971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18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6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972826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4488" indent="-300038">
              <a:spcAft>
                <a:spcPts val="600"/>
              </a:spcAft>
              <a:defRPr sz="2800" spc="0">
                <a:solidFill>
                  <a:schemeClr val="tx1"/>
                </a:solidFill>
              </a:defRPr>
            </a:lvl1pPr>
            <a:lvl2pPr marL="623888" indent="-258763"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8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21979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754535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836840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685800"/>
            <a:ext cx="8407893" cy="5440679"/>
          </a:xfrm>
        </p:spPr>
        <p:txBody>
          <a:bodyPr/>
          <a:lstStyle>
            <a:lvl1pPr marL="4572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1pPr>
            <a:lvl2pPr marL="36576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2pPr>
            <a:lvl3pPr marL="64008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3pPr>
            <a:lvl4pPr marL="91440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4pPr>
            <a:lvl5pPr marL="109728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5819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5819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381000" y="152400"/>
            <a:ext cx="8381260" cy="406153"/>
          </a:xfrm>
        </p:spPr>
        <p:txBody>
          <a:bodyPr/>
          <a:lstStyle>
            <a:lvl1pPr>
              <a:defRPr sz="2000" u="sng" cap="none" spc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14976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58071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ubs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33410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3DD63199-ED02-43C5-98B2-403BD5B5424D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1173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58F7003A-EE07-45D0-8EDE-BE72C64253B7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32659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70888" y="66294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E6F30DDD-5613-420D-BFAE-9FDA909A81F5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534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58F7003A-EE07-45D0-8EDE-BE72C64253B7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21994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83D39BFE-46BB-4B94-9063-9A78EB540FB4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8774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370888" y="6645106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B01D2C00-4051-494E-A977-137197B29FE8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048000" y="6645106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000" spc="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4D8609DF-246E-4592-9017-335BBA61F54D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52186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E2DE6586-20E5-4D2A-9EE1-44A5953165CA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864779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18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6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01FB564D-8546-4D3A-B883-7D4B1C9A3B67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682271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4488" indent="-300038">
              <a:spcAft>
                <a:spcPts val="600"/>
              </a:spcAft>
              <a:defRPr sz="2800" spc="0">
                <a:solidFill>
                  <a:schemeClr val="tx1"/>
                </a:solidFill>
              </a:defRPr>
            </a:lvl1pPr>
            <a:lvl2pPr marL="623888" indent="-258763"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8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AEAD4A3F-3677-4F0D-8AF8-68CE0872A66B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753045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06AB850F-29E0-47A7-9D5F-C1DC738D1CAD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761029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33D4124B-0DCE-4FD2-BE75-B48FBB7967C0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46216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685800"/>
            <a:ext cx="8407893" cy="5440679"/>
          </a:xfrm>
        </p:spPr>
        <p:txBody>
          <a:bodyPr/>
          <a:lstStyle>
            <a:lvl1pPr marL="4572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1pPr>
            <a:lvl2pPr marL="36576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2pPr>
            <a:lvl3pPr marL="64008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3pPr>
            <a:lvl4pPr marL="91440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4pPr>
            <a:lvl5pPr marL="109728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5819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5819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381000" y="152400"/>
            <a:ext cx="8381260" cy="406153"/>
          </a:xfrm>
        </p:spPr>
        <p:txBody>
          <a:bodyPr/>
          <a:lstStyle>
            <a:lvl1pPr>
              <a:defRPr sz="2000" u="sng" cap="none" spc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DB62AEC6-CA35-4482-B790-D511620C0E51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91069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7F522084-5389-49DB-810C-34F47F8FDC42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05670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ubs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AECA56E7-F650-4170-B031-F26B491E1565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537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70888" y="66294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E6F30DDD-5613-420D-BFAE-9FDA909A81F5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36237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3DD63199-ED02-43C5-98B2-403BD5B5424D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ACBF2E09-7228-48B9-8044-B9D203F5551C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00605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58F7003A-EE07-45D0-8EDE-BE72C64253B7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6F10B818-19C8-4A97-84A9-335FAA858E36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383769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70888" y="66294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E6F30DDD-5613-420D-BFAE-9FDA909A81F5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039114AE-1352-4D49-8C5C-3EED0062B8F7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000448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83D39BFE-46BB-4B94-9063-9A78EB540FB4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58ACDF46-899B-4841-8F5D-27F0352B39E0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4820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83D39BFE-46BB-4B94-9063-9A78EB540FB4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3251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7709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8001000" y="150876"/>
            <a:ext cx="9906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3307-CA20-40BA-A7E7-17A69DE3C3A7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34680" y="460247"/>
            <a:ext cx="604520" cy="5999929"/>
          </a:xfrm>
        </p:spPr>
        <p:txBody>
          <a:bodyPr vert="vert" anchor="b"/>
          <a:lstStyle>
            <a:lvl1pPr algn="l">
              <a:defRPr sz="3200" spc="15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r>
              <a:rPr lang="en-US" sz="900">
                <a:solidFill>
                  <a:schemeClr val="accent3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smtClean="0">
                <a:solidFill>
                  <a:schemeClr val="accent3"/>
                </a:solidFill>
                <a:latin typeface="Arial Narrow" pitchFamily="34" charset="0"/>
              </a:rPr>
              <a:pPr algn="r"/>
              <a:t>‹#›</a:t>
            </a:fld>
            <a:endParaRPr lang="en-US" sz="900" dirty="0">
              <a:solidFill>
                <a:schemeClr val="accent3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5543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8C7610B-743C-48E8-8761-F589C348B6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34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B0B3945-8C01-452C-BB78-F336F40B0C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2525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370888" y="6645106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B01D2C00-4051-494E-A977-137197B29FE8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048000" y="6645106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000" spc="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34C5787E-A7DE-49C3-88D9-3C54C289A8D6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7804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3C77EAA6-9D41-4E46-94CF-A35D0A2280B9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8773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18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6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42E3BE3B-EDD7-42E3-852D-562D2FDD652F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626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8167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4488" indent="-300038">
              <a:spcAft>
                <a:spcPts val="600"/>
              </a:spcAft>
              <a:defRPr sz="2800" spc="0">
                <a:solidFill>
                  <a:schemeClr val="tx1"/>
                </a:solidFill>
              </a:defRPr>
            </a:lvl1pPr>
            <a:lvl2pPr marL="623888" indent="-258763"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8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5F45C4B8-3C16-49F1-8510-9E8022B09487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7692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913EEBCA-DA46-401D-ACC6-B54128978121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481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DDBED68A-ECCA-4BD7-AFEA-86CC0607AC8D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0563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685800"/>
            <a:ext cx="8407893" cy="5440679"/>
          </a:xfrm>
        </p:spPr>
        <p:txBody>
          <a:bodyPr/>
          <a:lstStyle>
            <a:lvl1pPr marL="4572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1pPr>
            <a:lvl2pPr marL="36576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2pPr>
            <a:lvl3pPr marL="64008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3pPr>
            <a:lvl4pPr marL="91440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4pPr>
            <a:lvl5pPr marL="109728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5819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5819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381000" y="152400"/>
            <a:ext cx="8381260" cy="406153"/>
          </a:xfrm>
        </p:spPr>
        <p:txBody>
          <a:bodyPr/>
          <a:lstStyle>
            <a:lvl1pPr>
              <a:defRPr sz="2000" u="sng" cap="none" spc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B7384813-B65D-4938-A41C-D822F5A8FB49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8952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B1D6C419-2517-415A-8E7F-D34A46E0F50E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5937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ubs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A59B9B95-4360-4063-A6A0-0C34F8F79C84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4156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3DD63199-ED02-43C5-98B2-403BD5B5424D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99730F2F-8CC0-4647-ACEE-615D755A84BB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4276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58F7003A-EE07-45D0-8EDE-BE72C64253B7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9ECAA582-BF34-4A37-B4F5-661CA7939C5D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5013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70888" y="66294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E6F30DDD-5613-420D-BFAE-9FDA909A81F5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E8232434-1342-4CEB-82E4-0B5BA56BB475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7714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83D39BFE-46BB-4B94-9063-9A78EB540FB4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601DE923-D9D0-4163-87EF-F1F611E2118F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9378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18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6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8466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8C7610B-743C-48E8-8761-F589C348B6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78707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B0B3945-8C01-452C-BB78-F336F40B0C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86092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7709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8001000" y="150876"/>
            <a:ext cx="9906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3307-CA20-40BA-A7E7-17A69DE3C3A7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34680" y="460247"/>
            <a:ext cx="604520" cy="5999929"/>
          </a:xfrm>
        </p:spPr>
        <p:txBody>
          <a:bodyPr vert="vert" anchor="b"/>
          <a:lstStyle>
            <a:lvl1pPr algn="l">
              <a:defRPr sz="3200" spc="15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r>
              <a:rPr lang="en-US" sz="900">
                <a:solidFill>
                  <a:schemeClr val="accent3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smtClean="0">
                <a:solidFill>
                  <a:schemeClr val="accent3"/>
                </a:solidFill>
                <a:latin typeface="Arial Narrow" pitchFamily="34" charset="0"/>
              </a:rPr>
              <a:pPr algn="r"/>
              <a:t>‹#›</a:t>
            </a:fld>
            <a:endParaRPr lang="en-US" sz="900" dirty="0">
              <a:solidFill>
                <a:schemeClr val="accent3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8692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370888" y="6645106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B01D2C00-4051-494E-A977-137197B29FE8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048000" y="6645106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000" spc="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145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62919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18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6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99010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4488" indent="-300038">
              <a:spcAft>
                <a:spcPts val="600"/>
              </a:spcAft>
              <a:defRPr sz="2800" spc="0">
                <a:solidFill>
                  <a:schemeClr val="tx1"/>
                </a:solidFill>
              </a:defRPr>
            </a:lvl1pPr>
            <a:lvl2pPr marL="623888" indent="-258763"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8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85149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11324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22123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685800"/>
            <a:ext cx="8407893" cy="5440679"/>
          </a:xfrm>
        </p:spPr>
        <p:txBody>
          <a:bodyPr/>
          <a:lstStyle>
            <a:lvl1pPr marL="4572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1pPr>
            <a:lvl2pPr marL="36576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2pPr>
            <a:lvl3pPr marL="64008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3pPr>
            <a:lvl4pPr marL="91440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4pPr>
            <a:lvl5pPr marL="109728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5819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5819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381000" y="152400"/>
            <a:ext cx="8381260" cy="406153"/>
          </a:xfrm>
        </p:spPr>
        <p:txBody>
          <a:bodyPr/>
          <a:lstStyle>
            <a:lvl1pPr>
              <a:defRPr sz="2000" u="sng" cap="none" spc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006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4488" indent="-300038">
              <a:spcAft>
                <a:spcPts val="600"/>
              </a:spcAft>
              <a:defRPr sz="2800" spc="0">
                <a:solidFill>
                  <a:schemeClr val="tx1"/>
                </a:solidFill>
              </a:defRPr>
            </a:lvl1pPr>
            <a:lvl2pPr marL="623888" indent="-258763"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8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85667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08677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ubs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7815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3DD63199-ED02-43C5-98B2-403BD5B5424D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2765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58F7003A-EE07-45D0-8EDE-BE72C64253B7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43606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70888" y="66294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E6F30DDD-5613-420D-BFAE-9FDA909A81F5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82679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83D39BFE-46BB-4B94-9063-9A78EB540FB4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1053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370888" y="6645106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B01D2C00-4051-494E-A977-137197B29FE8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048000" y="6645106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000" spc="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4D8609DF-246E-4592-9017-335BBA61F54D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4135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E2DE6586-20E5-4D2A-9EE1-44A5953165CA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66720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18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6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01FB564D-8546-4D3A-B883-7D4B1C9A3B67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45536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4488" indent="-300038">
              <a:spcAft>
                <a:spcPts val="600"/>
              </a:spcAft>
              <a:defRPr sz="2800" spc="0">
                <a:solidFill>
                  <a:schemeClr val="tx1"/>
                </a:solidFill>
              </a:defRPr>
            </a:lvl1pPr>
            <a:lvl2pPr marL="623888" indent="-258763"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8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AEAD4A3F-3677-4F0D-8AF8-68CE0872A66B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368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37971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06AB850F-29E0-47A7-9D5F-C1DC738D1CAD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718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33D4124B-0DCE-4FD2-BE75-B48FBB7967C0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30669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685800"/>
            <a:ext cx="8407893" cy="5440679"/>
          </a:xfrm>
        </p:spPr>
        <p:txBody>
          <a:bodyPr/>
          <a:lstStyle>
            <a:lvl1pPr marL="4572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1pPr>
            <a:lvl2pPr marL="36576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2pPr>
            <a:lvl3pPr marL="64008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3pPr>
            <a:lvl4pPr marL="91440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4pPr>
            <a:lvl5pPr marL="109728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5819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5819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381000" y="152400"/>
            <a:ext cx="8381260" cy="406153"/>
          </a:xfrm>
        </p:spPr>
        <p:txBody>
          <a:bodyPr/>
          <a:lstStyle>
            <a:lvl1pPr>
              <a:defRPr sz="2000" u="sng" cap="none" spc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DB62AEC6-CA35-4482-B790-D511620C0E51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30123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7F522084-5389-49DB-810C-34F47F8FDC42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804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ubs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AECA56E7-F650-4170-B031-F26B491E1565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72475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3DD63199-ED02-43C5-98B2-403BD5B5424D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ACBF2E09-7228-48B9-8044-B9D203F5551C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09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58F7003A-EE07-45D0-8EDE-BE72C64253B7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6F10B818-19C8-4A97-84A9-335FAA858E36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95549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70888" y="66294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E6F30DDD-5613-420D-BFAE-9FDA909A81F5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039114AE-1352-4D49-8C5C-3EED0062B8F7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5478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83D39BFE-46BB-4B94-9063-9A78EB540FB4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58ACDF46-899B-4841-8F5D-27F0352B39E0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390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370888" y="6645106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B01D2C00-4051-494E-A977-137197B29FE8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048000" y="6645106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000" spc="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84765071-C1EF-4949-B6AE-C7EC626A71D3}"/>
              </a:ext>
            </a:extLst>
          </p:cNvPr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84974CC4-9CAA-42EC-B7E6-2218C1F0D164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338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67714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50796159-A167-4EBA-BC24-7B6978F9A33F}"/>
              </a:ext>
            </a:extLst>
          </p:cNvPr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5102599A-98E1-4B0C-9039-37DAEA9D7CF0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28978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18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6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00C0BD0A-9F6C-4472-917A-9929BC4ED819}"/>
              </a:ext>
            </a:extLst>
          </p:cNvPr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A910EFF0-A31A-4A78-9F24-820ECC5F8552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49075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4488" indent="-300038">
              <a:spcAft>
                <a:spcPts val="600"/>
              </a:spcAft>
              <a:defRPr sz="2800" spc="0">
                <a:solidFill>
                  <a:schemeClr val="tx1"/>
                </a:solidFill>
              </a:defRPr>
            </a:lvl1pPr>
            <a:lvl2pPr marL="623888" indent="-258763"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8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C2169485-91DE-4D25-831A-65F99486610A}"/>
              </a:ext>
            </a:extLst>
          </p:cNvPr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A88CCB75-F28B-4601-95ED-AA9895A87F28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69294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B9E47158-FD53-44BD-A80A-52E03BBF1B00}"/>
              </a:ext>
            </a:extLst>
          </p:cNvPr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7797E598-1CC8-4BA3-8530-8CB1273D98F6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84312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1372F088-22AB-4260-B8FD-5B7CCA5E02E5}"/>
              </a:ext>
            </a:extLst>
          </p:cNvPr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D0CCD661-FEBD-47BF-94BA-1634BB8D4E8E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69251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685800"/>
            <a:ext cx="8407893" cy="5440679"/>
          </a:xfrm>
        </p:spPr>
        <p:txBody>
          <a:bodyPr/>
          <a:lstStyle>
            <a:lvl1pPr marL="4572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1pPr>
            <a:lvl2pPr marL="36576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2pPr>
            <a:lvl3pPr marL="64008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3pPr>
            <a:lvl4pPr marL="91440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4pPr>
            <a:lvl5pPr marL="109728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5819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5819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381000" y="152400"/>
            <a:ext cx="8381260" cy="406153"/>
          </a:xfrm>
        </p:spPr>
        <p:txBody>
          <a:bodyPr/>
          <a:lstStyle>
            <a:lvl1pPr>
              <a:defRPr sz="2000" u="sng" cap="none" spc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88715262-A1E2-4C09-BFCC-6A2FEFB7E970}"/>
              </a:ext>
            </a:extLst>
          </p:cNvPr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E81E28AC-A6C2-4B55-A6FA-6E58D1B80779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87270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8934B90C-BF1E-4CDE-97BE-390E6F5E3570}"/>
              </a:ext>
            </a:extLst>
          </p:cNvPr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7E0B6DED-0B37-45D6-A25D-C264F541B7D0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94186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ubs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B991BF8C-C3FF-4A49-87CD-6620D4182EEB}"/>
              </a:ext>
            </a:extLst>
          </p:cNvPr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029C4954-9213-4750-8EBF-AA5DBEF3C98C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4982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3DD63199-ED02-43C5-98B2-403BD5B5424D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8CE3AC5D-AB0D-44BC-9539-8BFB13265F97}"/>
              </a:ext>
            </a:extLst>
          </p:cNvPr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C94B96F8-7CB0-4133-B0B2-8E5944E37078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56972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58F7003A-EE07-45D0-8EDE-BE72C64253B7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84E12966-8E59-4881-AD57-268CFDA296E3}"/>
              </a:ext>
            </a:extLst>
          </p:cNvPr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D6928B06-B7D1-4B19-9276-B1481A4EBC91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171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685800"/>
            <a:ext cx="8407893" cy="5440679"/>
          </a:xfrm>
        </p:spPr>
        <p:txBody>
          <a:bodyPr/>
          <a:lstStyle>
            <a:lvl1pPr marL="4572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1pPr>
            <a:lvl2pPr marL="36576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2pPr>
            <a:lvl3pPr marL="64008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3pPr>
            <a:lvl4pPr marL="91440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4pPr>
            <a:lvl5pPr marL="109728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5819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5819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381000" y="152400"/>
            <a:ext cx="8381260" cy="406153"/>
          </a:xfrm>
        </p:spPr>
        <p:txBody>
          <a:bodyPr/>
          <a:lstStyle>
            <a:lvl1pPr>
              <a:defRPr sz="2000" u="sng" cap="none" spc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23416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70888" y="66294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E6F30DDD-5613-420D-BFAE-9FDA909A81F5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AE32484E-0BCD-4316-B5AF-2788F1A6F20B}"/>
              </a:ext>
            </a:extLst>
          </p:cNvPr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ADF5225A-1385-46D2-AC4D-412F35EB7CD4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1655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83D39BFE-46BB-4B94-9063-9A78EB540FB4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6AB0FACF-D7CF-4FCF-8E89-38ADDD67B0DA}"/>
              </a:ext>
            </a:extLst>
          </p:cNvPr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10C63E9E-8627-4023-80BF-CB527E59B8FE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1261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370888" y="6645106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B01D2C00-4051-494E-A977-137197B29FE8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048000" y="6645106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000" spc="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60737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08547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18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6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50437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4488" indent="-300038">
              <a:spcAft>
                <a:spcPts val="600"/>
              </a:spcAft>
              <a:defRPr sz="2800" spc="0">
                <a:solidFill>
                  <a:schemeClr val="tx1"/>
                </a:solidFill>
              </a:defRPr>
            </a:lvl1pPr>
            <a:lvl2pPr marL="623888" indent="-258763"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8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6139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97691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51979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685800"/>
            <a:ext cx="8407893" cy="5440679"/>
          </a:xfrm>
        </p:spPr>
        <p:txBody>
          <a:bodyPr/>
          <a:lstStyle>
            <a:lvl1pPr marL="4572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1pPr>
            <a:lvl2pPr marL="36576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2pPr>
            <a:lvl3pPr marL="64008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3pPr>
            <a:lvl4pPr marL="91440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4pPr>
            <a:lvl5pPr marL="109728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5819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5819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381000" y="152400"/>
            <a:ext cx="8381260" cy="406153"/>
          </a:xfrm>
        </p:spPr>
        <p:txBody>
          <a:bodyPr/>
          <a:lstStyle>
            <a:lvl1pPr>
              <a:defRPr sz="2000" u="sng" cap="none" spc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1160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873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76092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ubs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6842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3DD63199-ED02-43C5-98B2-403BD5B5424D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4304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58F7003A-EE07-45D0-8EDE-BE72C64253B7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21399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70888" y="66294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E6F30DDD-5613-420D-BFAE-9FDA909A81F5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94964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83D39BFE-46BB-4B94-9063-9A78EB540FB4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9468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425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370888" y="6645106"/>
            <a:ext cx="21336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B01D2C00-4051-494E-A977-137197B29FE8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048000" y="6645106"/>
            <a:ext cx="33528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3000" spc="113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C9C5155B-E007-4FB8-BDC5-944FF9C06A62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23850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450"/>
              </a:spcAft>
              <a:defRPr spc="0">
                <a:solidFill>
                  <a:schemeClr val="tx1"/>
                </a:solidFill>
              </a:defRPr>
            </a:lvl1pPr>
            <a:lvl2pPr>
              <a:spcAft>
                <a:spcPts val="450"/>
              </a:spcAft>
              <a:defRPr spc="0">
                <a:solidFill>
                  <a:schemeClr val="tx1"/>
                </a:solidFill>
              </a:defRPr>
            </a:lvl2pPr>
            <a:lvl3pPr>
              <a:spcAft>
                <a:spcPts val="450"/>
              </a:spcAft>
              <a:defRPr spc="0">
                <a:solidFill>
                  <a:schemeClr val="tx1"/>
                </a:solidFill>
              </a:defRPr>
            </a:lvl3pPr>
            <a:lvl4pPr>
              <a:spcAft>
                <a:spcPts val="450"/>
              </a:spcAft>
              <a:defRPr>
                <a:solidFill>
                  <a:schemeClr val="tx1"/>
                </a:solidFill>
              </a:defRPr>
            </a:lvl4pPr>
            <a:lvl5pPr>
              <a:spcAft>
                <a:spcPts val="45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CFC29A69-80F4-426C-B2B4-586E960A1103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55517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Aft>
                <a:spcPts val="450"/>
              </a:spcAft>
              <a:defRPr sz="1800" spc="0">
                <a:solidFill>
                  <a:schemeClr val="tx1"/>
                </a:solidFill>
              </a:defRPr>
            </a:lvl1pPr>
            <a:lvl2pPr>
              <a:spcAft>
                <a:spcPts val="450"/>
              </a:spcAft>
              <a:defRPr sz="1500" spc="0">
                <a:solidFill>
                  <a:schemeClr val="tx1"/>
                </a:solidFill>
              </a:defRPr>
            </a:lvl2pPr>
            <a:lvl3pPr>
              <a:spcAft>
                <a:spcPts val="450"/>
              </a:spcAft>
              <a:defRPr sz="1350" spc="0">
                <a:solidFill>
                  <a:schemeClr val="tx1"/>
                </a:solidFill>
              </a:defRPr>
            </a:lvl3pPr>
            <a:lvl4pPr>
              <a:spcAft>
                <a:spcPts val="450"/>
              </a:spcAft>
              <a:defRPr sz="1200">
                <a:solidFill>
                  <a:schemeClr val="tx1"/>
                </a:solidFill>
              </a:defRPr>
            </a:lvl4pPr>
            <a:lvl5pPr>
              <a:spcAft>
                <a:spcPts val="450"/>
              </a:spcAft>
              <a:defRPr sz="10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0152938E-04DF-449C-B946-8BF5F47E3F8C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18486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58366" indent="-225029">
              <a:spcAft>
                <a:spcPts val="450"/>
              </a:spcAft>
              <a:defRPr sz="2100" spc="0">
                <a:solidFill>
                  <a:schemeClr val="tx1"/>
                </a:solidFill>
              </a:defRPr>
            </a:lvl1pPr>
            <a:lvl2pPr marL="467916" indent="-194072">
              <a:spcAft>
                <a:spcPts val="450"/>
              </a:spcAft>
              <a:defRPr sz="1800" spc="0">
                <a:solidFill>
                  <a:schemeClr val="tx1"/>
                </a:solidFill>
              </a:defRPr>
            </a:lvl2pPr>
            <a:lvl3pPr>
              <a:spcAft>
                <a:spcPts val="450"/>
              </a:spcAft>
              <a:defRPr sz="1500" spc="0">
                <a:solidFill>
                  <a:schemeClr val="tx1"/>
                </a:solidFill>
              </a:defRPr>
            </a:lvl3pPr>
            <a:lvl4pPr>
              <a:spcAft>
                <a:spcPts val="450"/>
              </a:spcAft>
              <a:defRPr sz="1350">
                <a:solidFill>
                  <a:schemeClr val="tx1"/>
                </a:solidFill>
              </a:defRPr>
            </a:lvl4pPr>
            <a:lvl5pPr>
              <a:spcAft>
                <a:spcPts val="450"/>
              </a:spcAft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AD7FED74-6427-4C8D-A54E-32A7D53CDF59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62407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3"/>
            <a:ext cx="4222668" cy="4912233"/>
          </a:xfrm>
        </p:spPr>
        <p:txBody>
          <a:bodyPr>
            <a:normAutofit/>
          </a:bodyPr>
          <a:lstStyle>
            <a:lvl1pPr>
              <a:defRPr sz="1500" spc="0">
                <a:solidFill>
                  <a:schemeClr val="tx1"/>
                </a:solidFill>
              </a:defRPr>
            </a:lvl1pPr>
            <a:lvl2pPr>
              <a:defRPr sz="1350" spc="0">
                <a:solidFill>
                  <a:schemeClr val="tx1"/>
                </a:solidFill>
              </a:defRPr>
            </a:lvl2pPr>
            <a:lvl3pPr>
              <a:defRPr sz="1200" spc="0">
                <a:solidFill>
                  <a:schemeClr val="tx1"/>
                </a:solidFill>
              </a:defRPr>
            </a:lvl3pPr>
            <a:lvl4pPr>
              <a:defRPr sz="1050" spc="0">
                <a:solidFill>
                  <a:schemeClr val="tx1"/>
                </a:solidFill>
              </a:defRPr>
            </a:lvl4pPr>
            <a:lvl5pPr>
              <a:defRPr sz="1050" spc="0">
                <a:solidFill>
                  <a:schemeClr val="tx1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3"/>
            <a:ext cx="4258294" cy="4912233"/>
          </a:xfrm>
        </p:spPr>
        <p:txBody>
          <a:bodyPr>
            <a:normAutofit/>
          </a:bodyPr>
          <a:lstStyle>
            <a:lvl1pPr>
              <a:defRPr sz="1500" spc="0">
                <a:solidFill>
                  <a:schemeClr val="tx1"/>
                </a:solidFill>
              </a:defRPr>
            </a:lvl1pPr>
            <a:lvl2pPr>
              <a:defRPr sz="1350" spc="0">
                <a:solidFill>
                  <a:schemeClr val="tx1"/>
                </a:solidFill>
              </a:defRPr>
            </a:lvl2pPr>
            <a:lvl3pPr>
              <a:defRPr sz="1200" spc="0">
                <a:solidFill>
                  <a:schemeClr val="tx1"/>
                </a:solidFill>
              </a:defRPr>
            </a:lvl3pPr>
            <a:lvl4pPr>
              <a:defRPr sz="1050" spc="0">
                <a:solidFill>
                  <a:schemeClr val="tx1"/>
                </a:solidFill>
              </a:defRPr>
            </a:lvl4pPr>
            <a:lvl5pPr>
              <a:defRPr sz="1050" spc="0">
                <a:solidFill>
                  <a:schemeClr val="tx1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05AD1468-197B-4EDE-8D47-AFD9154667E7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729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ubs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18021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3"/>
            <a:ext cx="4222668" cy="4912233"/>
          </a:xfrm>
        </p:spPr>
        <p:txBody>
          <a:bodyPr>
            <a:normAutofit/>
          </a:bodyPr>
          <a:lstStyle>
            <a:lvl1pPr>
              <a:defRPr sz="1800" spc="0">
                <a:solidFill>
                  <a:schemeClr val="tx1"/>
                </a:solidFill>
              </a:defRPr>
            </a:lvl1pPr>
            <a:lvl2pPr>
              <a:defRPr sz="1500" spc="0">
                <a:solidFill>
                  <a:schemeClr val="tx1"/>
                </a:solidFill>
              </a:defRPr>
            </a:lvl2pPr>
            <a:lvl3pPr>
              <a:defRPr sz="1350" spc="0">
                <a:solidFill>
                  <a:schemeClr val="tx1"/>
                </a:solidFill>
              </a:defRPr>
            </a:lvl3pPr>
            <a:lvl4pPr>
              <a:defRPr sz="1200" spc="0">
                <a:solidFill>
                  <a:schemeClr val="tx1"/>
                </a:solidFill>
              </a:defRPr>
            </a:lvl4pPr>
            <a:lvl5pPr>
              <a:defRPr sz="1200" spc="0">
                <a:solidFill>
                  <a:schemeClr val="tx1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3"/>
            <a:ext cx="4258294" cy="4912233"/>
          </a:xfrm>
        </p:spPr>
        <p:txBody>
          <a:bodyPr>
            <a:normAutofit/>
          </a:bodyPr>
          <a:lstStyle>
            <a:lvl1pPr>
              <a:defRPr sz="1800" spc="0">
                <a:solidFill>
                  <a:schemeClr val="tx1"/>
                </a:solidFill>
              </a:defRPr>
            </a:lvl1pPr>
            <a:lvl2pPr>
              <a:defRPr sz="1500" spc="0">
                <a:solidFill>
                  <a:schemeClr val="tx1"/>
                </a:solidFill>
              </a:defRPr>
            </a:lvl2pPr>
            <a:lvl3pPr>
              <a:defRPr sz="1350" spc="0">
                <a:solidFill>
                  <a:schemeClr val="tx1"/>
                </a:solidFill>
              </a:defRPr>
            </a:lvl3pPr>
            <a:lvl4pPr>
              <a:defRPr sz="1200" spc="0">
                <a:solidFill>
                  <a:schemeClr val="tx1"/>
                </a:solidFill>
              </a:defRPr>
            </a:lvl4pPr>
            <a:lvl5pPr>
              <a:defRPr sz="1200" spc="0">
                <a:solidFill>
                  <a:schemeClr val="tx1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20A91EFF-491F-455B-99B2-379015FAEAB7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36386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685802"/>
            <a:ext cx="8407893" cy="5440679"/>
          </a:xfrm>
        </p:spPr>
        <p:txBody>
          <a:bodyPr/>
          <a:lstStyle>
            <a:lvl1pPr marL="3429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1pPr>
            <a:lvl2pPr marL="27432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2pPr>
            <a:lvl3pPr marL="48006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3pPr>
            <a:lvl4pPr marL="68580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4pPr>
            <a:lvl5pPr marL="82296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581975"/>
            <a:ext cx="21336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581975"/>
            <a:ext cx="33528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381000" y="152402"/>
            <a:ext cx="8381260" cy="406153"/>
          </a:xfrm>
        </p:spPr>
        <p:txBody>
          <a:bodyPr/>
          <a:lstStyle>
            <a:lvl1pPr>
              <a:defRPr sz="1500" u="sng" cap="none" spc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943A2051-FAC0-42CA-9F5D-826E4EA1A3CA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32981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800" y="2892277"/>
            <a:ext cx="1600201" cy="1645920"/>
          </a:xfrm>
        </p:spPr>
        <p:txBody>
          <a:bodyPr anchor="ctr"/>
          <a:lstStyle>
            <a:lvl1pPr marL="0" indent="0">
              <a:buNone/>
              <a:defRPr sz="1500">
                <a:solidFill>
                  <a:schemeClr val="bg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3150" spc="113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A5A710D5-955D-47B5-A439-A8129F08C5F1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55470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ubs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800" y="2892277"/>
            <a:ext cx="1600201" cy="1645920"/>
          </a:xfrm>
        </p:spPr>
        <p:txBody>
          <a:bodyPr anchor="ctr"/>
          <a:lstStyle>
            <a:lvl1pPr marL="0" indent="0">
              <a:buNone/>
              <a:defRPr sz="1500">
                <a:solidFill>
                  <a:schemeClr val="bg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3150" spc="113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AC9E5648-C388-4294-966F-B753400DAF09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31266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1800" b="0" spc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1"/>
            <a:ext cx="4040188" cy="3687763"/>
          </a:xfrm>
        </p:spPr>
        <p:txBody>
          <a:bodyPr/>
          <a:lstStyle>
            <a:lvl1pPr>
              <a:defRPr sz="1800" spc="0"/>
            </a:lvl1pPr>
            <a:lvl2pPr>
              <a:defRPr sz="1500" spc="0"/>
            </a:lvl2pPr>
            <a:lvl3pPr>
              <a:defRPr sz="1350" spc="0"/>
            </a:lvl3pPr>
            <a:lvl4pPr>
              <a:defRPr sz="1200" spc="0"/>
            </a:lvl4pPr>
            <a:lvl5pPr>
              <a:defRPr sz="1200" spc="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1800" b="0" spc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438401"/>
            <a:ext cx="4041775" cy="3687763"/>
          </a:xfrm>
        </p:spPr>
        <p:txBody>
          <a:bodyPr/>
          <a:lstStyle>
            <a:lvl1pPr>
              <a:defRPr sz="1800" spc="0"/>
            </a:lvl1pPr>
            <a:lvl2pPr>
              <a:defRPr sz="1500" spc="0"/>
            </a:lvl2pPr>
            <a:lvl3pPr>
              <a:defRPr sz="1350" spc="0"/>
            </a:lvl3pPr>
            <a:lvl4pPr>
              <a:defRPr sz="1200" spc="0"/>
            </a:lvl4pPr>
            <a:lvl5pPr>
              <a:defRPr sz="1200" spc="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3DD63199-ED02-43C5-98B2-403BD5B5424D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87F842BF-D47C-4191-AB40-B6AB14F21E7A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83554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58F7003A-EE07-45D0-8EDE-BE72C64253B7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3B2D9C9A-4ED9-42B3-8936-1B7E9E0F896A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73130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70888" y="6629475"/>
            <a:ext cx="21336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E6F30DDD-5613-420D-BFAE-9FDA909A81F5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9C052743-542F-4A54-BFEA-640A6E8061AA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25924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2"/>
            <a:ext cx="586740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05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83D39BFE-46BB-4B94-9063-9A78EB540FB4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1500" spc="113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64B748EA-9954-4FBF-AFD1-EF2E635F6FA6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9820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370888" y="6645106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B01D2C00-4051-494E-A977-137197B29FE8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048000" y="6645106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000" spc="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743338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568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slideLayout" Target="../slideLayouts/slideLayout58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13" Type="http://schemas.openxmlformats.org/officeDocument/2006/relationships/slideLayout" Target="../slideLayouts/slideLayout71.xml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13" Type="http://schemas.openxmlformats.org/officeDocument/2006/relationships/slideLayout" Target="../slideLayouts/slideLayout84.xml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12" Type="http://schemas.openxmlformats.org/officeDocument/2006/relationships/slideLayout" Target="../slideLayouts/slideLayout83.xml"/><Relationship Id="rId2" Type="http://schemas.openxmlformats.org/officeDocument/2006/relationships/slideLayout" Target="../slideLayouts/slideLayout73.xml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slideLayout" Target="../slideLayouts/slideLayout82.xml"/><Relationship Id="rId5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81.xml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slideLayout" Target="../slideLayouts/slideLayout97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Relationship Id="rId1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5.xml"/><Relationship Id="rId13" Type="http://schemas.openxmlformats.org/officeDocument/2006/relationships/slideLayout" Target="../slideLayouts/slideLayout110.xml"/><Relationship Id="rId3" Type="http://schemas.openxmlformats.org/officeDocument/2006/relationships/slideLayout" Target="../slideLayouts/slideLayout100.xml"/><Relationship Id="rId7" Type="http://schemas.openxmlformats.org/officeDocument/2006/relationships/slideLayout" Target="../slideLayouts/slideLayout104.xml"/><Relationship Id="rId12" Type="http://schemas.openxmlformats.org/officeDocument/2006/relationships/slideLayout" Target="../slideLayouts/slideLayout109.xml"/><Relationship Id="rId2" Type="http://schemas.openxmlformats.org/officeDocument/2006/relationships/slideLayout" Target="../slideLayouts/slideLayout99.xml"/><Relationship Id="rId1" Type="http://schemas.openxmlformats.org/officeDocument/2006/relationships/slideLayout" Target="../slideLayouts/slideLayout98.xml"/><Relationship Id="rId6" Type="http://schemas.openxmlformats.org/officeDocument/2006/relationships/slideLayout" Target="../slideLayouts/slideLayout103.xml"/><Relationship Id="rId11" Type="http://schemas.openxmlformats.org/officeDocument/2006/relationships/slideLayout" Target="../slideLayouts/slideLayout108.xml"/><Relationship Id="rId5" Type="http://schemas.openxmlformats.org/officeDocument/2006/relationships/slideLayout" Target="../slideLayouts/slideLayout102.xml"/><Relationship Id="rId10" Type="http://schemas.openxmlformats.org/officeDocument/2006/relationships/slideLayout" Target="../slideLayouts/slideLayout107.xml"/><Relationship Id="rId4" Type="http://schemas.openxmlformats.org/officeDocument/2006/relationships/slideLayout" Target="../slideLayouts/slideLayout101.xml"/><Relationship Id="rId9" Type="http://schemas.openxmlformats.org/officeDocument/2006/relationships/slideLayout" Target="../slideLayouts/slideLayout106.xml"/><Relationship Id="rId1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slideLayout" Target="../slideLayouts/slideLayout123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slideLayout" Target="../slideLayouts/slideLayout122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Relationship Id="rId1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9D87F41-6843-4E69-8327-FFD93063886E}" type="datetime1">
              <a:rPr lang="en-US" b="0" smtClean="0">
                <a:solidFill>
                  <a:srgbClr val="0D6911"/>
                </a:solidFill>
                <a:latin typeface="Franklin Gothic Medium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5/27/2022</a:t>
            </a:fld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389342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87" r:id="rId4"/>
    <p:sldLayoutId id="2147483679" r:id="rId5"/>
    <p:sldLayoutId id="2147483688" r:id="rId6"/>
    <p:sldLayoutId id="2147483680" r:id="rId7"/>
    <p:sldLayoutId id="2147483681" r:id="rId8"/>
    <p:sldLayoutId id="2147483689" r:id="rId9"/>
    <p:sldLayoutId id="2147483682" r:id="rId10"/>
    <p:sldLayoutId id="2147483683" r:id="rId11"/>
    <p:sldLayoutId id="2147483684" r:id="rId12"/>
    <p:sldLayoutId id="2147483685" r:id="rId13"/>
    <p:sldLayoutId id="2147483690" r:id="rId14"/>
    <p:sldLayoutId id="2147483691" r:id="rId15"/>
    <p:sldLayoutId id="2147483692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none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9D87F41-6843-4E69-8327-FFD93063886E}" type="datetime1">
              <a:rPr lang="en-US" b="0" smtClean="0">
                <a:solidFill>
                  <a:srgbClr val="0D6911"/>
                </a:solidFill>
                <a:latin typeface="Franklin Gothic Medium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5/27/2022</a:t>
            </a:fld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1536123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  <p:sldLayoutId id="2147483709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none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9D87F41-6843-4E69-8327-FFD93063886E}" type="datetime1">
              <a:rPr lang="en-US" b="0" smtClean="0">
                <a:solidFill>
                  <a:srgbClr val="0D6911"/>
                </a:solidFill>
                <a:latin typeface="Franklin Gothic Medium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5/27/2022</a:t>
            </a:fld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3139522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none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9D87F41-6843-4E69-8327-FFD93063886E}" type="datetime1">
              <a:rPr lang="en-US" b="0" smtClean="0">
                <a:solidFill>
                  <a:srgbClr val="0D6911"/>
                </a:solidFill>
                <a:latin typeface="Franklin Gothic Medium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5/27/2022</a:t>
            </a:fld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4091158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none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9D87F41-6843-4E69-8327-FFD93063886E}" type="datetime1">
              <a:rPr lang="en-US" b="0" smtClean="0">
                <a:solidFill>
                  <a:srgbClr val="0D6911"/>
                </a:solidFill>
                <a:latin typeface="Franklin Gothic Medium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5/27/2022</a:t>
            </a:fld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2562253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none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9D87F41-6843-4E69-8327-FFD93063886E}" type="datetime1">
              <a:rPr lang="en-US" b="0" smtClean="0">
                <a:solidFill>
                  <a:srgbClr val="0D6911"/>
                </a:solidFill>
                <a:latin typeface="Franklin Gothic Medium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5/27/2022</a:t>
            </a:fld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358485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none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2402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9D87F41-6843-4E69-8327-FFD93063886E}" type="datetime1">
              <a:rPr lang="en-US" b="0" smtClean="0">
                <a:solidFill>
                  <a:srgbClr val="0D6911"/>
                </a:solidFill>
                <a:latin typeface="Franklin Gothic Medium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5/27/2022</a:t>
            </a:fld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2014916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  <p:sldLayoutId id="2147483782" r:id="rId13"/>
  </p:sldLayoutIdLst>
  <p:hf hdr="0" ftr="0" dt="0"/>
  <p:txStyles>
    <p:titleStyle>
      <a:lvl1pPr algn="ctr" defTabSz="685800" rtl="0" eaLnBrk="1" latinLnBrk="0" hangingPunct="1">
        <a:spcBef>
          <a:spcPct val="0"/>
        </a:spcBef>
        <a:buNone/>
        <a:defRPr sz="2400" kern="1200" cap="none" spc="15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05740" indent="-171450" algn="l" defTabSz="6858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1500" kern="1200" spc="113" baseline="0">
          <a:solidFill>
            <a:schemeClr val="tx2"/>
          </a:solidFill>
          <a:latin typeface="+mn-lt"/>
          <a:ea typeface="+mn-ea"/>
          <a:cs typeface="+mn-cs"/>
        </a:defRPr>
      </a:lvl1pPr>
      <a:lvl2pPr marL="411480" indent="-137160" algn="l" defTabSz="6858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350" kern="1200" spc="75" baseline="0">
          <a:solidFill>
            <a:schemeClr val="tx2"/>
          </a:solidFill>
          <a:latin typeface="+mn-lt"/>
          <a:ea typeface="+mn-ea"/>
          <a:cs typeface="+mn-cs"/>
        </a:defRPr>
      </a:lvl2pPr>
      <a:lvl3pPr marL="617220" indent="-137160" algn="l" defTabSz="6858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 spc="75" baseline="0">
          <a:solidFill>
            <a:schemeClr val="tx2"/>
          </a:solidFill>
          <a:latin typeface="+mn-lt"/>
          <a:ea typeface="+mn-ea"/>
          <a:cs typeface="+mn-cs"/>
        </a:defRPr>
      </a:lvl3pPr>
      <a:lvl4pPr marL="822960" indent="-137160" algn="l" defTabSz="6858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050" kern="1200">
          <a:solidFill>
            <a:schemeClr val="tx2"/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975" kern="1200" spc="75" baseline="0">
          <a:solidFill>
            <a:schemeClr val="tx2"/>
          </a:solidFill>
          <a:latin typeface="+mn-lt"/>
          <a:ea typeface="+mn-ea"/>
          <a:cs typeface="+mn-cs"/>
        </a:defRPr>
      </a:lvl5pPr>
      <a:lvl6pPr marL="1165860" indent="-137160" algn="l" defTabSz="6858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900" kern="1200">
          <a:solidFill>
            <a:schemeClr val="tx2"/>
          </a:solidFill>
          <a:latin typeface="+mn-lt"/>
          <a:ea typeface="+mn-ea"/>
          <a:cs typeface="+mn-cs"/>
        </a:defRPr>
      </a:lvl6pPr>
      <a:lvl7pPr marL="1371600" indent="-137160" algn="l" defTabSz="6858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900" kern="1200">
          <a:solidFill>
            <a:schemeClr val="tx2"/>
          </a:solidFill>
          <a:latin typeface="+mn-lt"/>
          <a:ea typeface="+mn-ea"/>
          <a:cs typeface="+mn-cs"/>
        </a:defRPr>
      </a:lvl7pPr>
      <a:lvl8pPr marL="1577340" indent="-137160" algn="l" defTabSz="6858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900" kern="1200">
          <a:solidFill>
            <a:schemeClr val="tx2"/>
          </a:solidFill>
          <a:latin typeface="+mn-lt"/>
          <a:ea typeface="+mn-ea"/>
          <a:cs typeface="+mn-cs"/>
        </a:defRPr>
      </a:lvl8pPr>
      <a:lvl9pPr marL="1783080" indent="-137160" algn="l" defTabSz="6858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9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9D87F41-6843-4E69-8327-FFD93063886E}" type="datetime1">
              <a:rPr lang="en-US" b="0" smtClean="0">
                <a:solidFill>
                  <a:srgbClr val="0D6911"/>
                </a:solidFill>
                <a:latin typeface="Franklin Gothic Medium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5/27/2022</a:t>
            </a:fld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525888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none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9D87F41-6843-4E69-8327-FFD93063886E}" type="datetime1">
              <a:rPr lang="en-US" b="0" smtClean="0">
                <a:solidFill>
                  <a:srgbClr val="0D6911"/>
                </a:solidFill>
                <a:latin typeface="Franklin Gothic Medium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5/27/2022</a:t>
            </a:fld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742165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  <p:sldLayoutId id="2147483823" r:id="rId12"/>
    <p:sldLayoutId id="2147483824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none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0.xml"/><Relationship Id="rId6" Type="http://schemas.openxmlformats.org/officeDocument/2006/relationships/customXml" Target="../ink/ink2.xml"/><Relationship Id="rId5" Type="http://schemas.openxmlformats.org/officeDocument/2006/relationships/image" Target="../media/image3.png"/><Relationship Id="rId4" Type="http://schemas.openxmlformats.org/officeDocument/2006/relationships/customXml" Target="../ink/ink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200">
                <a:solidFill>
                  <a:schemeClr val="tx2">
                    <a:lumMod val="20000"/>
                    <a:lumOff val="80000"/>
                  </a:schemeClr>
                </a:solidFill>
              </a:rPr>
              <a:t>UML Modeling</a:t>
            </a:r>
            <a:br>
              <a:rPr lang="en-GB" altLang="en-US" dirty="0"/>
            </a:br>
            <a:br>
              <a:rPr lang="en-GB" altLang="en-US"/>
            </a:br>
            <a:r>
              <a:rPr lang="en-GB" altLang="en-US"/>
              <a:t>Foxes and Rabbits</a:t>
            </a:r>
            <a:br>
              <a:rPr lang="en-GB" altLang="en-US"/>
            </a:br>
            <a:r>
              <a:rPr lang="en-GB" altLang="en-US"/>
              <a:t>Object Diagram</a:t>
            </a:r>
            <a:endParaRPr lang="en-US" altLang="en-US" sz="3600" dirty="0"/>
          </a:p>
        </p:txBody>
      </p:sp>
      <p:sp>
        <p:nvSpPr>
          <p:cNvPr id="4" name="Text Placeholder 4"/>
          <p:cNvSpPr txBox="1">
            <a:spLocks/>
          </p:cNvSpPr>
          <p:nvPr/>
        </p:nvSpPr>
        <p:spPr>
          <a:xfrm>
            <a:off x="7162799" y="2892277"/>
            <a:ext cx="1600201" cy="16459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sz="1900" kern="1200" spc="1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8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6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None/>
              <a:defRPr sz="13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spc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8719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63835DE-3EDD-432F-D9A3-0C5ADD247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9059" y="1719071"/>
            <a:ext cx="2749833" cy="4407408"/>
          </a:xfrm>
        </p:spPr>
        <p:txBody>
          <a:bodyPr/>
          <a:lstStyle/>
          <a:p>
            <a:pPr algn="l"/>
            <a:r>
              <a:rPr lang="en-US" sz="1800" b="0" i="0" u="none" strike="noStrike" baseline="0">
                <a:solidFill>
                  <a:schemeClr val="tx2"/>
                </a:solidFill>
                <a:latin typeface="Arial" panose="020B0604020202020204" pitchFamily="34" charset="0"/>
              </a:rPr>
              <a:t>An Object Diagram could be very useful to describe the state of the foxes and rabbits simulation at a point in time.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7949DA5-963B-5AC7-DAB5-80631983C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Rationale for Object Diagrams</a:t>
            </a:r>
          </a:p>
        </p:txBody>
      </p:sp>
      <p:sp>
        <p:nvSpPr>
          <p:cNvPr id="4" name="Flowchart: Multidocument 3">
            <a:extLst>
              <a:ext uri="{FF2B5EF4-FFF2-40B4-BE49-F238E27FC236}">
                <a16:creationId xmlns:a16="http://schemas.microsoft.com/office/drawing/2014/main" id="{0B6EF0D9-B1FC-51AA-F2B8-EECC41F7DF57}"/>
              </a:ext>
            </a:extLst>
          </p:cNvPr>
          <p:cNvSpPr/>
          <p:nvPr/>
        </p:nvSpPr>
        <p:spPr>
          <a:xfrm flipH="1">
            <a:off x="381000" y="1719071"/>
            <a:ext cx="5250132" cy="4205737"/>
          </a:xfrm>
          <a:prstGeom prst="flowChartMulti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800" b="0" i="0" u="none" strike="noStrike" baseline="0">
                <a:solidFill>
                  <a:schemeClr val="tx1"/>
                </a:solidFill>
                <a:latin typeface="Arial" panose="020B0604020202020204" pitchFamily="34" charset="0"/>
              </a:rPr>
              <a:t>If you freeze a running system or just imagine a moment of time in a modeled system, you'll find a set of objects, each in a specific state, and each in a particular relationship to other objects. You can use object diagrams to visualize, specify, construct, and document the structure of these objects. Object diagrams are </a:t>
            </a:r>
            <a:br>
              <a:rPr lang="en-US" sz="1800" b="0" i="0" u="none" strike="noStrike" baseline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US" sz="1800" b="0" i="0" u="none" strike="noStrike" baseline="0">
                <a:solidFill>
                  <a:schemeClr val="tx1"/>
                </a:solidFill>
                <a:latin typeface="Arial" panose="020B0604020202020204" pitchFamily="34" charset="0"/>
              </a:rPr>
              <a:t>                   especially useful for modeling</a:t>
            </a:r>
            <a:br>
              <a:rPr lang="en-US" sz="1800" b="0" i="0" u="none" strike="noStrike" baseline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US" sz="1800" b="0" i="0" u="none" strike="noStrike" baseline="0">
                <a:solidFill>
                  <a:schemeClr val="tx1"/>
                </a:solidFill>
                <a:latin typeface="Arial" panose="020B0604020202020204" pitchFamily="34" charset="0"/>
              </a:rPr>
              <a:t>                           complex data structures.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26005E-B4DF-9523-D840-D3B99A27145B}"/>
              </a:ext>
            </a:extLst>
          </p:cNvPr>
          <p:cNvSpPr txBox="1"/>
          <p:nvPr/>
        </p:nvSpPr>
        <p:spPr>
          <a:xfrm>
            <a:off x="427055" y="1763488"/>
            <a:ext cx="450668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sz="1800" b="0">
                <a:solidFill>
                  <a:schemeClr val="tx2"/>
                </a:solidFill>
                <a:latin typeface="+mn-lt"/>
              </a:rPr>
              <a:t>The Unified Modeling Language User Guide</a:t>
            </a:r>
            <a:endParaRPr lang="en-US" sz="1800" b="0" dirty="0" err="1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33566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9FBD751-7754-BB4C-615E-EC3B7B094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966" y="3547070"/>
            <a:ext cx="3433187" cy="3088192"/>
          </a:xfrm>
        </p:spPr>
        <p:txBody>
          <a:bodyPr>
            <a:normAutofit/>
          </a:bodyPr>
          <a:lstStyle/>
          <a:p>
            <a:r>
              <a:rPr lang="en-US" sz="1800"/>
              <a:t>At this step of the Simulation (step 6203), in this small area, we see 2 rabbits (gold) and 6 foxes (blue)</a:t>
            </a:r>
            <a:br>
              <a:rPr lang="en-US" sz="1800"/>
            </a:br>
            <a:endParaRPr lang="en-US" sz="1800"/>
          </a:p>
          <a:p>
            <a:r>
              <a:rPr lang="en-US" sz="1800"/>
              <a:t>An Object Diagram can illustrate what this means by showing actual instances of objects</a:t>
            </a:r>
          </a:p>
          <a:p>
            <a:endParaRPr lang="en-US" sz="180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5D1804C-4758-9481-EE4B-41793AB02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Displaying the State of a Simulation Step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84AABE9-118B-6820-763E-5F033098240B}"/>
              </a:ext>
            </a:extLst>
          </p:cNvPr>
          <p:cNvGrpSpPr/>
          <p:nvPr/>
        </p:nvGrpSpPr>
        <p:grpSpPr>
          <a:xfrm>
            <a:off x="68377" y="1659254"/>
            <a:ext cx="3381778" cy="1597018"/>
            <a:chOff x="258264" y="1929284"/>
            <a:chExt cx="3381778" cy="1597018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4112D32-F58B-5D55-0B03-9A1CD2C64C7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3138" t="5079" b="3393"/>
            <a:stretch/>
          </p:blipFill>
          <p:spPr>
            <a:xfrm>
              <a:off x="355108" y="1929284"/>
              <a:ext cx="3284934" cy="1499716"/>
            </a:xfrm>
            <a:prstGeom prst="rect">
              <a:avLst/>
            </a:prstGeom>
          </p:spPr>
        </p:pic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EC97921D-E5FC-C3CF-F944-F445E9BBBC4B}"/>
                    </a:ext>
                  </a:extLst>
                </p14:cNvPr>
                <p14:cNvContentPartPr/>
                <p14:nvPr/>
              </p14:nvContentPartPr>
              <p14:xfrm>
                <a:off x="258264" y="2566732"/>
                <a:ext cx="1168200" cy="95957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EC97921D-E5FC-C3CF-F944-F445E9BBBC4B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49264" y="2557730"/>
                  <a:ext cx="1185840" cy="977213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02DA70C2-86C9-F15D-8784-DFA7A17986A3}"/>
                  </a:ext>
                </a:extLst>
              </p14:cNvPr>
              <p14:cNvContentPartPr/>
              <p14:nvPr/>
            </p14:nvContentPartPr>
            <p14:xfrm>
              <a:off x="1587744" y="4550692"/>
              <a:ext cx="360" cy="36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02DA70C2-86C9-F15D-8784-DFA7A17986A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578744" y="4542052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23" name="Picture 22">
            <a:extLst>
              <a:ext uri="{FF2B5EF4-FFF2-40B4-BE49-F238E27FC236}">
                <a16:creationId xmlns:a16="http://schemas.microsoft.com/office/drawing/2014/main" id="{7659CE40-DBF8-BE02-5847-7817C8D91A7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37642" y="1494240"/>
            <a:ext cx="5137981" cy="5363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12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ava Green">
  <a:themeElements>
    <a:clrScheme name="Custom 33">
      <a:dk1>
        <a:sysClr val="windowText" lastClr="000000"/>
      </a:dk1>
      <a:lt1>
        <a:sysClr val="window" lastClr="FFFFFF"/>
      </a:lt1>
      <a:dk2>
        <a:srgbClr val="860127"/>
      </a:dk2>
      <a:lt2>
        <a:srgbClr val="FABEC8"/>
      </a:lt2>
      <a:accent1>
        <a:srgbClr val="1F03EB"/>
      </a:accent1>
      <a:accent2>
        <a:srgbClr val="0070C0"/>
      </a:accent2>
      <a:accent3>
        <a:srgbClr val="A147C9"/>
      </a:accent3>
      <a:accent4>
        <a:srgbClr val="2E6C57"/>
      </a:accent4>
      <a:accent5>
        <a:srgbClr val="5B4672"/>
      </a:accent5>
      <a:accent6>
        <a:srgbClr val="45CBA2"/>
      </a:accent6>
      <a:hlink>
        <a:srgbClr val="47295D"/>
      </a:hlink>
      <a:folHlink>
        <a:srgbClr val="47295D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1800"/>
          </a:lnSpc>
          <a:defRPr sz="1800" b="0" dirty="0" err="1" smtClean="0">
            <a:latin typeface="+mn-lt"/>
          </a:defRPr>
        </a:defPPr>
      </a:lstStyle>
    </a:txDef>
  </a:objectDefaults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Java Green">
  <a:themeElements>
    <a:clrScheme name="Custom 4">
      <a:dk1>
        <a:sysClr val="windowText" lastClr="000000"/>
      </a:dk1>
      <a:lt1>
        <a:sysClr val="window" lastClr="FFFFFF"/>
      </a:lt1>
      <a:dk2>
        <a:srgbClr val="E37E03"/>
      </a:dk2>
      <a:lt2>
        <a:srgbClr val="EEE0F4"/>
      </a:lt2>
      <a:accent1>
        <a:srgbClr val="1F03EB"/>
      </a:accent1>
      <a:accent2>
        <a:srgbClr val="0070C0"/>
      </a:accent2>
      <a:accent3>
        <a:srgbClr val="A147C9"/>
      </a:accent3>
      <a:accent4>
        <a:srgbClr val="2E6C57"/>
      </a:accent4>
      <a:accent5>
        <a:srgbClr val="5B4672"/>
      </a:accent5>
      <a:accent6>
        <a:srgbClr val="45CBA2"/>
      </a:accent6>
      <a:hlink>
        <a:srgbClr val="47295D"/>
      </a:hlink>
      <a:folHlink>
        <a:srgbClr val="47295D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1800"/>
          </a:lnSpc>
          <a:defRPr sz="1800" b="0" dirty="0" err="1" smtClean="0">
            <a:latin typeface="+mn-lt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2_Java Green">
  <a:themeElements>
    <a:clrScheme name="Custom 33">
      <a:dk1>
        <a:sysClr val="windowText" lastClr="000000"/>
      </a:dk1>
      <a:lt1>
        <a:sysClr val="window" lastClr="FFFFFF"/>
      </a:lt1>
      <a:dk2>
        <a:srgbClr val="860127"/>
      </a:dk2>
      <a:lt2>
        <a:srgbClr val="FABEC8"/>
      </a:lt2>
      <a:accent1>
        <a:srgbClr val="1F03EB"/>
      </a:accent1>
      <a:accent2>
        <a:srgbClr val="0070C0"/>
      </a:accent2>
      <a:accent3>
        <a:srgbClr val="A147C9"/>
      </a:accent3>
      <a:accent4>
        <a:srgbClr val="2E6C57"/>
      </a:accent4>
      <a:accent5>
        <a:srgbClr val="5B4672"/>
      </a:accent5>
      <a:accent6>
        <a:srgbClr val="45CBA2"/>
      </a:accent6>
      <a:hlink>
        <a:srgbClr val="47295D"/>
      </a:hlink>
      <a:folHlink>
        <a:srgbClr val="47295D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1800"/>
          </a:lnSpc>
          <a:defRPr sz="1800" b="0" dirty="0" err="1" smtClean="0">
            <a:latin typeface="+mn-lt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3_Java Green">
  <a:themeElements>
    <a:clrScheme name="Custom 4">
      <a:dk1>
        <a:sysClr val="windowText" lastClr="000000"/>
      </a:dk1>
      <a:lt1>
        <a:sysClr val="window" lastClr="FFFFFF"/>
      </a:lt1>
      <a:dk2>
        <a:srgbClr val="E37E03"/>
      </a:dk2>
      <a:lt2>
        <a:srgbClr val="EEE0F4"/>
      </a:lt2>
      <a:accent1>
        <a:srgbClr val="1F03EB"/>
      </a:accent1>
      <a:accent2>
        <a:srgbClr val="0070C0"/>
      </a:accent2>
      <a:accent3>
        <a:srgbClr val="A147C9"/>
      </a:accent3>
      <a:accent4>
        <a:srgbClr val="2E6C57"/>
      </a:accent4>
      <a:accent5>
        <a:srgbClr val="5B4672"/>
      </a:accent5>
      <a:accent6>
        <a:srgbClr val="45CBA2"/>
      </a:accent6>
      <a:hlink>
        <a:srgbClr val="47295D"/>
      </a:hlink>
      <a:folHlink>
        <a:srgbClr val="47295D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1800"/>
          </a:lnSpc>
          <a:defRPr sz="1800" b="0" dirty="0" smtClean="0">
            <a:latin typeface="+mn-lt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4_Java Green">
  <a:themeElements>
    <a:clrScheme name="UML">
      <a:dk1>
        <a:srgbClr val="853143"/>
      </a:dk1>
      <a:lt1>
        <a:sysClr val="window" lastClr="FFFFFF"/>
      </a:lt1>
      <a:dk2>
        <a:srgbClr val="452264"/>
      </a:dk2>
      <a:lt2>
        <a:srgbClr val="E2DFCC"/>
      </a:lt2>
      <a:accent1>
        <a:srgbClr val="853043"/>
      </a:accent1>
      <a:accent2>
        <a:srgbClr val="452264"/>
      </a:accent2>
      <a:accent3>
        <a:srgbClr val="D4BF54"/>
      </a:accent3>
      <a:accent4>
        <a:srgbClr val="2E66B8"/>
      </a:accent4>
      <a:accent5>
        <a:srgbClr val="FB4037"/>
      </a:accent5>
      <a:accent6>
        <a:srgbClr val="977B2D"/>
      </a:accent6>
      <a:hlink>
        <a:srgbClr val="2E66B8"/>
      </a:hlink>
      <a:folHlink>
        <a:srgbClr val="7030A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1800"/>
          </a:lnSpc>
          <a:defRPr sz="1800" b="0" dirty="0" err="1" smtClean="0">
            <a:latin typeface="+mn-lt"/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5_Java Green">
  <a:themeElements>
    <a:clrScheme name="Custom 33">
      <a:dk1>
        <a:sysClr val="windowText" lastClr="000000"/>
      </a:dk1>
      <a:lt1>
        <a:sysClr val="window" lastClr="FFFFFF"/>
      </a:lt1>
      <a:dk2>
        <a:srgbClr val="860127"/>
      </a:dk2>
      <a:lt2>
        <a:srgbClr val="FABEC8"/>
      </a:lt2>
      <a:accent1>
        <a:srgbClr val="1F03EB"/>
      </a:accent1>
      <a:accent2>
        <a:srgbClr val="0070C0"/>
      </a:accent2>
      <a:accent3>
        <a:srgbClr val="A147C9"/>
      </a:accent3>
      <a:accent4>
        <a:srgbClr val="2E6C57"/>
      </a:accent4>
      <a:accent5>
        <a:srgbClr val="5B4672"/>
      </a:accent5>
      <a:accent6>
        <a:srgbClr val="45CBA2"/>
      </a:accent6>
      <a:hlink>
        <a:srgbClr val="47295D"/>
      </a:hlink>
      <a:folHlink>
        <a:srgbClr val="47295D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1800"/>
          </a:lnSpc>
          <a:defRPr sz="1800" b="0" dirty="0" err="1" smtClean="0">
            <a:latin typeface="+mn-lt"/>
          </a:defRPr>
        </a:defPPr>
      </a:lstStyle>
    </a:txDef>
  </a:objectDefaults>
  <a:extraClrSchemeLst/>
</a:theme>
</file>

<file path=ppt/theme/theme7.xml><?xml version="1.0" encoding="utf-8"?>
<a:theme xmlns:a="http://schemas.openxmlformats.org/drawingml/2006/main" name="6_Java Green">
  <a:themeElements>
    <a:clrScheme name="Custom 4">
      <a:dk1>
        <a:sysClr val="windowText" lastClr="000000"/>
      </a:dk1>
      <a:lt1>
        <a:sysClr val="window" lastClr="FFFFFF"/>
      </a:lt1>
      <a:dk2>
        <a:srgbClr val="E37E03"/>
      </a:dk2>
      <a:lt2>
        <a:srgbClr val="EEE0F4"/>
      </a:lt2>
      <a:accent1>
        <a:srgbClr val="1F03EB"/>
      </a:accent1>
      <a:accent2>
        <a:srgbClr val="0070C0"/>
      </a:accent2>
      <a:accent3>
        <a:srgbClr val="A147C9"/>
      </a:accent3>
      <a:accent4>
        <a:srgbClr val="2E6C57"/>
      </a:accent4>
      <a:accent5>
        <a:srgbClr val="5B4672"/>
      </a:accent5>
      <a:accent6>
        <a:srgbClr val="45CBA2"/>
      </a:accent6>
      <a:hlink>
        <a:srgbClr val="47295D"/>
      </a:hlink>
      <a:folHlink>
        <a:srgbClr val="47295D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1800"/>
          </a:lnSpc>
          <a:defRPr sz="1800" b="0" dirty="0" err="1" smtClean="0">
            <a:latin typeface="+mn-lt"/>
          </a:defRPr>
        </a:defPPr>
      </a:lstStyle>
    </a:txDef>
  </a:objectDefaults>
  <a:extraClrSchemeLst/>
</a:theme>
</file>

<file path=ppt/theme/theme8.xml><?xml version="1.0" encoding="utf-8"?>
<a:theme xmlns:a="http://schemas.openxmlformats.org/drawingml/2006/main" name="7_Java Green">
  <a:themeElements>
    <a:clrScheme name="Custom 4">
      <a:dk1>
        <a:sysClr val="windowText" lastClr="000000"/>
      </a:dk1>
      <a:lt1>
        <a:sysClr val="window" lastClr="FFFFFF"/>
      </a:lt1>
      <a:dk2>
        <a:srgbClr val="E37E03"/>
      </a:dk2>
      <a:lt2>
        <a:srgbClr val="EEE0F4"/>
      </a:lt2>
      <a:accent1>
        <a:srgbClr val="1F03EB"/>
      </a:accent1>
      <a:accent2>
        <a:srgbClr val="0070C0"/>
      </a:accent2>
      <a:accent3>
        <a:srgbClr val="A147C9"/>
      </a:accent3>
      <a:accent4>
        <a:srgbClr val="2E6C57"/>
      </a:accent4>
      <a:accent5>
        <a:srgbClr val="5B4672"/>
      </a:accent5>
      <a:accent6>
        <a:srgbClr val="45CBA2"/>
      </a:accent6>
      <a:hlink>
        <a:srgbClr val="47295D"/>
      </a:hlink>
      <a:folHlink>
        <a:srgbClr val="47295D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1800"/>
          </a:lnSpc>
          <a:defRPr sz="1800" b="0" dirty="0" err="1" smtClean="0">
            <a:latin typeface="+mn-lt"/>
          </a:defRPr>
        </a:defPPr>
      </a:lstStyle>
    </a:txDef>
  </a:objectDefaults>
  <a:extraClrSchemeLst/>
</a:theme>
</file>

<file path=ppt/theme/theme9.xml><?xml version="1.0" encoding="utf-8"?>
<a:theme xmlns:a="http://schemas.openxmlformats.org/drawingml/2006/main" name="9_Java Green">
  <a:themeElements>
    <a:clrScheme name="Custom 4">
      <a:dk1>
        <a:sysClr val="windowText" lastClr="000000"/>
      </a:dk1>
      <a:lt1>
        <a:sysClr val="window" lastClr="FFFFFF"/>
      </a:lt1>
      <a:dk2>
        <a:srgbClr val="E37E03"/>
      </a:dk2>
      <a:lt2>
        <a:srgbClr val="EEE0F4"/>
      </a:lt2>
      <a:accent1>
        <a:srgbClr val="1F03EB"/>
      </a:accent1>
      <a:accent2>
        <a:srgbClr val="0070C0"/>
      </a:accent2>
      <a:accent3>
        <a:srgbClr val="A147C9"/>
      </a:accent3>
      <a:accent4>
        <a:srgbClr val="2E6C57"/>
      </a:accent4>
      <a:accent5>
        <a:srgbClr val="5B4672"/>
      </a:accent5>
      <a:accent6>
        <a:srgbClr val="45CBA2"/>
      </a:accent6>
      <a:hlink>
        <a:srgbClr val="47295D"/>
      </a:hlink>
      <a:folHlink>
        <a:srgbClr val="47295D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1800"/>
          </a:lnSpc>
          <a:defRPr sz="1800" b="0" dirty="0" smtClean="0">
            <a:latin typeface="+mn-lt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51062</TotalTime>
  <Words>197</Words>
  <Application>Microsoft Office PowerPoint</Application>
  <PresentationFormat>On-screen Show (4:3)</PresentationFormat>
  <Paragraphs>14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3</vt:i4>
      </vt:variant>
    </vt:vector>
  </HeadingPairs>
  <TitlesOfParts>
    <vt:vector size="19" baseType="lpstr">
      <vt:lpstr>Arial</vt:lpstr>
      <vt:lpstr>Arial Narrow</vt:lpstr>
      <vt:lpstr>Calibri</vt:lpstr>
      <vt:lpstr>Franklin Gothic Medium</vt:lpstr>
      <vt:lpstr>Times</vt:lpstr>
      <vt:lpstr>Wingdings</vt:lpstr>
      <vt:lpstr>Wingdings 2</vt:lpstr>
      <vt:lpstr>Java Green</vt:lpstr>
      <vt:lpstr>1_Java Green</vt:lpstr>
      <vt:lpstr>2_Java Green</vt:lpstr>
      <vt:lpstr>3_Java Green</vt:lpstr>
      <vt:lpstr>4_Java Green</vt:lpstr>
      <vt:lpstr>5_Java Green</vt:lpstr>
      <vt:lpstr>6_Java Green</vt:lpstr>
      <vt:lpstr>7_Java Green</vt:lpstr>
      <vt:lpstr>9_Java Green</vt:lpstr>
      <vt:lpstr>UML Modeling  Foxes and Rabbits Object Diagram</vt:lpstr>
      <vt:lpstr>Rationale for Object Diagrams</vt:lpstr>
      <vt:lpstr>Displaying the State of a Simulation Step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Object-Oriented Programming and Data Abstraction  Lesson 1: Review</dc:title>
  <dc:creator>Jack Myers</dc:creator>
  <cp:lastModifiedBy>Jack Myers</cp:lastModifiedBy>
  <cp:revision>644</cp:revision>
  <cp:lastPrinted>2021-05-19T00:11:10Z</cp:lastPrinted>
  <dcterms:created xsi:type="dcterms:W3CDTF">2013-12-20T15:33:26Z</dcterms:created>
  <dcterms:modified xsi:type="dcterms:W3CDTF">2022-05-29T04:42:44Z</dcterms:modified>
</cp:coreProperties>
</file>