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6.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7.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8.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693" r:id="rId2"/>
    <p:sldMasterId id="2147483710" r:id="rId3"/>
    <p:sldMasterId id="2147483724" r:id="rId4"/>
    <p:sldMasterId id="2147483738" r:id="rId5"/>
    <p:sldMasterId id="2147483755" r:id="rId6"/>
    <p:sldMasterId id="2147483769" r:id="rId7"/>
    <p:sldMasterId id="2147483783" r:id="rId8"/>
    <p:sldMasterId id="2147483811" r:id="rId9"/>
  </p:sldMasterIdLst>
  <p:notesMasterIdLst>
    <p:notesMasterId r:id="rId28"/>
  </p:notesMasterIdLst>
  <p:sldIdLst>
    <p:sldId id="257" r:id="rId10"/>
    <p:sldId id="258" r:id="rId11"/>
    <p:sldId id="274" r:id="rId12"/>
    <p:sldId id="564" r:id="rId13"/>
    <p:sldId id="565" r:id="rId14"/>
    <p:sldId id="566" r:id="rId15"/>
    <p:sldId id="567" r:id="rId16"/>
    <p:sldId id="569" r:id="rId17"/>
    <p:sldId id="584" r:id="rId18"/>
    <p:sldId id="570" r:id="rId19"/>
    <p:sldId id="568" r:id="rId20"/>
    <p:sldId id="571" r:id="rId21"/>
    <p:sldId id="572" r:id="rId22"/>
    <p:sldId id="583" r:id="rId23"/>
    <p:sldId id="581" r:id="rId24"/>
    <p:sldId id="579" r:id="rId25"/>
    <p:sldId id="582" r:id="rId26"/>
    <p:sldId id="580"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B0F0"/>
    <a:srgbClr val="462264"/>
    <a:srgbClr val="D4BF54"/>
    <a:srgbClr val="853043"/>
    <a:srgbClr val="F6F5EE"/>
    <a:srgbClr val="FF8989"/>
    <a:srgbClr val="F81720"/>
    <a:srgbClr val="EEE0F4"/>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45" autoAdjust="0"/>
    <p:restoredTop sz="94660"/>
  </p:normalViewPr>
  <p:slideViewPr>
    <p:cSldViewPr snapToGrid="0">
      <p:cViewPr>
        <p:scale>
          <a:sx n="85" d="100"/>
          <a:sy n="85" d="100"/>
        </p:scale>
        <p:origin x="912" y="42"/>
      </p:cViewPr>
      <p:guideLst>
        <p:guide orient="horz" pos="2160"/>
        <p:guide pos="2880"/>
      </p:guideLst>
    </p:cSldViewPr>
  </p:slideViewPr>
  <p:notesTextViewPr>
    <p:cViewPr>
      <p:scale>
        <a:sx n="1" d="1"/>
        <a:sy n="1" d="1"/>
      </p:scale>
      <p:origin x="0" y="0"/>
    </p:cViewPr>
  </p:notesTextViewPr>
  <p:sorterViewPr>
    <p:cViewPr varScale="1">
      <p:scale>
        <a:sx n="1" d="1"/>
        <a:sy n="1" d="1"/>
      </p:scale>
      <p:origin x="0" y="-19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C99BAC5-AAC3-41B1-80A3-A98604D7601C}" type="datetimeFigureOut">
              <a:rPr lang="en-US" smtClean="0"/>
              <a:t>5/28/2022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9C63B7B-8D39-4D0A-9EEA-56F291D347AD}" type="slidenum">
              <a:rPr lang="en-US" smtClean="0"/>
              <a:t>‹#›</a:t>
            </a:fld>
            <a:endParaRPr lang="en-US"/>
          </a:p>
        </p:txBody>
      </p:sp>
    </p:spTree>
    <p:extLst>
      <p:ext uri="{BB962C8B-B14F-4D97-AF65-F5344CB8AC3E}">
        <p14:creationId xmlns:p14="http://schemas.microsoft.com/office/powerpoint/2010/main" val="2078626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pitchFamily="-32" charset="0"/>
              </a:defRPr>
            </a:lvl1pPr>
            <a:lvl2pPr marL="757066" indent="-291179">
              <a:defRPr sz="2400" b="1">
                <a:solidFill>
                  <a:schemeClr val="tx1"/>
                </a:solidFill>
                <a:latin typeface="Times" pitchFamily="-32" charset="0"/>
              </a:defRPr>
            </a:lvl2pPr>
            <a:lvl3pPr marL="1164717" indent="-232943">
              <a:defRPr sz="2400" b="1">
                <a:solidFill>
                  <a:schemeClr val="tx1"/>
                </a:solidFill>
                <a:latin typeface="Times" pitchFamily="-32" charset="0"/>
              </a:defRPr>
            </a:lvl3pPr>
            <a:lvl4pPr marL="1630604" indent="-232943">
              <a:defRPr sz="2400" b="1">
                <a:solidFill>
                  <a:schemeClr val="tx1"/>
                </a:solidFill>
                <a:latin typeface="Times" pitchFamily="-32" charset="0"/>
              </a:defRPr>
            </a:lvl4pPr>
            <a:lvl5pPr marL="2096491" indent="-232943">
              <a:defRPr sz="2400" b="1">
                <a:solidFill>
                  <a:schemeClr val="tx1"/>
                </a:solidFill>
                <a:latin typeface="Times" pitchFamily="-32" charset="0"/>
              </a:defRPr>
            </a:lvl5pPr>
            <a:lvl6pPr marL="2562377" indent="-232943" eaLnBrk="0" fontAlgn="base" hangingPunct="0">
              <a:spcBef>
                <a:spcPct val="0"/>
              </a:spcBef>
              <a:spcAft>
                <a:spcPct val="0"/>
              </a:spcAft>
              <a:defRPr sz="2400" b="1">
                <a:solidFill>
                  <a:schemeClr val="tx1"/>
                </a:solidFill>
                <a:latin typeface="Times" pitchFamily="-32" charset="0"/>
              </a:defRPr>
            </a:lvl6pPr>
            <a:lvl7pPr marL="3028264" indent="-232943" eaLnBrk="0" fontAlgn="base" hangingPunct="0">
              <a:spcBef>
                <a:spcPct val="0"/>
              </a:spcBef>
              <a:spcAft>
                <a:spcPct val="0"/>
              </a:spcAft>
              <a:defRPr sz="2400" b="1">
                <a:solidFill>
                  <a:schemeClr val="tx1"/>
                </a:solidFill>
                <a:latin typeface="Times" pitchFamily="-32" charset="0"/>
              </a:defRPr>
            </a:lvl7pPr>
            <a:lvl8pPr marL="3494151" indent="-232943" eaLnBrk="0" fontAlgn="base" hangingPunct="0">
              <a:spcBef>
                <a:spcPct val="0"/>
              </a:spcBef>
              <a:spcAft>
                <a:spcPct val="0"/>
              </a:spcAft>
              <a:defRPr sz="2400" b="1">
                <a:solidFill>
                  <a:schemeClr val="tx1"/>
                </a:solidFill>
                <a:latin typeface="Times" pitchFamily="-32" charset="0"/>
              </a:defRPr>
            </a:lvl8pPr>
            <a:lvl9pPr marL="3960038" indent="-232943" eaLnBrk="0" fontAlgn="base" hangingPunct="0">
              <a:spcBef>
                <a:spcPct val="0"/>
              </a:spcBef>
              <a:spcAft>
                <a:spcPct val="0"/>
              </a:spcAft>
              <a:defRPr sz="2400" b="1">
                <a:solidFill>
                  <a:schemeClr val="tx1"/>
                </a:solidFill>
                <a:latin typeface="Times" pitchFamily="-32" charset="0"/>
              </a:defRPr>
            </a:lvl9pPr>
          </a:lstStyle>
          <a:p>
            <a:r>
              <a:rPr lang="en-GB" altLang="en-US" sz="1200" dirty="0"/>
              <a:t>Objects First with Java</a:t>
            </a:r>
          </a:p>
        </p:txBody>
      </p:sp>
      <p:sp>
        <p:nvSpPr>
          <p:cNvPr id="1536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pitchFamily="-32" charset="0"/>
              </a:defRPr>
            </a:lvl1pPr>
            <a:lvl2pPr marL="757066" indent="-291179">
              <a:defRPr sz="2400" b="1">
                <a:solidFill>
                  <a:schemeClr val="tx1"/>
                </a:solidFill>
                <a:latin typeface="Times" pitchFamily="-32" charset="0"/>
              </a:defRPr>
            </a:lvl2pPr>
            <a:lvl3pPr marL="1164717" indent="-232943">
              <a:defRPr sz="2400" b="1">
                <a:solidFill>
                  <a:schemeClr val="tx1"/>
                </a:solidFill>
                <a:latin typeface="Times" pitchFamily="-32" charset="0"/>
              </a:defRPr>
            </a:lvl3pPr>
            <a:lvl4pPr marL="1630604" indent="-232943">
              <a:defRPr sz="2400" b="1">
                <a:solidFill>
                  <a:schemeClr val="tx1"/>
                </a:solidFill>
                <a:latin typeface="Times" pitchFamily="-32" charset="0"/>
              </a:defRPr>
            </a:lvl4pPr>
            <a:lvl5pPr marL="2096491" indent="-232943">
              <a:defRPr sz="2400" b="1">
                <a:solidFill>
                  <a:schemeClr val="tx1"/>
                </a:solidFill>
                <a:latin typeface="Times" pitchFamily="-32" charset="0"/>
              </a:defRPr>
            </a:lvl5pPr>
            <a:lvl6pPr marL="2562377" indent="-232943" eaLnBrk="0" fontAlgn="base" hangingPunct="0">
              <a:spcBef>
                <a:spcPct val="0"/>
              </a:spcBef>
              <a:spcAft>
                <a:spcPct val="0"/>
              </a:spcAft>
              <a:defRPr sz="2400" b="1">
                <a:solidFill>
                  <a:schemeClr val="tx1"/>
                </a:solidFill>
                <a:latin typeface="Times" pitchFamily="-32" charset="0"/>
              </a:defRPr>
            </a:lvl6pPr>
            <a:lvl7pPr marL="3028264" indent="-232943" eaLnBrk="0" fontAlgn="base" hangingPunct="0">
              <a:spcBef>
                <a:spcPct val="0"/>
              </a:spcBef>
              <a:spcAft>
                <a:spcPct val="0"/>
              </a:spcAft>
              <a:defRPr sz="2400" b="1">
                <a:solidFill>
                  <a:schemeClr val="tx1"/>
                </a:solidFill>
                <a:latin typeface="Times" pitchFamily="-32" charset="0"/>
              </a:defRPr>
            </a:lvl7pPr>
            <a:lvl8pPr marL="3494151" indent="-232943" eaLnBrk="0" fontAlgn="base" hangingPunct="0">
              <a:spcBef>
                <a:spcPct val="0"/>
              </a:spcBef>
              <a:spcAft>
                <a:spcPct val="0"/>
              </a:spcAft>
              <a:defRPr sz="2400" b="1">
                <a:solidFill>
                  <a:schemeClr val="tx1"/>
                </a:solidFill>
                <a:latin typeface="Times" pitchFamily="-32" charset="0"/>
              </a:defRPr>
            </a:lvl8pPr>
            <a:lvl9pPr marL="3960038" indent="-232943" eaLnBrk="0" fontAlgn="base" hangingPunct="0">
              <a:spcBef>
                <a:spcPct val="0"/>
              </a:spcBef>
              <a:spcAft>
                <a:spcPct val="0"/>
              </a:spcAft>
              <a:defRPr sz="2400" b="1">
                <a:solidFill>
                  <a:schemeClr val="tx1"/>
                </a:solidFill>
                <a:latin typeface="Times" pitchFamily="-32" charset="0"/>
              </a:defRPr>
            </a:lvl9pPr>
          </a:lstStyle>
          <a:p>
            <a:r>
              <a:rPr lang="en-GB" altLang="en-US" sz="1200" dirty="0"/>
              <a:t>© David J. Barnes and Michael </a:t>
            </a:r>
            <a:r>
              <a:rPr lang="en-GB" altLang="en-US" sz="1200" dirty="0" err="1"/>
              <a:t>Kölling</a:t>
            </a:r>
            <a:endParaRPr lang="en-GB" altLang="en-US" sz="1200"/>
          </a:p>
        </p:txBody>
      </p:sp>
      <p:sp>
        <p:nvSpPr>
          <p:cNvPr id="1536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pitchFamily="-32" charset="0"/>
              </a:defRPr>
            </a:lvl1pPr>
            <a:lvl2pPr marL="757066" indent="-291179">
              <a:defRPr sz="2400" b="1">
                <a:solidFill>
                  <a:schemeClr val="tx1"/>
                </a:solidFill>
                <a:latin typeface="Times" pitchFamily="-32" charset="0"/>
              </a:defRPr>
            </a:lvl2pPr>
            <a:lvl3pPr marL="1164717" indent="-232943">
              <a:defRPr sz="2400" b="1">
                <a:solidFill>
                  <a:schemeClr val="tx1"/>
                </a:solidFill>
                <a:latin typeface="Times" pitchFamily="-32" charset="0"/>
              </a:defRPr>
            </a:lvl3pPr>
            <a:lvl4pPr marL="1630604" indent="-232943">
              <a:defRPr sz="2400" b="1">
                <a:solidFill>
                  <a:schemeClr val="tx1"/>
                </a:solidFill>
                <a:latin typeface="Times" pitchFamily="-32" charset="0"/>
              </a:defRPr>
            </a:lvl4pPr>
            <a:lvl5pPr marL="2096491" indent="-232943">
              <a:defRPr sz="2400" b="1">
                <a:solidFill>
                  <a:schemeClr val="tx1"/>
                </a:solidFill>
                <a:latin typeface="Times" pitchFamily="-32" charset="0"/>
              </a:defRPr>
            </a:lvl5pPr>
            <a:lvl6pPr marL="2562377" indent="-232943" eaLnBrk="0" fontAlgn="base" hangingPunct="0">
              <a:spcBef>
                <a:spcPct val="0"/>
              </a:spcBef>
              <a:spcAft>
                <a:spcPct val="0"/>
              </a:spcAft>
              <a:defRPr sz="2400" b="1">
                <a:solidFill>
                  <a:schemeClr val="tx1"/>
                </a:solidFill>
                <a:latin typeface="Times" pitchFamily="-32" charset="0"/>
              </a:defRPr>
            </a:lvl6pPr>
            <a:lvl7pPr marL="3028264" indent="-232943" eaLnBrk="0" fontAlgn="base" hangingPunct="0">
              <a:spcBef>
                <a:spcPct val="0"/>
              </a:spcBef>
              <a:spcAft>
                <a:spcPct val="0"/>
              </a:spcAft>
              <a:defRPr sz="2400" b="1">
                <a:solidFill>
                  <a:schemeClr val="tx1"/>
                </a:solidFill>
                <a:latin typeface="Times" pitchFamily="-32" charset="0"/>
              </a:defRPr>
            </a:lvl7pPr>
            <a:lvl8pPr marL="3494151" indent="-232943" eaLnBrk="0" fontAlgn="base" hangingPunct="0">
              <a:spcBef>
                <a:spcPct val="0"/>
              </a:spcBef>
              <a:spcAft>
                <a:spcPct val="0"/>
              </a:spcAft>
              <a:defRPr sz="2400" b="1">
                <a:solidFill>
                  <a:schemeClr val="tx1"/>
                </a:solidFill>
                <a:latin typeface="Times" pitchFamily="-32" charset="0"/>
              </a:defRPr>
            </a:lvl8pPr>
            <a:lvl9pPr marL="3960038" indent="-232943" eaLnBrk="0" fontAlgn="base" hangingPunct="0">
              <a:spcBef>
                <a:spcPct val="0"/>
              </a:spcBef>
              <a:spcAft>
                <a:spcPct val="0"/>
              </a:spcAft>
              <a:defRPr sz="2400" b="1">
                <a:solidFill>
                  <a:schemeClr val="tx1"/>
                </a:solidFill>
                <a:latin typeface="Times" pitchFamily="-32" charset="0"/>
              </a:defRPr>
            </a:lvl9pPr>
          </a:lstStyle>
          <a:p>
            <a:fld id="{03152B4E-4FD2-45FC-9CDE-05DF5F3AE35C}" type="slidenum">
              <a:rPr lang="en-GB" altLang="en-US" sz="1200"/>
              <a:pPr/>
              <a:t>1</a:t>
            </a:fld>
            <a:endParaRPr lang="en-GB" altLang="en-US" sz="1200"/>
          </a:p>
        </p:txBody>
      </p:sp>
      <p:sp>
        <p:nvSpPr>
          <p:cNvPr id="15365" name="Rectangle 2"/>
          <p:cNvSpPr>
            <a:spLocks noGrp="1" noRot="1" noChangeAspect="1" noChangeArrowheads="1" noTextEdit="1"/>
          </p:cNvSpPr>
          <p:nvPr>
            <p:ph type="sldImg"/>
          </p:nvPr>
        </p:nvSpPr>
        <p:spPr>
          <a:ln/>
        </p:spPr>
      </p:sp>
      <p:sp>
        <p:nvSpPr>
          <p:cNvPr id="1536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t>Replace this with your course title and your name/contact details.</a:t>
            </a:r>
          </a:p>
          <a:p>
            <a:pPr eaLnBrk="1" hangingPunct="1"/>
            <a:endParaRPr lang="en-GB" altLang="en-US"/>
          </a:p>
        </p:txBody>
      </p:sp>
    </p:spTree>
    <p:extLst>
      <p:ext uri="{BB962C8B-B14F-4D97-AF65-F5344CB8AC3E}">
        <p14:creationId xmlns:p14="http://schemas.microsoft.com/office/powerpoint/2010/main" val="4081098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60DBBD1-181E-744E-89E7-45F0EE4D9123}" type="slidenum">
              <a:rPr lang="en-US" smtClean="0"/>
              <a:pPr>
                <a:defRPr/>
              </a:pPr>
              <a:t>8</a:t>
            </a:fld>
            <a:endParaRPr lang="en-US"/>
          </a:p>
        </p:txBody>
      </p:sp>
    </p:spTree>
    <p:extLst>
      <p:ext uri="{BB962C8B-B14F-4D97-AF65-F5344CB8AC3E}">
        <p14:creationId xmlns:p14="http://schemas.microsoft.com/office/powerpoint/2010/main" val="2078170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60DBBD1-181E-744E-89E7-45F0EE4D9123}" type="slidenum">
              <a:rPr lang="en-US" smtClean="0"/>
              <a:pPr>
                <a:defRPr/>
              </a:pPr>
              <a:t>10</a:t>
            </a:fld>
            <a:endParaRPr lang="en-US"/>
          </a:p>
        </p:txBody>
      </p:sp>
    </p:spTree>
    <p:extLst>
      <p:ext uri="{BB962C8B-B14F-4D97-AF65-F5344CB8AC3E}">
        <p14:creationId xmlns:p14="http://schemas.microsoft.com/office/powerpoint/2010/main" val="3893012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60DBBD1-181E-744E-89E7-45F0EE4D9123}" type="slidenum">
              <a:rPr lang="en-US" smtClean="0"/>
              <a:pPr>
                <a:defRPr/>
              </a:pPr>
              <a:t>11</a:t>
            </a:fld>
            <a:endParaRPr lang="en-US"/>
          </a:p>
        </p:txBody>
      </p:sp>
    </p:spTree>
    <p:extLst>
      <p:ext uri="{BB962C8B-B14F-4D97-AF65-F5344CB8AC3E}">
        <p14:creationId xmlns:p14="http://schemas.microsoft.com/office/powerpoint/2010/main" val="808782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60DBBD1-181E-744E-89E7-45F0EE4D9123}" type="slidenum">
              <a:rPr lang="en-US" smtClean="0"/>
              <a:pPr>
                <a:defRPr/>
              </a:pPr>
              <a:t>12</a:t>
            </a:fld>
            <a:endParaRPr lang="en-US"/>
          </a:p>
        </p:txBody>
      </p:sp>
    </p:spTree>
    <p:extLst>
      <p:ext uri="{BB962C8B-B14F-4D97-AF65-F5344CB8AC3E}">
        <p14:creationId xmlns:p14="http://schemas.microsoft.com/office/powerpoint/2010/main" val="141869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black"/>
              </a:solidFill>
            </a:endParaRPr>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Date Placeholder 9"/>
          <p:cNvSpPr>
            <a:spLocks noGrp="1"/>
          </p:cNvSpPr>
          <p:nvPr>
            <p:ph type="dt" sz="half" idx="10"/>
          </p:nvPr>
        </p:nvSpPr>
        <p:spPr>
          <a:xfrm>
            <a:off x="370888" y="6645106"/>
            <a:ext cx="2133600" cy="274320"/>
          </a:xfrm>
        </p:spPr>
        <p:txBody>
          <a:bodyPr/>
          <a:lstStyle>
            <a:lvl1pPr>
              <a:defRPr sz="900">
                <a:solidFill>
                  <a:schemeClr val="tx1"/>
                </a:solidFill>
                <a:latin typeface="Arial Narrow" panose="020B0606020202030204" pitchFamily="34" charset="0"/>
              </a:defRPr>
            </a:lvl1pPr>
          </a:lstStyle>
          <a:p>
            <a:fld id="{B01D2C00-4051-494E-A977-137197B29FE8}" type="datetime1">
              <a:rPr lang="en-US" smtClean="0"/>
              <a:pPr/>
              <a:t>5/28/2022</a:t>
            </a:fld>
            <a:endParaRPr lang="en-US"/>
          </a:p>
        </p:txBody>
      </p:sp>
      <p:sp>
        <p:nvSpPr>
          <p:cNvPr id="12" name="Footer Placeholder 11"/>
          <p:cNvSpPr>
            <a:spLocks noGrp="1"/>
          </p:cNvSpPr>
          <p:nvPr>
            <p:ph type="ftr" sz="quarter" idx="12"/>
          </p:nvPr>
        </p:nvSpPr>
        <p:spPr>
          <a:xfrm>
            <a:off x="3048000" y="6645106"/>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3" name="Title 12"/>
          <p:cNvSpPr>
            <a:spLocks noGrp="1"/>
          </p:cNvSpPr>
          <p:nvPr>
            <p:ph type="title" hasCustomPrompt="1"/>
          </p:nvPr>
        </p:nvSpPr>
        <p:spPr>
          <a:xfrm>
            <a:off x="457200" y="2052960"/>
            <a:ext cx="6324600" cy="1828800"/>
          </a:xfrm>
        </p:spPr>
        <p:txBody>
          <a:bodyPr/>
          <a:lstStyle>
            <a:lvl1pPr algn="r">
              <a:defRPr sz="4000" spc="150" baseline="0"/>
            </a:lvl1pPr>
          </a:lstStyle>
          <a:p>
            <a:r>
              <a:rPr lang="en-US" dirty="0"/>
              <a:t>CLICK TO EDIT MASTER TITLE STYLE</a:t>
            </a:r>
          </a:p>
        </p:txBody>
      </p:sp>
      <p:sp>
        <p:nvSpPr>
          <p:cNvPr id="9"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3807476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spc="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spc="0"/>
            </a:lvl1pPr>
            <a:lvl2pPr>
              <a:defRPr sz="2000" spc="0"/>
            </a:lvl2pPr>
            <a:lvl3pPr>
              <a:defRPr sz="1800" spc="0"/>
            </a:lvl3pPr>
            <a:lvl4pPr>
              <a:defRPr sz="1600" spc="0"/>
            </a:lvl4pPr>
            <a:lvl5pPr>
              <a:defRPr sz="1600" spc="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spc="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spc="0"/>
            </a:lvl1pPr>
            <a:lvl2pPr>
              <a:defRPr sz="2000" spc="0"/>
            </a:lvl2pPr>
            <a:lvl3pPr>
              <a:defRPr sz="1800" spc="0"/>
            </a:lvl3pPr>
            <a:lvl4pPr>
              <a:defRPr sz="1600" spc="0"/>
            </a:lvl4pPr>
            <a:lvl5pPr>
              <a:defRPr sz="1600" spc="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3DD63199-ED02-43C5-98B2-403BD5B5424D}" type="datetime1">
              <a:rPr lang="en-US" smtClean="0"/>
              <a:pPr/>
              <a:t>5/28/2022</a:t>
            </a:fld>
            <a:endParaRPr lang="en-US"/>
          </a:p>
        </p:txBody>
      </p:sp>
      <p:sp>
        <p:nvSpPr>
          <p:cNvPr id="8" name="Footer Placeholder 7"/>
          <p:cNvSpPr>
            <a:spLocks noGrp="1"/>
          </p:cNvSpPr>
          <p:nvPr>
            <p:ph type="ftr" sz="quarter" idx="11"/>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0" name="Title 9"/>
          <p:cNvSpPr>
            <a:spLocks noGrp="1"/>
          </p:cNvSpPr>
          <p:nvPr>
            <p:ph type="title"/>
          </p:nvPr>
        </p:nvSpPr>
        <p:spPr/>
        <p:txBody>
          <a:bodyPr/>
          <a:lstStyle/>
          <a:p>
            <a:r>
              <a:rPr lang="en-US"/>
              <a:t>Click to edit Master title style</a:t>
            </a:r>
          </a:p>
        </p:txBody>
      </p:sp>
      <p:sp>
        <p:nvSpPr>
          <p:cNvPr id="11"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59382971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medium)">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spcAft>
                <a:spcPts val="600"/>
              </a:spcAft>
              <a:defRPr sz="2400" spc="0">
                <a:solidFill>
                  <a:schemeClr val="tx1"/>
                </a:solidFill>
              </a:defRPr>
            </a:lvl1pPr>
            <a:lvl2pPr>
              <a:spcAft>
                <a:spcPts val="600"/>
              </a:spcAft>
              <a:defRPr sz="2000" spc="0">
                <a:solidFill>
                  <a:schemeClr val="tx1"/>
                </a:solidFill>
              </a:defRPr>
            </a:lvl2pPr>
            <a:lvl3pPr>
              <a:spcAft>
                <a:spcPts val="600"/>
              </a:spcAft>
              <a:defRPr sz="1800" spc="0">
                <a:solidFill>
                  <a:schemeClr val="tx1"/>
                </a:solidFill>
              </a:defRPr>
            </a:lvl3pPr>
            <a:lvl4pPr>
              <a:spcAft>
                <a:spcPts val="600"/>
              </a:spcAft>
              <a:defRPr sz="1600">
                <a:solidFill>
                  <a:schemeClr val="tx1"/>
                </a:solidFill>
              </a:defRPr>
            </a:lvl4pPr>
            <a:lvl5pPr>
              <a:spcAft>
                <a:spcPts val="600"/>
              </a:spcAft>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5/28/2022</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9"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55997282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larg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marL="344488" indent="-300038">
              <a:spcAft>
                <a:spcPts val="600"/>
              </a:spcAft>
              <a:defRPr sz="2800" spc="0">
                <a:solidFill>
                  <a:schemeClr val="tx1"/>
                </a:solidFill>
              </a:defRPr>
            </a:lvl1pPr>
            <a:lvl2pPr marL="623888" indent="-258763">
              <a:spcAft>
                <a:spcPts val="600"/>
              </a:spcAft>
              <a:defRPr sz="2400" spc="0">
                <a:solidFill>
                  <a:schemeClr val="tx1"/>
                </a:solidFill>
              </a:defRPr>
            </a:lvl2pPr>
            <a:lvl3pPr>
              <a:spcAft>
                <a:spcPts val="600"/>
              </a:spcAft>
              <a:defRPr sz="2000" spc="0">
                <a:solidFill>
                  <a:schemeClr val="tx1"/>
                </a:solidFill>
              </a:defRPr>
            </a:lvl3pPr>
            <a:lvl4pPr>
              <a:spcAft>
                <a:spcPts val="600"/>
              </a:spcAft>
              <a:defRPr sz="1800">
                <a:solidFill>
                  <a:schemeClr val="tx1"/>
                </a:solidFill>
              </a:defRPr>
            </a:lvl4pPr>
            <a:lvl5pPr>
              <a:spcAft>
                <a:spcPts val="600"/>
              </a:spcAft>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5/28/2022</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9"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426121979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smal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3132" y="1719071"/>
            <a:ext cx="4222668" cy="4912233"/>
          </a:xfrm>
        </p:spPr>
        <p:txBody>
          <a:bodyPr>
            <a:normAutofit/>
          </a:bodyPr>
          <a:lstStyle>
            <a:lvl1pPr>
              <a:defRPr sz="2000" spc="0">
                <a:solidFill>
                  <a:schemeClr val="tx1"/>
                </a:solidFill>
              </a:defRPr>
            </a:lvl1pPr>
            <a:lvl2pPr>
              <a:defRPr sz="1800" spc="0">
                <a:solidFill>
                  <a:schemeClr val="tx1"/>
                </a:solidFill>
              </a:defRPr>
            </a:lvl2pPr>
            <a:lvl3pPr>
              <a:defRPr sz="1600" spc="0">
                <a:solidFill>
                  <a:schemeClr val="tx1"/>
                </a:solidFill>
              </a:defRPr>
            </a:lvl3pPr>
            <a:lvl4pPr>
              <a:defRPr sz="1400" spc="0">
                <a:solidFill>
                  <a:schemeClr val="tx1"/>
                </a:solidFill>
              </a:defRPr>
            </a:lvl4pPr>
            <a:lvl5pPr>
              <a:defRPr sz="1400" spc="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258294" cy="4912233"/>
          </a:xfrm>
        </p:spPr>
        <p:txBody>
          <a:bodyPr>
            <a:normAutofit/>
          </a:bodyPr>
          <a:lstStyle>
            <a:lvl1pPr>
              <a:defRPr sz="2000" spc="0">
                <a:solidFill>
                  <a:schemeClr val="tx1"/>
                </a:solidFill>
              </a:defRPr>
            </a:lvl1pPr>
            <a:lvl2pPr>
              <a:defRPr sz="1800" spc="0">
                <a:solidFill>
                  <a:schemeClr val="tx1"/>
                </a:solidFill>
              </a:defRPr>
            </a:lvl2pPr>
            <a:lvl3pPr>
              <a:defRPr sz="1600" spc="0">
                <a:solidFill>
                  <a:schemeClr val="tx1"/>
                </a:solidFill>
              </a:defRPr>
            </a:lvl3pPr>
            <a:lvl4pPr>
              <a:defRPr sz="1400" spc="0">
                <a:solidFill>
                  <a:schemeClr val="tx1"/>
                </a:solidFill>
              </a:defRPr>
            </a:lvl4pPr>
            <a:lvl5pPr>
              <a:defRPr sz="1400" spc="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381521" y="6630110"/>
            <a:ext cx="2133600" cy="274320"/>
          </a:xfrm>
        </p:spPr>
        <p:txBody>
          <a:bodyPr/>
          <a:lstStyle>
            <a:lvl1pPr>
              <a:defRPr sz="900">
                <a:solidFill>
                  <a:schemeClr val="tx1"/>
                </a:solidFill>
                <a:latin typeface="Arial Narrow" panose="020B0606020202030204" pitchFamily="34" charset="0"/>
              </a:defRPr>
            </a:lvl1pPr>
          </a:lstStyle>
          <a:p>
            <a:fld id="{C715CDA6-468B-4914-9119-2CA166CC068C}" type="datetime1">
              <a:rPr lang="en-US" smtClean="0"/>
              <a:pPr/>
              <a:t>5/28/2022</a:t>
            </a:fld>
            <a:endParaRPr lang="en-US"/>
          </a:p>
        </p:txBody>
      </p:sp>
      <p:sp>
        <p:nvSpPr>
          <p:cNvPr id="6" name="Footer Placeholder 5"/>
          <p:cNvSpPr>
            <a:spLocks noGrp="1"/>
          </p:cNvSpPr>
          <p:nvPr>
            <p:ph type="ftr" sz="quarter" idx="11"/>
          </p:nvPr>
        </p:nvSpPr>
        <p:spPr>
          <a:xfrm>
            <a:off x="3048000" y="66294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8" name="Title 7"/>
          <p:cNvSpPr>
            <a:spLocks noGrp="1"/>
          </p:cNvSpPr>
          <p:nvPr>
            <p:ph type="title"/>
          </p:nvPr>
        </p:nvSpPr>
        <p:spPr/>
        <p:txBody>
          <a:bodyPr/>
          <a:lstStyle/>
          <a:p>
            <a:r>
              <a:rPr lang="en-US"/>
              <a:t>Click to edit Master title style</a:t>
            </a:r>
          </a:p>
        </p:txBody>
      </p:sp>
      <p:sp>
        <p:nvSpPr>
          <p:cNvPr id="9"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
        <p:nvSpPr>
          <p:cNvPr id="10"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265975453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medium)">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3132" y="1719071"/>
            <a:ext cx="4222668" cy="4912233"/>
          </a:xfrm>
        </p:spPr>
        <p:txBody>
          <a:bodyPr>
            <a:normAutofit/>
          </a:bodyPr>
          <a:lstStyle>
            <a:lvl1pPr>
              <a:defRPr sz="2400" spc="0">
                <a:solidFill>
                  <a:schemeClr val="tx1"/>
                </a:solidFill>
              </a:defRPr>
            </a:lvl1pPr>
            <a:lvl2pPr>
              <a:defRPr sz="2000" spc="0">
                <a:solidFill>
                  <a:schemeClr val="tx1"/>
                </a:solidFill>
              </a:defRPr>
            </a:lvl2pPr>
            <a:lvl3pPr>
              <a:defRPr sz="1800" spc="0">
                <a:solidFill>
                  <a:schemeClr val="tx1"/>
                </a:solidFill>
              </a:defRPr>
            </a:lvl3pPr>
            <a:lvl4pPr>
              <a:defRPr sz="1600" spc="0">
                <a:solidFill>
                  <a:schemeClr val="tx1"/>
                </a:solidFill>
              </a:defRPr>
            </a:lvl4pPr>
            <a:lvl5pPr>
              <a:defRPr sz="1600" spc="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258294" cy="4912233"/>
          </a:xfrm>
        </p:spPr>
        <p:txBody>
          <a:bodyPr>
            <a:normAutofit/>
          </a:bodyPr>
          <a:lstStyle>
            <a:lvl1pPr>
              <a:defRPr sz="2400" spc="0">
                <a:solidFill>
                  <a:schemeClr val="tx1"/>
                </a:solidFill>
              </a:defRPr>
            </a:lvl1pPr>
            <a:lvl2pPr>
              <a:defRPr sz="2000" spc="0">
                <a:solidFill>
                  <a:schemeClr val="tx1"/>
                </a:solidFill>
              </a:defRPr>
            </a:lvl2pPr>
            <a:lvl3pPr>
              <a:defRPr sz="1800" spc="0">
                <a:solidFill>
                  <a:schemeClr val="tx1"/>
                </a:solidFill>
              </a:defRPr>
            </a:lvl3pPr>
            <a:lvl4pPr>
              <a:defRPr sz="1600" spc="0">
                <a:solidFill>
                  <a:schemeClr val="tx1"/>
                </a:solidFill>
              </a:defRPr>
            </a:lvl4pPr>
            <a:lvl5pPr>
              <a:defRPr sz="1600" spc="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381521" y="6630110"/>
            <a:ext cx="2133600" cy="274320"/>
          </a:xfrm>
        </p:spPr>
        <p:txBody>
          <a:bodyPr/>
          <a:lstStyle>
            <a:lvl1pPr>
              <a:defRPr sz="900">
                <a:solidFill>
                  <a:schemeClr val="tx1"/>
                </a:solidFill>
                <a:latin typeface="Arial Narrow" panose="020B0606020202030204" pitchFamily="34" charset="0"/>
              </a:defRPr>
            </a:lvl1pPr>
          </a:lstStyle>
          <a:p>
            <a:fld id="{C715CDA6-468B-4914-9119-2CA166CC068C}" type="datetime1">
              <a:rPr lang="en-US" smtClean="0"/>
              <a:pPr/>
              <a:t>5/28/2022</a:t>
            </a:fld>
            <a:endParaRPr lang="en-US"/>
          </a:p>
        </p:txBody>
      </p:sp>
      <p:sp>
        <p:nvSpPr>
          <p:cNvPr id="6" name="Footer Placeholder 5"/>
          <p:cNvSpPr>
            <a:spLocks noGrp="1"/>
          </p:cNvSpPr>
          <p:nvPr>
            <p:ph type="ftr" sz="quarter" idx="11"/>
          </p:nvPr>
        </p:nvSpPr>
        <p:spPr>
          <a:xfrm>
            <a:off x="3048000" y="66294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8" name="Title 7"/>
          <p:cNvSpPr>
            <a:spLocks noGrp="1"/>
          </p:cNvSpPr>
          <p:nvPr>
            <p:ph type="title"/>
          </p:nvPr>
        </p:nvSpPr>
        <p:spPr/>
        <p:txBody>
          <a:bodyPr/>
          <a:lstStyle/>
          <a:p>
            <a:r>
              <a:rPr lang="en-US"/>
              <a:t>Click to edit Master title style</a:t>
            </a:r>
          </a:p>
        </p:txBody>
      </p:sp>
      <p:sp>
        <p:nvSpPr>
          <p:cNvPr id="9"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
        <p:nvSpPr>
          <p:cNvPr id="10"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323483684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obj" preserve="1">
  <p:cSld name="Code">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685800"/>
            <a:ext cx="8407893" cy="5440679"/>
          </a:xfrm>
        </p:spPr>
        <p:txBody>
          <a:bodyPr/>
          <a:lstStyle>
            <a:lvl1pPr marL="45720" indent="0">
              <a:spcBef>
                <a:spcPts val="0"/>
              </a:spcBef>
              <a:spcAft>
                <a:spcPts val="0"/>
              </a:spcAft>
              <a:buNone/>
              <a:defRPr b="0" spc="0">
                <a:solidFill>
                  <a:schemeClr val="tx1"/>
                </a:solidFill>
              </a:defRPr>
            </a:lvl1pPr>
            <a:lvl2pPr marL="365760" indent="0">
              <a:spcBef>
                <a:spcPts val="0"/>
              </a:spcBef>
              <a:spcAft>
                <a:spcPts val="0"/>
              </a:spcAft>
              <a:buNone/>
              <a:defRPr b="0" spc="0">
                <a:solidFill>
                  <a:schemeClr val="tx1"/>
                </a:solidFill>
              </a:defRPr>
            </a:lvl2pPr>
            <a:lvl3pPr marL="640080" indent="0">
              <a:spcBef>
                <a:spcPts val="0"/>
              </a:spcBef>
              <a:spcAft>
                <a:spcPts val="0"/>
              </a:spcAft>
              <a:buNone/>
              <a:defRPr b="0" spc="0">
                <a:solidFill>
                  <a:schemeClr val="tx1"/>
                </a:solidFill>
              </a:defRPr>
            </a:lvl3pPr>
            <a:lvl4pPr marL="914400" indent="0">
              <a:spcBef>
                <a:spcPts val="0"/>
              </a:spcBef>
              <a:spcAft>
                <a:spcPts val="0"/>
              </a:spcAft>
              <a:buNone/>
              <a:defRPr b="0">
                <a:solidFill>
                  <a:schemeClr val="tx1"/>
                </a:solidFill>
              </a:defRPr>
            </a:lvl4pPr>
            <a:lvl5pPr marL="1097280" indent="0">
              <a:spcBef>
                <a:spcPts val="0"/>
              </a:spcBef>
              <a:spcAft>
                <a:spcPts val="0"/>
              </a:spcAft>
              <a:buNone/>
              <a:defRPr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581975"/>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5/28/2022</a:t>
            </a:fld>
            <a:endParaRPr lang="en-US"/>
          </a:p>
        </p:txBody>
      </p:sp>
      <p:sp>
        <p:nvSpPr>
          <p:cNvPr id="5" name="Footer Placeholder 4"/>
          <p:cNvSpPr>
            <a:spLocks noGrp="1"/>
          </p:cNvSpPr>
          <p:nvPr>
            <p:ph type="ftr" sz="quarter" idx="11"/>
          </p:nvPr>
        </p:nvSpPr>
        <p:spPr>
          <a:xfrm>
            <a:off x="3048000" y="65819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a:xfrm>
            <a:off x="381000" y="152400"/>
            <a:ext cx="8381260" cy="406153"/>
          </a:xfrm>
        </p:spPr>
        <p:txBody>
          <a:bodyPr/>
          <a:lstStyle>
            <a:lvl1pPr>
              <a:defRPr sz="2000" u="sng" cap="none" spc="0">
                <a:solidFill>
                  <a:schemeClr val="tx1"/>
                </a:solidFill>
              </a:defRPr>
            </a:lvl1pPr>
          </a:lstStyle>
          <a:p>
            <a:r>
              <a:rPr lang="en-US" dirty="0"/>
              <a:t>Click To Edit Master Title Style</a:t>
            </a:r>
          </a:p>
        </p:txBody>
      </p:sp>
      <p:sp>
        <p:nvSpPr>
          <p:cNvPr id="8"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
        <p:nvSpPr>
          <p:cNvPr id="9"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238814976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400" y="153923"/>
            <a:ext cx="6705600" cy="65532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C434DD70-68F0-4DEF-81F9-71079D2F1371}" type="datetime1">
              <a:rPr lang="en-US" smtClean="0"/>
              <a:pPr/>
              <a:t>5/28/2022</a:t>
            </a:fld>
            <a:endParaRPr lang="en-US"/>
          </a:p>
        </p:txBody>
      </p:sp>
      <p:sp>
        <p:nvSpPr>
          <p:cNvPr id="11" name="Footer Placeholder 10"/>
          <p:cNvSpPr>
            <a:spLocks noGrp="1"/>
          </p:cNvSpPr>
          <p:nvPr>
            <p:ph type="ftr" sz="quarter" idx="12"/>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solidFill>
                  <a:schemeClr val="tx1"/>
                </a:solidFill>
              </a:defRPr>
            </a:lvl1pPr>
          </a:lstStyle>
          <a:p>
            <a:r>
              <a:rPr lang="en-US"/>
              <a:t>Click to edit Master title style</a:t>
            </a:r>
            <a:endParaRPr lang="en-US" dirty="0"/>
          </a:p>
        </p:txBody>
      </p:sp>
      <p:sp>
        <p:nvSpPr>
          <p:cNvPr id="13"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0"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423958071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secHead" preserve="1">
  <p:cSld name="Subs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400" y="153923"/>
            <a:ext cx="6705600" cy="655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C434DD70-68F0-4DEF-81F9-71079D2F1371}" type="datetime1">
              <a:rPr lang="en-US" smtClean="0"/>
              <a:pPr/>
              <a:t>5/28/2022</a:t>
            </a:fld>
            <a:endParaRPr lang="en-US"/>
          </a:p>
        </p:txBody>
      </p:sp>
      <p:sp>
        <p:nvSpPr>
          <p:cNvPr id="11" name="Footer Placeholder 10"/>
          <p:cNvSpPr>
            <a:spLocks noGrp="1"/>
          </p:cNvSpPr>
          <p:nvPr>
            <p:ph type="ftr" sz="quarter" idx="12"/>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solidFill>
                  <a:schemeClr val="tx1"/>
                </a:solidFill>
              </a:defRPr>
            </a:lvl1pPr>
          </a:lstStyle>
          <a:p>
            <a:r>
              <a:rPr lang="en-US"/>
              <a:t>Click to edit Master title style</a:t>
            </a:r>
            <a:endParaRPr lang="en-US" dirty="0"/>
          </a:p>
        </p:txBody>
      </p:sp>
      <p:sp>
        <p:nvSpPr>
          <p:cNvPr id="13"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0"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90033410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spc="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spc="0"/>
            </a:lvl1pPr>
            <a:lvl2pPr>
              <a:defRPr sz="2000" spc="0"/>
            </a:lvl2pPr>
            <a:lvl3pPr>
              <a:defRPr sz="1800" spc="0"/>
            </a:lvl3pPr>
            <a:lvl4pPr>
              <a:defRPr sz="1600" spc="0"/>
            </a:lvl4pPr>
            <a:lvl5pPr>
              <a:defRPr sz="1600" spc="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spc="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spc="0"/>
            </a:lvl1pPr>
            <a:lvl2pPr>
              <a:defRPr sz="2000" spc="0"/>
            </a:lvl2pPr>
            <a:lvl3pPr>
              <a:defRPr sz="1800" spc="0"/>
            </a:lvl3pPr>
            <a:lvl4pPr>
              <a:defRPr sz="1600" spc="0"/>
            </a:lvl4pPr>
            <a:lvl5pPr>
              <a:defRPr sz="1600" spc="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3DD63199-ED02-43C5-98B2-403BD5B5424D}" type="datetime1">
              <a:rPr lang="en-US" smtClean="0"/>
              <a:pPr/>
              <a:t>5/28/2022</a:t>
            </a:fld>
            <a:endParaRPr lang="en-US"/>
          </a:p>
        </p:txBody>
      </p:sp>
      <p:sp>
        <p:nvSpPr>
          <p:cNvPr id="8" name="Footer Placeholder 7"/>
          <p:cNvSpPr>
            <a:spLocks noGrp="1"/>
          </p:cNvSpPr>
          <p:nvPr>
            <p:ph type="ftr" sz="quarter" idx="11"/>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0" name="Title 9"/>
          <p:cNvSpPr>
            <a:spLocks noGrp="1"/>
          </p:cNvSpPr>
          <p:nvPr>
            <p:ph type="title"/>
          </p:nvPr>
        </p:nvSpPr>
        <p:spPr/>
        <p:txBody>
          <a:bodyPr/>
          <a:lstStyle/>
          <a:p>
            <a:r>
              <a:rPr lang="en-US"/>
              <a:t>Click to edit Master title style</a:t>
            </a:r>
          </a:p>
        </p:txBody>
      </p:sp>
      <p:sp>
        <p:nvSpPr>
          <p:cNvPr id="11"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2"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5211173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58F7003A-EE07-45D0-8EDE-BE72C64253B7}" type="datetime1">
              <a:rPr lang="en-US" smtClean="0"/>
              <a:pPr/>
              <a:t>5/28/2022</a:t>
            </a:fld>
            <a:endParaRPr lang="en-US"/>
          </a:p>
        </p:txBody>
      </p:sp>
      <p:sp>
        <p:nvSpPr>
          <p:cNvPr id="4" name="Footer Placeholder 3"/>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6" name="Title 5"/>
          <p:cNvSpPr>
            <a:spLocks noGrp="1"/>
          </p:cNvSpPr>
          <p:nvPr>
            <p:ph type="title"/>
          </p:nvPr>
        </p:nvSpPr>
        <p:spPr/>
        <p:txBody>
          <a:bodyPr/>
          <a:lstStyle/>
          <a:p>
            <a:r>
              <a:rPr lang="en-US"/>
              <a:t>Click to edit Master title style</a:t>
            </a:r>
          </a:p>
        </p:txBody>
      </p:sp>
      <p:sp>
        <p:nvSpPr>
          <p:cNvPr id="7"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8"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93232659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2" name="Date Placeholder 1"/>
          <p:cNvSpPr>
            <a:spLocks noGrp="1"/>
          </p:cNvSpPr>
          <p:nvPr>
            <p:ph type="dt" sz="half" idx="10"/>
          </p:nvPr>
        </p:nvSpPr>
        <p:spPr>
          <a:xfrm>
            <a:off x="370888" y="6629475"/>
            <a:ext cx="2133600" cy="274320"/>
          </a:xfrm>
        </p:spPr>
        <p:txBody>
          <a:bodyPr/>
          <a:lstStyle>
            <a:lvl1pPr>
              <a:defRPr sz="900">
                <a:solidFill>
                  <a:schemeClr val="tx1"/>
                </a:solidFill>
                <a:latin typeface="Arial Narrow" panose="020B0606020202030204" pitchFamily="34" charset="0"/>
              </a:defRPr>
            </a:lvl1pPr>
          </a:lstStyle>
          <a:p>
            <a:fld id="{E6F30DDD-5613-420D-BFAE-9FDA909A81F5}" type="datetime1">
              <a:rPr lang="en-US" smtClean="0"/>
              <a:pPr/>
              <a:t>5/28/2022</a:t>
            </a:fld>
            <a:endParaRPr lang="en-US"/>
          </a:p>
        </p:txBody>
      </p:sp>
      <p:sp>
        <p:nvSpPr>
          <p:cNvPr id="3" name="Footer Placeholder 2"/>
          <p:cNvSpPr>
            <a:spLocks noGrp="1"/>
          </p:cNvSpPr>
          <p:nvPr>
            <p:ph type="ftr" sz="quarter" idx="11"/>
          </p:nvPr>
        </p:nvSpPr>
        <p:spPr>
          <a:xfrm>
            <a:off x="3048000" y="66294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6"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
        <p:nvSpPr>
          <p:cNvPr id="7"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3112534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58F7003A-EE07-45D0-8EDE-BE72C64253B7}" type="datetime1">
              <a:rPr lang="en-US" smtClean="0"/>
              <a:pPr/>
              <a:t>5/28/2022</a:t>
            </a:fld>
            <a:endParaRPr lang="en-US"/>
          </a:p>
        </p:txBody>
      </p:sp>
      <p:sp>
        <p:nvSpPr>
          <p:cNvPr id="4" name="Footer Placeholder 3"/>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6" name="Title 5"/>
          <p:cNvSpPr>
            <a:spLocks noGrp="1"/>
          </p:cNvSpPr>
          <p:nvPr>
            <p:ph type="title"/>
          </p:nvPr>
        </p:nvSpPr>
        <p:spPr/>
        <p:txBody>
          <a:bodyPr/>
          <a:lstStyle/>
          <a:p>
            <a:r>
              <a:rPr lang="en-US"/>
              <a:t>Click to edit Master title style</a:t>
            </a:r>
          </a:p>
        </p:txBody>
      </p:sp>
      <p:sp>
        <p:nvSpPr>
          <p:cNvPr id="7"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16521994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7010400" y="150876"/>
            <a:ext cx="1981200" cy="655624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83D39BFE-46BB-4B94-9063-9A78EB540FB4}" type="datetime1">
              <a:rPr lang="en-US" smtClean="0"/>
              <a:pPr/>
              <a:t>5/28/2022</a:t>
            </a:fld>
            <a:endParaRPr lang="en-US"/>
          </a:p>
        </p:txBody>
      </p:sp>
      <p:sp>
        <p:nvSpPr>
          <p:cNvPr id="6" name="Footer Placeholder 5"/>
          <p:cNvSpPr>
            <a:spLocks noGrp="1"/>
          </p:cNvSpPr>
          <p:nvPr>
            <p:ph type="ftr" sz="quarter" idx="11"/>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a:t>Click to edit Master title style</a:t>
            </a:r>
            <a:endParaRPr lang="en-US" dirty="0"/>
          </a:p>
        </p:txBody>
      </p:sp>
      <p:sp>
        <p:nvSpPr>
          <p:cNvPr id="12"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3"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746877492"/>
      </p:ext>
    </p:extLst>
  </p:cSld>
  <p:clrMapOvr>
    <a:overrideClrMapping bg1="lt1" tx1="dk1" bg2="lt2" tx2="dk2" accent1="accent1" accent2="accent2" accent3="accent3" accent4="accent4" accent5="accent5" accent6="accent6" hlink="hlink" folHlink="folHlink"/>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black"/>
              </a:solidFill>
            </a:endParaRPr>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9"/>
          <p:cNvSpPr>
            <a:spLocks noGrp="1"/>
          </p:cNvSpPr>
          <p:nvPr>
            <p:ph type="dt" sz="half" idx="10"/>
          </p:nvPr>
        </p:nvSpPr>
        <p:spPr>
          <a:xfrm>
            <a:off x="370888" y="6645106"/>
            <a:ext cx="2133600" cy="274320"/>
          </a:xfrm>
        </p:spPr>
        <p:txBody>
          <a:bodyPr/>
          <a:lstStyle>
            <a:lvl1pPr>
              <a:defRPr sz="900">
                <a:solidFill>
                  <a:schemeClr val="tx1"/>
                </a:solidFill>
                <a:latin typeface="Arial Narrow" panose="020B0606020202030204" pitchFamily="34" charset="0"/>
              </a:defRPr>
            </a:lvl1pPr>
          </a:lstStyle>
          <a:p>
            <a:fld id="{B01D2C00-4051-494E-A977-137197B29FE8}" type="datetime1">
              <a:rPr lang="en-US" smtClean="0"/>
              <a:pPr/>
              <a:t>5/28/2022</a:t>
            </a:fld>
            <a:endParaRPr lang="en-US"/>
          </a:p>
        </p:txBody>
      </p:sp>
      <p:sp>
        <p:nvSpPr>
          <p:cNvPr id="12" name="Footer Placeholder 11"/>
          <p:cNvSpPr>
            <a:spLocks noGrp="1"/>
          </p:cNvSpPr>
          <p:nvPr>
            <p:ph type="ftr" sz="quarter" idx="12"/>
          </p:nvPr>
        </p:nvSpPr>
        <p:spPr>
          <a:xfrm>
            <a:off x="3048000" y="6645106"/>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3" name="Title 12"/>
          <p:cNvSpPr>
            <a:spLocks noGrp="1"/>
          </p:cNvSpPr>
          <p:nvPr>
            <p:ph type="title" hasCustomPrompt="1"/>
          </p:nvPr>
        </p:nvSpPr>
        <p:spPr>
          <a:xfrm>
            <a:off x="457200" y="2052960"/>
            <a:ext cx="6324600" cy="1828800"/>
          </a:xfrm>
        </p:spPr>
        <p:txBody>
          <a:bodyPr/>
          <a:lstStyle>
            <a:lvl1pPr algn="r">
              <a:defRPr sz="4000" spc="150" baseline="0"/>
            </a:lvl1pPr>
          </a:lstStyle>
          <a:p>
            <a:r>
              <a:rPr lang="en-US" dirty="0"/>
              <a:t>CLICK TO EDIT MASTER TITLE STYLE</a:t>
            </a:r>
          </a:p>
        </p:txBody>
      </p:sp>
      <p:sp>
        <p:nvSpPr>
          <p:cNvPr id="9"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1" name="Slide Number Placeholder 3">
            <a:extLst>
              <a:ext uri="{FF2B5EF4-FFF2-40B4-BE49-F238E27FC236}">
                <a16:creationId xmlns:a16="http://schemas.microsoft.com/office/drawing/2014/main" id="{4D8609DF-246E-4592-9017-335BBA61F54D}"/>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94752186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small)">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Aft>
                <a:spcPts val="600"/>
              </a:spcAft>
              <a:defRPr spc="0">
                <a:solidFill>
                  <a:schemeClr val="tx1"/>
                </a:solidFill>
              </a:defRPr>
            </a:lvl1pPr>
            <a:lvl2pPr>
              <a:spcAft>
                <a:spcPts val="600"/>
              </a:spcAft>
              <a:defRPr spc="0">
                <a:solidFill>
                  <a:schemeClr val="tx1"/>
                </a:solidFill>
              </a:defRPr>
            </a:lvl2pPr>
            <a:lvl3pPr>
              <a:spcAft>
                <a:spcPts val="600"/>
              </a:spcAft>
              <a:defRPr spc="0">
                <a:solidFill>
                  <a:schemeClr val="tx1"/>
                </a:solidFill>
              </a:defRPr>
            </a:lvl3pPr>
            <a:lvl4pPr>
              <a:spcAft>
                <a:spcPts val="600"/>
              </a:spcAft>
              <a:defRPr>
                <a:solidFill>
                  <a:schemeClr val="tx1"/>
                </a:solidFill>
              </a:defRPr>
            </a:lvl4pPr>
            <a:lvl5pPr>
              <a:spcAft>
                <a:spcPts val="600"/>
              </a:spcAf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5/28/2022</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9" name="Slide Number Placeholder 3">
            <a:extLst>
              <a:ext uri="{FF2B5EF4-FFF2-40B4-BE49-F238E27FC236}">
                <a16:creationId xmlns:a16="http://schemas.microsoft.com/office/drawing/2014/main" id="{E2DE6586-20E5-4D2A-9EE1-44A5953165CA}"/>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326486477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medium)">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spcAft>
                <a:spcPts val="600"/>
              </a:spcAft>
              <a:defRPr sz="2400" spc="0">
                <a:solidFill>
                  <a:schemeClr val="tx1"/>
                </a:solidFill>
              </a:defRPr>
            </a:lvl1pPr>
            <a:lvl2pPr>
              <a:spcAft>
                <a:spcPts val="600"/>
              </a:spcAft>
              <a:defRPr sz="2000" spc="0">
                <a:solidFill>
                  <a:schemeClr val="tx1"/>
                </a:solidFill>
              </a:defRPr>
            </a:lvl2pPr>
            <a:lvl3pPr>
              <a:spcAft>
                <a:spcPts val="600"/>
              </a:spcAft>
              <a:defRPr sz="1800" spc="0">
                <a:solidFill>
                  <a:schemeClr val="tx1"/>
                </a:solidFill>
              </a:defRPr>
            </a:lvl3pPr>
            <a:lvl4pPr>
              <a:spcAft>
                <a:spcPts val="600"/>
              </a:spcAft>
              <a:defRPr sz="1600">
                <a:solidFill>
                  <a:schemeClr val="tx1"/>
                </a:solidFill>
              </a:defRPr>
            </a:lvl4pPr>
            <a:lvl5pPr>
              <a:spcAft>
                <a:spcPts val="600"/>
              </a:spcAft>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5/28/2022</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9" name="Slide Number Placeholder 3">
            <a:extLst>
              <a:ext uri="{FF2B5EF4-FFF2-40B4-BE49-F238E27FC236}">
                <a16:creationId xmlns:a16="http://schemas.microsoft.com/office/drawing/2014/main" id="{01FB564D-8546-4D3A-B883-7D4B1C9A3B67}"/>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182168227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larg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marL="344488" indent="-300038">
              <a:spcAft>
                <a:spcPts val="600"/>
              </a:spcAft>
              <a:defRPr sz="2800" spc="0">
                <a:solidFill>
                  <a:schemeClr val="tx1"/>
                </a:solidFill>
              </a:defRPr>
            </a:lvl1pPr>
            <a:lvl2pPr marL="623888" indent="-258763">
              <a:spcAft>
                <a:spcPts val="600"/>
              </a:spcAft>
              <a:defRPr sz="2400" spc="0">
                <a:solidFill>
                  <a:schemeClr val="tx1"/>
                </a:solidFill>
              </a:defRPr>
            </a:lvl2pPr>
            <a:lvl3pPr>
              <a:spcAft>
                <a:spcPts val="600"/>
              </a:spcAft>
              <a:defRPr sz="2000" spc="0">
                <a:solidFill>
                  <a:schemeClr val="tx1"/>
                </a:solidFill>
              </a:defRPr>
            </a:lvl3pPr>
            <a:lvl4pPr>
              <a:spcAft>
                <a:spcPts val="600"/>
              </a:spcAft>
              <a:defRPr sz="1800">
                <a:solidFill>
                  <a:schemeClr val="tx1"/>
                </a:solidFill>
              </a:defRPr>
            </a:lvl4pPr>
            <a:lvl5pPr>
              <a:spcAft>
                <a:spcPts val="600"/>
              </a:spcAft>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5/28/2022</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9" name="Slide Number Placeholder 3">
            <a:extLst>
              <a:ext uri="{FF2B5EF4-FFF2-40B4-BE49-F238E27FC236}">
                <a16:creationId xmlns:a16="http://schemas.microsoft.com/office/drawing/2014/main" id="{AEAD4A3F-3677-4F0D-8AF8-68CE0872A66B}"/>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346075304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smal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3132" y="1719071"/>
            <a:ext cx="4222668" cy="4912233"/>
          </a:xfrm>
        </p:spPr>
        <p:txBody>
          <a:bodyPr>
            <a:normAutofit/>
          </a:bodyPr>
          <a:lstStyle>
            <a:lvl1pPr>
              <a:defRPr sz="2000" spc="0">
                <a:solidFill>
                  <a:schemeClr val="tx1"/>
                </a:solidFill>
              </a:defRPr>
            </a:lvl1pPr>
            <a:lvl2pPr>
              <a:defRPr sz="1800" spc="0">
                <a:solidFill>
                  <a:schemeClr val="tx1"/>
                </a:solidFill>
              </a:defRPr>
            </a:lvl2pPr>
            <a:lvl3pPr>
              <a:defRPr sz="1600" spc="0">
                <a:solidFill>
                  <a:schemeClr val="tx1"/>
                </a:solidFill>
              </a:defRPr>
            </a:lvl3pPr>
            <a:lvl4pPr>
              <a:defRPr sz="1400" spc="0">
                <a:solidFill>
                  <a:schemeClr val="tx1"/>
                </a:solidFill>
              </a:defRPr>
            </a:lvl4pPr>
            <a:lvl5pPr>
              <a:defRPr sz="1400" spc="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258294" cy="4912233"/>
          </a:xfrm>
        </p:spPr>
        <p:txBody>
          <a:bodyPr>
            <a:normAutofit/>
          </a:bodyPr>
          <a:lstStyle>
            <a:lvl1pPr>
              <a:defRPr sz="2000" spc="0">
                <a:solidFill>
                  <a:schemeClr val="tx1"/>
                </a:solidFill>
              </a:defRPr>
            </a:lvl1pPr>
            <a:lvl2pPr>
              <a:defRPr sz="1800" spc="0">
                <a:solidFill>
                  <a:schemeClr val="tx1"/>
                </a:solidFill>
              </a:defRPr>
            </a:lvl2pPr>
            <a:lvl3pPr>
              <a:defRPr sz="1600" spc="0">
                <a:solidFill>
                  <a:schemeClr val="tx1"/>
                </a:solidFill>
              </a:defRPr>
            </a:lvl3pPr>
            <a:lvl4pPr>
              <a:defRPr sz="1400" spc="0">
                <a:solidFill>
                  <a:schemeClr val="tx1"/>
                </a:solidFill>
              </a:defRPr>
            </a:lvl4pPr>
            <a:lvl5pPr>
              <a:defRPr sz="1400" spc="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381521" y="6630110"/>
            <a:ext cx="2133600" cy="274320"/>
          </a:xfrm>
        </p:spPr>
        <p:txBody>
          <a:bodyPr/>
          <a:lstStyle>
            <a:lvl1pPr>
              <a:defRPr sz="900">
                <a:solidFill>
                  <a:schemeClr val="tx1"/>
                </a:solidFill>
                <a:latin typeface="Arial Narrow" panose="020B0606020202030204" pitchFamily="34" charset="0"/>
              </a:defRPr>
            </a:lvl1pPr>
          </a:lstStyle>
          <a:p>
            <a:fld id="{C715CDA6-468B-4914-9119-2CA166CC068C}" type="datetime1">
              <a:rPr lang="en-US" smtClean="0"/>
              <a:pPr/>
              <a:t>5/28/2022</a:t>
            </a:fld>
            <a:endParaRPr lang="en-US"/>
          </a:p>
        </p:txBody>
      </p:sp>
      <p:sp>
        <p:nvSpPr>
          <p:cNvPr id="6" name="Footer Placeholder 5"/>
          <p:cNvSpPr>
            <a:spLocks noGrp="1"/>
          </p:cNvSpPr>
          <p:nvPr>
            <p:ph type="ftr" sz="quarter" idx="11"/>
          </p:nvPr>
        </p:nvSpPr>
        <p:spPr>
          <a:xfrm>
            <a:off x="3048000" y="66294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8" name="Title 7"/>
          <p:cNvSpPr>
            <a:spLocks noGrp="1"/>
          </p:cNvSpPr>
          <p:nvPr>
            <p:ph type="title"/>
          </p:nvPr>
        </p:nvSpPr>
        <p:spPr/>
        <p:txBody>
          <a:bodyPr/>
          <a:lstStyle/>
          <a:p>
            <a:r>
              <a:rPr lang="en-US"/>
              <a:t>Click to edit Master title style</a:t>
            </a:r>
          </a:p>
        </p:txBody>
      </p:sp>
      <p:sp>
        <p:nvSpPr>
          <p:cNvPr id="9"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
        <p:nvSpPr>
          <p:cNvPr id="10" name="Slide Number Placeholder 3">
            <a:extLst>
              <a:ext uri="{FF2B5EF4-FFF2-40B4-BE49-F238E27FC236}">
                <a16:creationId xmlns:a16="http://schemas.microsoft.com/office/drawing/2014/main" id="{06AB850F-29E0-47A7-9D5F-C1DC738D1CAD}"/>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265676102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medium)">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3132" y="1719071"/>
            <a:ext cx="4222668" cy="4912233"/>
          </a:xfrm>
        </p:spPr>
        <p:txBody>
          <a:bodyPr>
            <a:normAutofit/>
          </a:bodyPr>
          <a:lstStyle>
            <a:lvl1pPr>
              <a:defRPr sz="2400" spc="0">
                <a:solidFill>
                  <a:schemeClr val="tx1"/>
                </a:solidFill>
              </a:defRPr>
            </a:lvl1pPr>
            <a:lvl2pPr>
              <a:defRPr sz="2000" spc="0">
                <a:solidFill>
                  <a:schemeClr val="tx1"/>
                </a:solidFill>
              </a:defRPr>
            </a:lvl2pPr>
            <a:lvl3pPr>
              <a:defRPr sz="1800" spc="0">
                <a:solidFill>
                  <a:schemeClr val="tx1"/>
                </a:solidFill>
              </a:defRPr>
            </a:lvl3pPr>
            <a:lvl4pPr>
              <a:defRPr sz="1600" spc="0">
                <a:solidFill>
                  <a:schemeClr val="tx1"/>
                </a:solidFill>
              </a:defRPr>
            </a:lvl4pPr>
            <a:lvl5pPr>
              <a:defRPr sz="1600" spc="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258294" cy="4912233"/>
          </a:xfrm>
        </p:spPr>
        <p:txBody>
          <a:bodyPr>
            <a:normAutofit/>
          </a:bodyPr>
          <a:lstStyle>
            <a:lvl1pPr>
              <a:defRPr sz="2400" spc="0">
                <a:solidFill>
                  <a:schemeClr val="tx1"/>
                </a:solidFill>
              </a:defRPr>
            </a:lvl1pPr>
            <a:lvl2pPr>
              <a:defRPr sz="2000" spc="0">
                <a:solidFill>
                  <a:schemeClr val="tx1"/>
                </a:solidFill>
              </a:defRPr>
            </a:lvl2pPr>
            <a:lvl3pPr>
              <a:defRPr sz="1800" spc="0">
                <a:solidFill>
                  <a:schemeClr val="tx1"/>
                </a:solidFill>
              </a:defRPr>
            </a:lvl3pPr>
            <a:lvl4pPr>
              <a:defRPr sz="1600" spc="0">
                <a:solidFill>
                  <a:schemeClr val="tx1"/>
                </a:solidFill>
              </a:defRPr>
            </a:lvl4pPr>
            <a:lvl5pPr>
              <a:defRPr sz="1600" spc="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381521" y="6630110"/>
            <a:ext cx="2133600" cy="274320"/>
          </a:xfrm>
        </p:spPr>
        <p:txBody>
          <a:bodyPr/>
          <a:lstStyle>
            <a:lvl1pPr>
              <a:defRPr sz="900">
                <a:solidFill>
                  <a:schemeClr val="tx1"/>
                </a:solidFill>
                <a:latin typeface="Arial Narrow" panose="020B0606020202030204" pitchFamily="34" charset="0"/>
              </a:defRPr>
            </a:lvl1pPr>
          </a:lstStyle>
          <a:p>
            <a:fld id="{C715CDA6-468B-4914-9119-2CA166CC068C}" type="datetime1">
              <a:rPr lang="en-US" smtClean="0"/>
              <a:pPr/>
              <a:t>5/28/2022</a:t>
            </a:fld>
            <a:endParaRPr lang="en-US"/>
          </a:p>
        </p:txBody>
      </p:sp>
      <p:sp>
        <p:nvSpPr>
          <p:cNvPr id="6" name="Footer Placeholder 5"/>
          <p:cNvSpPr>
            <a:spLocks noGrp="1"/>
          </p:cNvSpPr>
          <p:nvPr>
            <p:ph type="ftr" sz="quarter" idx="11"/>
          </p:nvPr>
        </p:nvSpPr>
        <p:spPr>
          <a:xfrm>
            <a:off x="3048000" y="66294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8" name="Title 7"/>
          <p:cNvSpPr>
            <a:spLocks noGrp="1"/>
          </p:cNvSpPr>
          <p:nvPr>
            <p:ph type="title"/>
          </p:nvPr>
        </p:nvSpPr>
        <p:spPr/>
        <p:txBody>
          <a:bodyPr/>
          <a:lstStyle/>
          <a:p>
            <a:r>
              <a:rPr lang="en-US"/>
              <a:t>Click to edit Master title style</a:t>
            </a:r>
          </a:p>
        </p:txBody>
      </p:sp>
      <p:sp>
        <p:nvSpPr>
          <p:cNvPr id="9"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
        <p:nvSpPr>
          <p:cNvPr id="10" name="Slide Number Placeholder 3">
            <a:extLst>
              <a:ext uri="{FF2B5EF4-FFF2-40B4-BE49-F238E27FC236}">
                <a16:creationId xmlns:a16="http://schemas.microsoft.com/office/drawing/2014/main" id="{33D4124B-0DCE-4FD2-BE75-B48FBB7967C0}"/>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72346216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obj" preserve="1">
  <p:cSld name="Code">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685800"/>
            <a:ext cx="8407893" cy="5440679"/>
          </a:xfrm>
        </p:spPr>
        <p:txBody>
          <a:bodyPr/>
          <a:lstStyle>
            <a:lvl1pPr marL="45720" indent="0">
              <a:spcBef>
                <a:spcPts val="0"/>
              </a:spcBef>
              <a:spcAft>
                <a:spcPts val="0"/>
              </a:spcAft>
              <a:buNone/>
              <a:defRPr b="0" spc="0">
                <a:solidFill>
                  <a:schemeClr val="tx1"/>
                </a:solidFill>
              </a:defRPr>
            </a:lvl1pPr>
            <a:lvl2pPr marL="365760" indent="0">
              <a:spcBef>
                <a:spcPts val="0"/>
              </a:spcBef>
              <a:spcAft>
                <a:spcPts val="0"/>
              </a:spcAft>
              <a:buNone/>
              <a:defRPr b="0" spc="0">
                <a:solidFill>
                  <a:schemeClr val="tx1"/>
                </a:solidFill>
              </a:defRPr>
            </a:lvl2pPr>
            <a:lvl3pPr marL="640080" indent="0">
              <a:spcBef>
                <a:spcPts val="0"/>
              </a:spcBef>
              <a:spcAft>
                <a:spcPts val="0"/>
              </a:spcAft>
              <a:buNone/>
              <a:defRPr b="0" spc="0">
                <a:solidFill>
                  <a:schemeClr val="tx1"/>
                </a:solidFill>
              </a:defRPr>
            </a:lvl3pPr>
            <a:lvl4pPr marL="914400" indent="0">
              <a:spcBef>
                <a:spcPts val="0"/>
              </a:spcBef>
              <a:spcAft>
                <a:spcPts val="0"/>
              </a:spcAft>
              <a:buNone/>
              <a:defRPr b="0">
                <a:solidFill>
                  <a:schemeClr val="tx1"/>
                </a:solidFill>
              </a:defRPr>
            </a:lvl4pPr>
            <a:lvl5pPr marL="1097280" indent="0">
              <a:spcBef>
                <a:spcPts val="0"/>
              </a:spcBef>
              <a:spcAft>
                <a:spcPts val="0"/>
              </a:spcAft>
              <a:buNone/>
              <a:defRPr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581975"/>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5/28/2022</a:t>
            </a:fld>
            <a:endParaRPr lang="en-US"/>
          </a:p>
        </p:txBody>
      </p:sp>
      <p:sp>
        <p:nvSpPr>
          <p:cNvPr id="5" name="Footer Placeholder 4"/>
          <p:cNvSpPr>
            <a:spLocks noGrp="1"/>
          </p:cNvSpPr>
          <p:nvPr>
            <p:ph type="ftr" sz="quarter" idx="11"/>
          </p:nvPr>
        </p:nvSpPr>
        <p:spPr>
          <a:xfrm>
            <a:off x="3048000" y="65819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a:xfrm>
            <a:off x="381000" y="152400"/>
            <a:ext cx="8381260" cy="406153"/>
          </a:xfrm>
        </p:spPr>
        <p:txBody>
          <a:bodyPr/>
          <a:lstStyle>
            <a:lvl1pPr>
              <a:defRPr sz="2000" u="sng" cap="none" spc="0">
                <a:solidFill>
                  <a:schemeClr val="tx1"/>
                </a:solidFill>
              </a:defRPr>
            </a:lvl1pPr>
          </a:lstStyle>
          <a:p>
            <a:r>
              <a:rPr lang="en-US" dirty="0"/>
              <a:t>Click To Edit Master Title Style</a:t>
            </a:r>
          </a:p>
        </p:txBody>
      </p:sp>
      <p:sp>
        <p:nvSpPr>
          <p:cNvPr id="8"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
        <p:nvSpPr>
          <p:cNvPr id="9" name="Slide Number Placeholder 3">
            <a:extLst>
              <a:ext uri="{FF2B5EF4-FFF2-40B4-BE49-F238E27FC236}">
                <a16:creationId xmlns:a16="http://schemas.microsoft.com/office/drawing/2014/main" id="{DB62AEC6-CA35-4482-B790-D511620C0E51}"/>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66991069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400" y="153923"/>
            <a:ext cx="6705600" cy="65532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C434DD70-68F0-4DEF-81F9-71079D2F1371}" type="datetime1">
              <a:rPr lang="en-US" smtClean="0"/>
              <a:pPr/>
              <a:t>5/28/2022</a:t>
            </a:fld>
            <a:endParaRPr lang="en-US"/>
          </a:p>
        </p:txBody>
      </p:sp>
      <p:sp>
        <p:nvSpPr>
          <p:cNvPr id="11" name="Footer Placeholder 10"/>
          <p:cNvSpPr>
            <a:spLocks noGrp="1"/>
          </p:cNvSpPr>
          <p:nvPr>
            <p:ph type="ftr" sz="quarter" idx="12"/>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solidFill>
                  <a:schemeClr val="tx1"/>
                </a:solidFill>
              </a:defRPr>
            </a:lvl1pPr>
          </a:lstStyle>
          <a:p>
            <a:r>
              <a:rPr lang="en-US"/>
              <a:t>Click to edit Master title style</a:t>
            </a:r>
            <a:endParaRPr lang="en-US" dirty="0"/>
          </a:p>
        </p:txBody>
      </p:sp>
      <p:sp>
        <p:nvSpPr>
          <p:cNvPr id="13"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0" name="Slide Number Placeholder 3">
            <a:extLst>
              <a:ext uri="{FF2B5EF4-FFF2-40B4-BE49-F238E27FC236}">
                <a16:creationId xmlns:a16="http://schemas.microsoft.com/office/drawing/2014/main" id="{7F522084-5389-49DB-810C-34F47F8FDC42}"/>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50905670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secHead" preserve="1">
  <p:cSld name="Subs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400" y="153923"/>
            <a:ext cx="6705600" cy="655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C434DD70-68F0-4DEF-81F9-71079D2F1371}" type="datetime1">
              <a:rPr lang="en-US" smtClean="0"/>
              <a:pPr/>
              <a:t>5/28/2022</a:t>
            </a:fld>
            <a:endParaRPr lang="en-US"/>
          </a:p>
        </p:txBody>
      </p:sp>
      <p:sp>
        <p:nvSpPr>
          <p:cNvPr id="11" name="Footer Placeholder 10"/>
          <p:cNvSpPr>
            <a:spLocks noGrp="1"/>
          </p:cNvSpPr>
          <p:nvPr>
            <p:ph type="ftr" sz="quarter" idx="12"/>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solidFill>
                  <a:schemeClr val="tx1"/>
                </a:solidFill>
              </a:defRPr>
            </a:lvl1pPr>
          </a:lstStyle>
          <a:p>
            <a:r>
              <a:rPr lang="en-US"/>
              <a:t>Click to edit Master title style</a:t>
            </a:r>
            <a:endParaRPr lang="en-US" dirty="0"/>
          </a:p>
        </p:txBody>
      </p:sp>
      <p:sp>
        <p:nvSpPr>
          <p:cNvPr id="13"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0" name="Slide Number Placeholder 3">
            <a:extLst>
              <a:ext uri="{FF2B5EF4-FFF2-40B4-BE49-F238E27FC236}">
                <a16:creationId xmlns:a16="http://schemas.microsoft.com/office/drawing/2014/main" id="{AECA56E7-F650-4170-B031-F26B491E1565}"/>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17825373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2" name="Date Placeholder 1"/>
          <p:cNvSpPr>
            <a:spLocks noGrp="1"/>
          </p:cNvSpPr>
          <p:nvPr>
            <p:ph type="dt" sz="half" idx="10"/>
          </p:nvPr>
        </p:nvSpPr>
        <p:spPr>
          <a:xfrm>
            <a:off x="370888" y="6629475"/>
            <a:ext cx="2133600" cy="274320"/>
          </a:xfrm>
        </p:spPr>
        <p:txBody>
          <a:bodyPr/>
          <a:lstStyle>
            <a:lvl1pPr>
              <a:defRPr sz="900">
                <a:solidFill>
                  <a:schemeClr val="tx1"/>
                </a:solidFill>
                <a:latin typeface="Arial Narrow" panose="020B0606020202030204" pitchFamily="34" charset="0"/>
              </a:defRPr>
            </a:lvl1pPr>
          </a:lstStyle>
          <a:p>
            <a:fld id="{E6F30DDD-5613-420D-BFAE-9FDA909A81F5}" type="datetime1">
              <a:rPr lang="en-US" smtClean="0"/>
              <a:pPr/>
              <a:t>5/28/2022</a:t>
            </a:fld>
            <a:endParaRPr lang="en-US"/>
          </a:p>
        </p:txBody>
      </p:sp>
      <p:sp>
        <p:nvSpPr>
          <p:cNvPr id="3" name="Footer Placeholder 2"/>
          <p:cNvSpPr>
            <a:spLocks noGrp="1"/>
          </p:cNvSpPr>
          <p:nvPr>
            <p:ph type="ftr" sz="quarter" idx="11"/>
          </p:nvPr>
        </p:nvSpPr>
        <p:spPr>
          <a:xfrm>
            <a:off x="3048000" y="66294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6"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279933623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spc="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spc="0"/>
            </a:lvl1pPr>
            <a:lvl2pPr>
              <a:defRPr sz="2000" spc="0"/>
            </a:lvl2pPr>
            <a:lvl3pPr>
              <a:defRPr sz="1800" spc="0"/>
            </a:lvl3pPr>
            <a:lvl4pPr>
              <a:defRPr sz="1600" spc="0"/>
            </a:lvl4pPr>
            <a:lvl5pPr>
              <a:defRPr sz="1600" spc="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spc="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spc="0"/>
            </a:lvl1pPr>
            <a:lvl2pPr>
              <a:defRPr sz="2000" spc="0"/>
            </a:lvl2pPr>
            <a:lvl3pPr>
              <a:defRPr sz="1800" spc="0"/>
            </a:lvl3pPr>
            <a:lvl4pPr>
              <a:defRPr sz="1600" spc="0"/>
            </a:lvl4pPr>
            <a:lvl5pPr>
              <a:defRPr sz="1600" spc="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3DD63199-ED02-43C5-98B2-403BD5B5424D}" type="datetime1">
              <a:rPr lang="en-US" smtClean="0"/>
              <a:pPr/>
              <a:t>5/28/2022</a:t>
            </a:fld>
            <a:endParaRPr lang="en-US"/>
          </a:p>
        </p:txBody>
      </p:sp>
      <p:sp>
        <p:nvSpPr>
          <p:cNvPr id="8" name="Footer Placeholder 7"/>
          <p:cNvSpPr>
            <a:spLocks noGrp="1"/>
          </p:cNvSpPr>
          <p:nvPr>
            <p:ph type="ftr" sz="quarter" idx="11"/>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0" name="Title 9"/>
          <p:cNvSpPr>
            <a:spLocks noGrp="1"/>
          </p:cNvSpPr>
          <p:nvPr>
            <p:ph type="title"/>
          </p:nvPr>
        </p:nvSpPr>
        <p:spPr/>
        <p:txBody>
          <a:bodyPr/>
          <a:lstStyle/>
          <a:p>
            <a:r>
              <a:rPr lang="en-US"/>
              <a:t>Click to edit Master title style</a:t>
            </a:r>
          </a:p>
        </p:txBody>
      </p:sp>
      <p:sp>
        <p:nvSpPr>
          <p:cNvPr id="11"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2" name="Slide Number Placeholder 3">
            <a:extLst>
              <a:ext uri="{FF2B5EF4-FFF2-40B4-BE49-F238E27FC236}">
                <a16:creationId xmlns:a16="http://schemas.microsoft.com/office/drawing/2014/main" id="{ACBF2E09-7228-48B9-8044-B9D203F5551C}"/>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377800605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58F7003A-EE07-45D0-8EDE-BE72C64253B7}" type="datetime1">
              <a:rPr lang="en-US" smtClean="0"/>
              <a:pPr/>
              <a:t>5/28/2022</a:t>
            </a:fld>
            <a:endParaRPr lang="en-US"/>
          </a:p>
        </p:txBody>
      </p:sp>
      <p:sp>
        <p:nvSpPr>
          <p:cNvPr id="4" name="Footer Placeholder 3"/>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6" name="Title 5"/>
          <p:cNvSpPr>
            <a:spLocks noGrp="1"/>
          </p:cNvSpPr>
          <p:nvPr>
            <p:ph type="title"/>
          </p:nvPr>
        </p:nvSpPr>
        <p:spPr/>
        <p:txBody>
          <a:bodyPr/>
          <a:lstStyle/>
          <a:p>
            <a:r>
              <a:rPr lang="en-US"/>
              <a:t>Click to edit Master title style</a:t>
            </a:r>
          </a:p>
        </p:txBody>
      </p:sp>
      <p:sp>
        <p:nvSpPr>
          <p:cNvPr id="7"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8" name="Slide Number Placeholder 3">
            <a:extLst>
              <a:ext uri="{FF2B5EF4-FFF2-40B4-BE49-F238E27FC236}">
                <a16:creationId xmlns:a16="http://schemas.microsoft.com/office/drawing/2014/main" id="{6F10B818-19C8-4A97-84A9-335FAA858E36}"/>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144438376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2" name="Date Placeholder 1"/>
          <p:cNvSpPr>
            <a:spLocks noGrp="1"/>
          </p:cNvSpPr>
          <p:nvPr>
            <p:ph type="dt" sz="half" idx="10"/>
          </p:nvPr>
        </p:nvSpPr>
        <p:spPr>
          <a:xfrm>
            <a:off x="370888" y="6629475"/>
            <a:ext cx="2133600" cy="274320"/>
          </a:xfrm>
        </p:spPr>
        <p:txBody>
          <a:bodyPr/>
          <a:lstStyle>
            <a:lvl1pPr>
              <a:defRPr sz="900">
                <a:solidFill>
                  <a:schemeClr val="tx1"/>
                </a:solidFill>
                <a:latin typeface="Arial Narrow" panose="020B0606020202030204" pitchFamily="34" charset="0"/>
              </a:defRPr>
            </a:lvl1pPr>
          </a:lstStyle>
          <a:p>
            <a:fld id="{E6F30DDD-5613-420D-BFAE-9FDA909A81F5}" type="datetime1">
              <a:rPr lang="en-US" smtClean="0"/>
              <a:pPr/>
              <a:t>5/28/2022</a:t>
            </a:fld>
            <a:endParaRPr lang="en-US"/>
          </a:p>
        </p:txBody>
      </p:sp>
      <p:sp>
        <p:nvSpPr>
          <p:cNvPr id="3" name="Footer Placeholder 2"/>
          <p:cNvSpPr>
            <a:spLocks noGrp="1"/>
          </p:cNvSpPr>
          <p:nvPr>
            <p:ph type="ftr" sz="quarter" idx="11"/>
          </p:nvPr>
        </p:nvSpPr>
        <p:spPr>
          <a:xfrm>
            <a:off x="3048000" y="66294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6"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
        <p:nvSpPr>
          <p:cNvPr id="7" name="Slide Number Placeholder 3">
            <a:extLst>
              <a:ext uri="{FF2B5EF4-FFF2-40B4-BE49-F238E27FC236}">
                <a16:creationId xmlns:a16="http://schemas.microsoft.com/office/drawing/2014/main" id="{039114AE-1352-4D49-8C5C-3EED0062B8F7}"/>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165000044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7010400" y="150876"/>
            <a:ext cx="1981200" cy="655624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83D39BFE-46BB-4B94-9063-9A78EB540FB4}" type="datetime1">
              <a:rPr lang="en-US" smtClean="0"/>
              <a:pPr/>
              <a:t>5/28/2022</a:t>
            </a:fld>
            <a:endParaRPr lang="en-US"/>
          </a:p>
        </p:txBody>
      </p:sp>
      <p:sp>
        <p:nvSpPr>
          <p:cNvPr id="6" name="Footer Placeholder 5"/>
          <p:cNvSpPr>
            <a:spLocks noGrp="1"/>
          </p:cNvSpPr>
          <p:nvPr>
            <p:ph type="ftr" sz="quarter" idx="11"/>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a:t>Click to edit Master title style</a:t>
            </a:r>
            <a:endParaRPr lang="en-US" dirty="0"/>
          </a:p>
        </p:txBody>
      </p:sp>
      <p:sp>
        <p:nvSpPr>
          <p:cNvPr id="12"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3" name="Slide Number Placeholder 3">
            <a:extLst>
              <a:ext uri="{FF2B5EF4-FFF2-40B4-BE49-F238E27FC236}">
                <a16:creationId xmlns:a16="http://schemas.microsoft.com/office/drawing/2014/main" id="{58ACDF46-899B-4841-8F5D-27F0352B39E0}"/>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15648201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7010400" y="150876"/>
            <a:ext cx="1981200" cy="655624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83D39BFE-46BB-4B94-9063-9A78EB540FB4}" type="datetime1">
              <a:rPr lang="en-US" smtClean="0"/>
              <a:pPr/>
              <a:t>5/28/2022</a:t>
            </a:fld>
            <a:endParaRPr lang="en-US"/>
          </a:p>
        </p:txBody>
      </p:sp>
      <p:sp>
        <p:nvSpPr>
          <p:cNvPr id="6" name="Footer Placeholder 5"/>
          <p:cNvSpPr>
            <a:spLocks noGrp="1"/>
          </p:cNvSpPr>
          <p:nvPr>
            <p:ph type="ftr" sz="quarter" idx="11"/>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a:t>Click to edit Master title style</a:t>
            </a:r>
            <a:endParaRPr lang="en-US" dirty="0"/>
          </a:p>
        </p:txBody>
      </p:sp>
      <p:sp>
        <p:nvSpPr>
          <p:cNvPr id="12"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94132512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27709"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8001000" y="150876"/>
            <a:ext cx="9906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328F3307-CA20-40BA-A7E7-17A69DE3C3A7}" type="datetime1">
              <a:rPr lang="en-US" smtClean="0"/>
              <a:pPr/>
              <a:t>5/28/2022</a:t>
            </a:fld>
            <a:endParaRPr lang="en-US"/>
          </a:p>
        </p:txBody>
      </p:sp>
      <p:sp>
        <p:nvSpPr>
          <p:cNvPr id="6" name="Footer Placeholder 5"/>
          <p:cNvSpPr>
            <a:spLocks noGrp="1"/>
          </p:cNvSpPr>
          <p:nvPr>
            <p:ph type="ftr" sz="quarter" idx="11"/>
          </p:nvPr>
        </p:nvSpPr>
        <p:spPr/>
        <p:txBody>
          <a:bodyPr/>
          <a:lstStyle/>
          <a:p>
            <a:endParaRPr lang="en-US"/>
          </a:p>
        </p:txBody>
      </p:sp>
      <p:sp>
        <p:nvSpPr>
          <p:cNvPr id="10" name="Title 9"/>
          <p:cNvSpPr>
            <a:spLocks noGrp="1"/>
          </p:cNvSpPr>
          <p:nvPr>
            <p:ph type="title"/>
          </p:nvPr>
        </p:nvSpPr>
        <p:spPr>
          <a:xfrm>
            <a:off x="8234680" y="460247"/>
            <a:ext cx="604520" cy="5999929"/>
          </a:xfrm>
        </p:spPr>
        <p:txBody>
          <a:bodyPr vert="vert" anchor="b"/>
          <a:lstStyle>
            <a:lvl1pPr algn="l">
              <a:defRPr sz="3200" spc="150" baseline="0">
                <a:solidFill>
                  <a:schemeClr val="tx2"/>
                </a:solidFill>
              </a:defRPr>
            </a:lvl1pPr>
          </a:lstStyle>
          <a:p>
            <a:r>
              <a:rPr lang="en-US" dirty="0"/>
              <a:t>Click to edit Master title style</a:t>
            </a:r>
          </a:p>
        </p:txBody>
      </p:sp>
      <p:sp>
        <p:nvSpPr>
          <p:cNvPr id="12"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a:r>
              <a:rPr lang="en-US" sz="900">
                <a:solidFill>
                  <a:schemeClr val="accent3"/>
                </a:solidFill>
                <a:latin typeface="Arial Narrow" pitchFamily="34" charset="0"/>
              </a:rPr>
              <a:t>Slide </a:t>
            </a:r>
            <a:fld id="{91D1C02B-4EAB-4E15-8698-97615A35039E}" type="slidenum">
              <a:rPr lang="en-US" sz="900" smtClean="0">
                <a:solidFill>
                  <a:schemeClr val="accent3"/>
                </a:solidFill>
                <a:latin typeface="Arial Narrow" pitchFamily="34" charset="0"/>
              </a:rPr>
              <a:pPr algn="r"/>
              <a:t>‹#›</a:t>
            </a:fld>
            <a:endParaRPr lang="en-US" sz="900" dirty="0">
              <a:solidFill>
                <a:schemeClr val="accent3"/>
              </a:solidFill>
              <a:latin typeface="Arial Narrow" pitchFamily="34" charset="0"/>
            </a:endParaRPr>
          </a:p>
        </p:txBody>
      </p:sp>
    </p:spTree>
    <p:extLst>
      <p:ext uri="{BB962C8B-B14F-4D97-AF65-F5344CB8AC3E}">
        <p14:creationId xmlns:p14="http://schemas.microsoft.com/office/powerpoint/2010/main" val="1789554387"/>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3638"/>
            <a:ext cx="2133600" cy="457200"/>
          </a:xfrm>
        </p:spPr>
        <p:txBody>
          <a:bodyPr/>
          <a:lstStyle>
            <a:lvl1pPr>
              <a:defRPr/>
            </a:lvl1pPr>
          </a:lstStyle>
          <a:p>
            <a:endParaRPr lang="en-US" alt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553200" y="6243638"/>
            <a:ext cx="2133600" cy="457200"/>
          </a:xfrm>
        </p:spPr>
        <p:txBody>
          <a:bodyPr/>
          <a:lstStyle>
            <a:lvl1pPr>
              <a:defRPr/>
            </a:lvl1pPr>
          </a:lstStyle>
          <a:p>
            <a:fld id="{18C7610B-743C-48E8-8761-F589C348B6EB}" type="slidenum">
              <a:rPr lang="en-US" altLang="en-US"/>
              <a:pPr/>
              <a:t>‹#›</a:t>
            </a:fld>
            <a:endParaRPr lang="en-US" altLang="en-US"/>
          </a:p>
        </p:txBody>
      </p:sp>
    </p:spTree>
    <p:extLst>
      <p:ext uri="{BB962C8B-B14F-4D97-AF65-F5344CB8AC3E}">
        <p14:creationId xmlns:p14="http://schemas.microsoft.com/office/powerpoint/2010/main" val="151434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30725"/>
          </a:xfrm>
        </p:spPr>
        <p:txBody>
          <a:bodyPr/>
          <a:lstStyle/>
          <a:p>
            <a:endParaRPr lang="en-US"/>
          </a:p>
        </p:txBody>
      </p:sp>
      <p:sp>
        <p:nvSpPr>
          <p:cNvPr id="4" name="Date Placeholder 3"/>
          <p:cNvSpPr>
            <a:spLocks noGrp="1"/>
          </p:cNvSpPr>
          <p:nvPr>
            <p:ph type="dt" sz="half" idx="10"/>
          </p:nvPr>
        </p:nvSpPr>
        <p:spPr>
          <a:xfrm>
            <a:off x="457200" y="6243638"/>
            <a:ext cx="2133600" cy="457200"/>
          </a:xfrm>
        </p:spPr>
        <p:txBody>
          <a:bodyPr/>
          <a:lstStyle>
            <a:lvl1pPr>
              <a:defRPr/>
            </a:lvl1pPr>
          </a:lstStyle>
          <a:p>
            <a:endParaRPr lang="en-US" alt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6553200" y="6243638"/>
            <a:ext cx="2133600" cy="457200"/>
          </a:xfrm>
        </p:spPr>
        <p:txBody>
          <a:bodyPr/>
          <a:lstStyle>
            <a:lvl1pPr>
              <a:defRPr/>
            </a:lvl1pPr>
          </a:lstStyle>
          <a:p>
            <a:fld id="{3B0B3945-8C01-452C-BB78-F336F40B0C19}" type="slidenum">
              <a:rPr lang="en-US" altLang="en-US"/>
              <a:pPr/>
              <a:t>‹#›</a:t>
            </a:fld>
            <a:endParaRPr lang="en-US" altLang="en-US"/>
          </a:p>
        </p:txBody>
      </p:sp>
    </p:spTree>
    <p:extLst>
      <p:ext uri="{BB962C8B-B14F-4D97-AF65-F5344CB8AC3E}">
        <p14:creationId xmlns:p14="http://schemas.microsoft.com/office/powerpoint/2010/main" val="7425255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black"/>
              </a:solidFill>
            </a:endParaRPr>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9"/>
          <p:cNvSpPr>
            <a:spLocks noGrp="1"/>
          </p:cNvSpPr>
          <p:nvPr>
            <p:ph type="dt" sz="half" idx="10"/>
          </p:nvPr>
        </p:nvSpPr>
        <p:spPr>
          <a:xfrm>
            <a:off x="370888" y="6645106"/>
            <a:ext cx="2133600" cy="274320"/>
          </a:xfrm>
        </p:spPr>
        <p:txBody>
          <a:bodyPr/>
          <a:lstStyle>
            <a:lvl1pPr>
              <a:defRPr sz="900">
                <a:solidFill>
                  <a:schemeClr val="tx1"/>
                </a:solidFill>
                <a:latin typeface="Arial Narrow" panose="020B0606020202030204" pitchFamily="34" charset="0"/>
              </a:defRPr>
            </a:lvl1pPr>
          </a:lstStyle>
          <a:p>
            <a:fld id="{B01D2C00-4051-494E-A977-137197B29FE8}" type="datetime1">
              <a:rPr lang="en-US" smtClean="0"/>
              <a:pPr/>
              <a:t>5/28/2022</a:t>
            </a:fld>
            <a:endParaRPr lang="en-US"/>
          </a:p>
        </p:txBody>
      </p:sp>
      <p:sp>
        <p:nvSpPr>
          <p:cNvPr id="12" name="Footer Placeholder 11"/>
          <p:cNvSpPr>
            <a:spLocks noGrp="1"/>
          </p:cNvSpPr>
          <p:nvPr>
            <p:ph type="ftr" sz="quarter" idx="12"/>
          </p:nvPr>
        </p:nvSpPr>
        <p:spPr>
          <a:xfrm>
            <a:off x="3048000" y="6645106"/>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3" name="Title 12"/>
          <p:cNvSpPr>
            <a:spLocks noGrp="1"/>
          </p:cNvSpPr>
          <p:nvPr>
            <p:ph type="title" hasCustomPrompt="1"/>
          </p:nvPr>
        </p:nvSpPr>
        <p:spPr>
          <a:xfrm>
            <a:off x="457200" y="2052960"/>
            <a:ext cx="6324600" cy="1828800"/>
          </a:xfrm>
        </p:spPr>
        <p:txBody>
          <a:bodyPr/>
          <a:lstStyle>
            <a:lvl1pPr algn="r">
              <a:defRPr sz="4000" spc="150" baseline="0"/>
            </a:lvl1pPr>
          </a:lstStyle>
          <a:p>
            <a:r>
              <a:rPr lang="en-US" dirty="0"/>
              <a:t>CLICK TO EDIT MASTER TITLE STYLE</a:t>
            </a:r>
          </a:p>
        </p:txBody>
      </p:sp>
      <p:sp>
        <p:nvSpPr>
          <p:cNvPr id="9"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1"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4" name="Slide Number Placeholder 3">
            <a:extLst>
              <a:ext uri="{FF2B5EF4-FFF2-40B4-BE49-F238E27FC236}">
                <a16:creationId xmlns:a16="http://schemas.microsoft.com/office/drawing/2014/main" id="{34C5787E-A7DE-49C3-88D9-3C54C289A8D6}"/>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9427804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small)">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Aft>
                <a:spcPts val="600"/>
              </a:spcAft>
              <a:defRPr spc="0">
                <a:solidFill>
                  <a:schemeClr val="tx1"/>
                </a:solidFill>
              </a:defRPr>
            </a:lvl1pPr>
            <a:lvl2pPr>
              <a:spcAft>
                <a:spcPts val="600"/>
              </a:spcAft>
              <a:defRPr spc="0">
                <a:solidFill>
                  <a:schemeClr val="tx1"/>
                </a:solidFill>
              </a:defRPr>
            </a:lvl2pPr>
            <a:lvl3pPr>
              <a:spcAft>
                <a:spcPts val="600"/>
              </a:spcAft>
              <a:defRPr spc="0">
                <a:solidFill>
                  <a:schemeClr val="tx1"/>
                </a:solidFill>
              </a:defRPr>
            </a:lvl3pPr>
            <a:lvl4pPr>
              <a:spcAft>
                <a:spcPts val="600"/>
              </a:spcAft>
              <a:defRPr>
                <a:solidFill>
                  <a:schemeClr val="tx1"/>
                </a:solidFill>
              </a:defRPr>
            </a:lvl4pPr>
            <a:lvl5pPr>
              <a:spcAft>
                <a:spcPts val="600"/>
              </a:spcAft>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5/28/2022</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9"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0" name="Slide Number Placeholder 3">
            <a:extLst>
              <a:ext uri="{FF2B5EF4-FFF2-40B4-BE49-F238E27FC236}">
                <a16:creationId xmlns:a16="http://schemas.microsoft.com/office/drawing/2014/main" id="{3C77EAA6-9D41-4E46-94CF-A35D0A2280B9}"/>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36058773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medium)">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spcAft>
                <a:spcPts val="600"/>
              </a:spcAft>
              <a:defRPr sz="2400" spc="0">
                <a:solidFill>
                  <a:schemeClr val="tx1"/>
                </a:solidFill>
              </a:defRPr>
            </a:lvl1pPr>
            <a:lvl2pPr>
              <a:spcAft>
                <a:spcPts val="600"/>
              </a:spcAft>
              <a:defRPr sz="2000" spc="0">
                <a:solidFill>
                  <a:schemeClr val="tx1"/>
                </a:solidFill>
              </a:defRPr>
            </a:lvl2pPr>
            <a:lvl3pPr>
              <a:spcAft>
                <a:spcPts val="600"/>
              </a:spcAft>
              <a:defRPr sz="1800" spc="0">
                <a:solidFill>
                  <a:schemeClr val="tx1"/>
                </a:solidFill>
              </a:defRPr>
            </a:lvl3pPr>
            <a:lvl4pPr>
              <a:spcAft>
                <a:spcPts val="600"/>
              </a:spcAft>
              <a:defRPr sz="1600">
                <a:solidFill>
                  <a:schemeClr val="tx1"/>
                </a:solidFill>
              </a:defRPr>
            </a:lvl4pPr>
            <a:lvl5pPr>
              <a:spcAft>
                <a:spcPts val="600"/>
              </a:spcAft>
              <a:defRPr sz="14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5/28/2022</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9"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0" name="Slide Number Placeholder 3">
            <a:extLst>
              <a:ext uri="{FF2B5EF4-FFF2-40B4-BE49-F238E27FC236}">
                <a16:creationId xmlns:a16="http://schemas.microsoft.com/office/drawing/2014/main" id="{42E3BE3B-EDD7-42E3-852D-562D2FDD652F}"/>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3701626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small)">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Aft>
                <a:spcPts val="600"/>
              </a:spcAft>
              <a:defRPr spc="0">
                <a:solidFill>
                  <a:schemeClr val="tx1"/>
                </a:solidFill>
              </a:defRPr>
            </a:lvl1pPr>
            <a:lvl2pPr>
              <a:spcAft>
                <a:spcPts val="600"/>
              </a:spcAft>
              <a:defRPr spc="0">
                <a:solidFill>
                  <a:schemeClr val="tx1"/>
                </a:solidFill>
              </a:defRPr>
            </a:lvl2pPr>
            <a:lvl3pPr>
              <a:spcAft>
                <a:spcPts val="600"/>
              </a:spcAft>
              <a:defRPr spc="0">
                <a:solidFill>
                  <a:schemeClr val="tx1"/>
                </a:solidFill>
              </a:defRPr>
            </a:lvl3pPr>
            <a:lvl4pPr>
              <a:spcAft>
                <a:spcPts val="600"/>
              </a:spcAft>
              <a:defRPr>
                <a:solidFill>
                  <a:schemeClr val="tx1"/>
                </a:solidFill>
              </a:defRPr>
            </a:lvl4pPr>
            <a:lvl5pPr>
              <a:spcAft>
                <a:spcPts val="600"/>
              </a:spcAft>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5/28/2022</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38748167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larg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marL="344488" indent="-300038">
              <a:spcAft>
                <a:spcPts val="600"/>
              </a:spcAft>
              <a:defRPr sz="2800" spc="0">
                <a:solidFill>
                  <a:schemeClr val="tx1"/>
                </a:solidFill>
              </a:defRPr>
            </a:lvl1pPr>
            <a:lvl2pPr marL="623888" indent="-258763">
              <a:spcAft>
                <a:spcPts val="600"/>
              </a:spcAft>
              <a:defRPr sz="2400" spc="0">
                <a:solidFill>
                  <a:schemeClr val="tx1"/>
                </a:solidFill>
              </a:defRPr>
            </a:lvl2pPr>
            <a:lvl3pPr>
              <a:spcAft>
                <a:spcPts val="600"/>
              </a:spcAft>
              <a:defRPr sz="2000" spc="0">
                <a:solidFill>
                  <a:schemeClr val="tx1"/>
                </a:solidFill>
              </a:defRPr>
            </a:lvl3pPr>
            <a:lvl4pPr>
              <a:spcAft>
                <a:spcPts val="600"/>
              </a:spcAft>
              <a:defRPr sz="1800">
                <a:solidFill>
                  <a:schemeClr val="tx1"/>
                </a:solidFill>
              </a:defRPr>
            </a:lvl4pPr>
            <a:lvl5pPr>
              <a:spcAft>
                <a:spcPts val="600"/>
              </a:spcAft>
              <a:defRPr sz="16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5/28/2022</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9"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0" name="Slide Number Placeholder 3">
            <a:extLst>
              <a:ext uri="{FF2B5EF4-FFF2-40B4-BE49-F238E27FC236}">
                <a16:creationId xmlns:a16="http://schemas.microsoft.com/office/drawing/2014/main" id="{5F45C4B8-3C16-49F1-8510-9E8022B09487}"/>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14337692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smal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3132" y="1719071"/>
            <a:ext cx="4222668" cy="4912233"/>
          </a:xfrm>
        </p:spPr>
        <p:txBody>
          <a:bodyPr>
            <a:normAutofit/>
          </a:bodyPr>
          <a:lstStyle>
            <a:lvl1pPr>
              <a:defRPr sz="2000" spc="0">
                <a:solidFill>
                  <a:schemeClr val="tx1"/>
                </a:solidFill>
              </a:defRPr>
            </a:lvl1pPr>
            <a:lvl2pPr>
              <a:defRPr sz="1800" spc="0">
                <a:solidFill>
                  <a:schemeClr val="tx1"/>
                </a:solidFill>
              </a:defRPr>
            </a:lvl2pPr>
            <a:lvl3pPr>
              <a:defRPr sz="1600" spc="0">
                <a:solidFill>
                  <a:schemeClr val="tx1"/>
                </a:solidFill>
              </a:defRPr>
            </a:lvl3pPr>
            <a:lvl4pPr>
              <a:defRPr sz="1400" spc="0">
                <a:solidFill>
                  <a:schemeClr val="tx1"/>
                </a:solidFill>
              </a:defRPr>
            </a:lvl4pPr>
            <a:lvl5pPr>
              <a:defRPr sz="1400" spc="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258294" cy="4912233"/>
          </a:xfrm>
        </p:spPr>
        <p:txBody>
          <a:bodyPr>
            <a:normAutofit/>
          </a:bodyPr>
          <a:lstStyle>
            <a:lvl1pPr>
              <a:defRPr sz="2000" spc="0">
                <a:solidFill>
                  <a:schemeClr val="tx1"/>
                </a:solidFill>
              </a:defRPr>
            </a:lvl1pPr>
            <a:lvl2pPr>
              <a:defRPr sz="1800" spc="0">
                <a:solidFill>
                  <a:schemeClr val="tx1"/>
                </a:solidFill>
              </a:defRPr>
            </a:lvl2pPr>
            <a:lvl3pPr>
              <a:defRPr sz="1600" spc="0">
                <a:solidFill>
                  <a:schemeClr val="tx1"/>
                </a:solidFill>
              </a:defRPr>
            </a:lvl3pPr>
            <a:lvl4pPr>
              <a:defRPr sz="1400" spc="0">
                <a:solidFill>
                  <a:schemeClr val="tx1"/>
                </a:solidFill>
              </a:defRPr>
            </a:lvl4pPr>
            <a:lvl5pPr>
              <a:defRPr sz="1400" spc="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381521" y="6630110"/>
            <a:ext cx="2133600" cy="274320"/>
          </a:xfrm>
        </p:spPr>
        <p:txBody>
          <a:bodyPr/>
          <a:lstStyle>
            <a:lvl1pPr>
              <a:defRPr sz="900">
                <a:solidFill>
                  <a:schemeClr val="tx1"/>
                </a:solidFill>
                <a:latin typeface="Arial Narrow" panose="020B0606020202030204" pitchFamily="34" charset="0"/>
              </a:defRPr>
            </a:lvl1pPr>
          </a:lstStyle>
          <a:p>
            <a:fld id="{C715CDA6-468B-4914-9119-2CA166CC068C}" type="datetime1">
              <a:rPr lang="en-US" smtClean="0"/>
              <a:pPr/>
              <a:t>5/28/2022</a:t>
            </a:fld>
            <a:endParaRPr lang="en-US"/>
          </a:p>
        </p:txBody>
      </p:sp>
      <p:sp>
        <p:nvSpPr>
          <p:cNvPr id="6" name="Footer Placeholder 5"/>
          <p:cNvSpPr>
            <a:spLocks noGrp="1"/>
          </p:cNvSpPr>
          <p:nvPr>
            <p:ph type="ftr" sz="quarter" idx="11"/>
          </p:nvPr>
        </p:nvSpPr>
        <p:spPr>
          <a:xfrm>
            <a:off x="3048000" y="66294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8" name="Title 7"/>
          <p:cNvSpPr>
            <a:spLocks noGrp="1"/>
          </p:cNvSpPr>
          <p:nvPr>
            <p:ph type="title"/>
          </p:nvPr>
        </p:nvSpPr>
        <p:spPr/>
        <p:txBody>
          <a:bodyPr/>
          <a:lstStyle/>
          <a:p>
            <a:r>
              <a:rPr lang="en-US"/>
              <a:t>Click to edit Master title style</a:t>
            </a:r>
          </a:p>
        </p:txBody>
      </p:sp>
      <p:sp>
        <p:nvSpPr>
          <p:cNvPr id="9"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
        <p:nvSpPr>
          <p:cNvPr id="10"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
        <p:nvSpPr>
          <p:cNvPr id="11" name="Slide Number Placeholder 3">
            <a:extLst>
              <a:ext uri="{FF2B5EF4-FFF2-40B4-BE49-F238E27FC236}">
                <a16:creationId xmlns:a16="http://schemas.microsoft.com/office/drawing/2014/main" id="{913EEBCA-DA46-401D-ACC6-B54128978121}"/>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1079481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medium)">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3132" y="1719071"/>
            <a:ext cx="4222668" cy="4912233"/>
          </a:xfrm>
        </p:spPr>
        <p:txBody>
          <a:bodyPr>
            <a:normAutofit/>
          </a:bodyPr>
          <a:lstStyle>
            <a:lvl1pPr>
              <a:defRPr sz="2400" spc="0">
                <a:solidFill>
                  <a:schemeClr val="tx1"/>
                </a:solidFill>
              </a:defRPr>
            </a:lvl1pPr>
            <a:lvl2pPr>
              <a:defRPr sz="2000" spc="0">
                <a:solidFill>
                  <a:schemeClr val="tx1"/>
                </a:solidFill>
              </a:defRPr>
            </a:lvl2pPr>
            <a:lvl3pPr>
              <a:defRPr sz="1800" spc="0">
                <a:solidFill>
                  <a:schemeClr val="tx1"/>
                </a:solidFill>
              </a:defRPr>
            </a:lvl3pPr>
            <a:lvl4pPr>
              <a:defRPr sz="1600" spc="0">
                <a:solidFill>
                  <a:schemeClr val="tx1"/>
                </a:solidFill>
              </a:defRPr>
            </a:lvl4pPr>
            <a:lvl5pPr>
              <a:defRPr sz="1600" spc="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258294" cy="4912233"/>
          </a:xfrm>
        </p:spPr>
        <p:txBody>
          <a:bodyPr>
            <a:normAutofit/>
          </a:bodyPr>
          <a:lstStyle>
            <a:lvl1pPr>
              <a:defRPr sz="2400" spc="0">
                <a:solidFill>
                  <a:schemeClr val="tx1"/>
                </a:solidFill>
              </a:defRPr>
            </a:lvl1pPr>
            <a:lvl2pPr>
              <a:defRPr sz="2000" spc="0">
                <a:solidFill>
                  <a:schemeClr val="tx1"/>
                </a:solidFill>
              </a:defRPr>
            </a:lvl2pPr>
            <a:lvl3pPr>
              <a:defRPr sz="1800" spc="0">
                <a:solidFill>
                  <a:schemeClr val="tx1"/>
                </a:solidFill>
              </a:defRPr>
            </a:lvl3pPr>
            <a:lvl4pPr>
              <a:defRPr sz="1600" spc="0">
                <a:solidFill>
                  <a:schemeClr val="tx1"/>
                </a:solidFill>
              </a:defRPr>
            </a:lvl4pPr>
            <a:lvl5pPr>
              <a:defRPr sz="1600" spc="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381521" y="6630110"/>
            <a:ext cx="2133600" cy="274320"/>
          </a:xfrm>
        </p:spPr>
        <p:txBody>
          <a:bodyPr/>
          <a:lstStyle>
            <a:lvl1pPr>
              <a:defRPr sz="900">
                <a:solidFill>
                  <a:schemeClr val="tx1"/>
                </a:solidFill>
                <a:latin typeface="Arial Narrow" panose="020B0606020202030204" pitchFamily="34" charset="0"/>
              </a:defRPr>
            </a:lvl1pPr>
          </a:lstStyle>
          <a:p>
            <a:fld id="{C715CDA6-468B-4914-9119-2CA166CC068C}" type="datetime1">
              <a:rPr lang="en-US" smtClean="0"/>
              <a:pPr/>
              <a:t>5/28/2022</a:t>
            </a:fld>
            <a:endParaRPr lang="en-US"/>
          </a:p>
        </p:txBody>
      </p:sp>
      <p:sp>
        <p:nvSpPr>
          <p:cNvPr id="6" name="Footer Placeholder 5"/>
          <p:cNvSpPr>
            <a:spLocks noGrp="1"/>
          </p:cNvSpPr>
          <p:nvPr>
            <p:ph type="ftr" sz="quarter" idx="11"/>
          </p:nvPr>
        </p:nvSpPr>
        <p:spPr>
          <a:xfrm>
            <a:off x="3048000" y="66294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8" name="Title 7"/>
          <p:cNvSpPr>
            <a:spLocks noGrp="1"/>
          </p:cNvSpPr>
          <p:nvPr>
            <p:ph type="title"/>
          </p:nvPr>
        </p:nvSpPr>
        <p:spPr/>
        <p:txBody>
          <a:bodyPr/>
          <a:lstStyle/>
          <a:p>
            <a:r>
              <a:rPr lang="en-US"/>
              <a:t>Click to edit Master title style</a:t>
            </a:r>
          </a:p>
        </p:txBody>
      </p:sp>
      <p:sp>
        <p:nvSpPr>
          <p:cNvPr id="9"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
        <p:nvSpPr>
          <p:cNvPr id="10"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
        <p:nvSpPr>
          <p:cNvPr id="11" name="Slide Number Placeholder 3">
            <a:extLst>
              <a:ext uri="{FF2B5EF4-FFF2-40B4-BE49-F238E27FC236}">
                <a16:creationId xmlns:a16="http://schemas.microsoft.com/office/drawing/2014/main" id="{DDBED68A-ECCA-4BD7-AFEA-86CC0607AC8D}"/>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12480563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Code">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685800"/>
            <a:ext cx="8407893" cy="5440679"/>
          </a:xfrm>
        </p:spPr>
        <p:txBody>
          <a:bodyPr/>
          <a:lstStyle>
            <a:lvl1pPr marL="45720" indent="0">
              <a:spcBef>
                <a:spcPts val="0"/>
              </a:spcBef>
              <a:spcAft>
                <a:spcPts val="0"/>
              </a:spcAft>
              <a:buNone/>
              <a:defRPr b="0" spc="0">
                <a:solidFill>
                  <a:schemeClr val="tx1"/>
                </a:solidFill>
              </a:defRPr>
            </a:lvl1pPr>
            <a:lvl2pPr marL="365760" indent="0">
              <a:spcBef>
                <a:spcPts val="0"/>
              </a:spcBef>
              <a:spcAft>
                <a:spcPts val="0"/>
              </a:spcAft>
              <a:buNone/>
              <a:defRPr b="0" spc="0">
                <a:solidFill>
                  <a:schemeClr val="tx1"/>
                </a:solidFill>
              </a:defRPr>
            </a:lvl2pPr>
            <a:lvl3pPr marL="640080" indent="0">
              <a:spcBef>
                <a:spcPts val="0"/>
              </a:spcBef>
              <a:spcAft>
                <a:spcPts val="0"/>
              </a:spcAft>
              <a:buNone/>
              <a:defRPr b="0" spc="0">
                <a:solidFill>
                  <a:schemeClr val="tx1"/>
                </a:solidFill>
              </a:defRPr>
            </a:lvl3pPr>
            <a:lvl4pPr marL="914400" indent="0">
              <a:spcBef>
                <a:spcPts val="0"/>
              </a:spcBef>
              <a:spcAft>
                <a:spcPts val="0"/>
              </a:spcAft>
              <a:buNone/>
              <a:defRPr b="0">
                <a:solidFill>
                  <a:schemeClr val="tx1"/>
                </a:solidFill>
              </a:defRPr>
            </a:lvl4pPr>
            <a:lvl5pPr marL="1097280" indent="0">
              <a:spcBef>
                <a:spcPts val="0"/>
              </a:spcBef>
              <a:spcAft>
                <a:spcPts val="0"/>
              </a:spcAft>
              <a:buNone/>
              <a:defRPr b="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581975"/>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5/28/2022</a:t>
            </a:fld>
            <a:endParaRPr lang="en-US"/>
          </a:p>
        </p:txBody>
      </p:sp>
      <p:sp>
        <p:nvSpPr>
          <p:cNvPr id="5" name="Footer Placeholder 4"/>
          <p:cNvSpPr>
            <a:spLocks noGrp="1"/>
          </p:cNvSpPr>
          <p:nvPr>
            <p:ph type="ftr" sz="quarter" idx="11"/>
          </p:nvPr>
        </p:nvSpPr>
        <p:spPr>
          <a:xfrm>
            <a:off x="3048000" y="65819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a:xfrm>
            <a:off x="381000" y="152400"/>
            <a:ext cx="8381260" cy="406153"/>
          </a:xfrm>
        </p:spPr>
        <p:txBody>
          <a:bodyPr/>
          <a:lstStyle>
            <a:lvl1pPr>
              <a:defRPr sz="2000" u="sng" cap="none" spc="0">
                <a:solidFill>
                  <a:schemeClr val="tx1"/>
                </a:solidFill>
              </a:defRPr>
            </a:lvl1pPr>
          </a:lstStyle>
          <a:p>
            <a:r>
              <a:rPr lang="en-US" dirty="0"/>
              <a:t>Click To Edit Master Title Style</a:t>
            </a:r>
          </a:p>
        </p:txBody>
      </p:sp>
      <p:sp>
        <p:nvSpPr>
          <p:cNvPr id="8"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
        <p:nvSpPr>
          <p:cNvPr id="9"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
        <p:nvSpPr>
          <p:cNvPr id="10" name="Slide Number Placeholder 3">
            <a:extLst>
              <a:ext uri="{FF2B5EF4-FFF2-40B4-BE49-F238E27FC236}">
                <a16:creationId xmlns:a16="http://schemas.microsoft.com/office/drawing/2014/main" id="{B7384813-B65D-4938-A41C-D822F5A8FB49}"/>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18888952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400" y="153923"/>
            <a:ext cx="6705600" cy="65532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Date Placeholder 8"/>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C434DD70-68F0-4DEF-81F9-71079D2F1371}" type="datetime1">
              <a:rPr lang="en-US" smtClean="0"/>
              <a:pPr/>
              <a:t>5/28/2022</a:t>
            </a:fld>
            <a:endParaRPr lang="en-US"/>
          </a:p>
        </p:txBody>
      </p:sp>
      <p:sp>
        <p:nvSpPr>
          <p:cNvPr id="11" name="Footer Placeholder 10"/>
          <p:cNvSpPr>
            <a:spLocks noGrp="1"/>
          </p:cNvSpPr>
          <p:nvPr>
            <p:ph type="ftr" sz="quarter" idx="12"/>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solidFill>
                  <a:schemeClr val="tx1"/>
                </a:solidFill>
              </a:defRPr>
            </a:lvl1pPr>
          </a:lstStyle>
          <a:p>
            <a:r>
              <a:rPr lang="en-US"/>
              <a:t>Click to edit Master title style</a:t>
            </a:r>
            <a:endParaRPr lang="en-US" dirty="0"/>
          </a:p>
        </p:txBody>
      </p:sp>
      <p:sp>
        <p:nvSpPr>
          <p:cNvPr id="13"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0"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4" name="Slide Number Placeholder 3">
            <a:extLst>
              <a:ext uri="{FF2B5EF4-FFF2-40B4-BE49-F238E27FC236}">
                <a16:creationId xmlns:a16="http://schemas.microsoft.com/office/drawing/2014/main" id="{B1D6C419-2517-415A-8E7F-D34A46E0F50E}"/>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32635937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ubs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400" y="153923"/>
            <a:ext cx="6705600" cy="655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Date Placeholder 8"/>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C434DD70-68F0-4DEF-81F9-71079D2F1371}" type="datetime1">
              <a:rPr lang="en-US" smtClean="0"/>
              <a:pPr/>
              <a:t>5/28/2022</a:t>
            </a:fld>
            <a:endParaRPr lang="en-US"/>
          </a:p>
        </p:txBody>
      </p:sp>
      <p:sp>
        <p:nvSpPr>
          <p:cNvPr id="11" name="Footer Placeholder 10"/>
          <p:cNvSpPr>
            <a:spLocks noGrp="1"/>
          </p:cNvSpPr>
          <p:nvPr>
            <p:ph type="ftr" sz="quarter" idx="12"/>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solidFill>
                  <a:schemeClr val="tx1"/>
                </a:solidFill>
              </a:defRPr>
            </a:lvl1pPr>
          </a:lstStyle>
          <a:p>
            <a:r>
              <a:rPr lang="en-US"/>
              <a:t>Click to edit Master title style</a:t>
            </a:r>
            <a:endParaRPr lang="en-US" dirty="0"/>
          </a:p>
        </p:txBody>
      </p:sp>
      <p:sp>
        <p:nvSpPr>
          <p:cNvPr id="13"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0"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4" name="Slide Number Placeholder 3">
            <a:extLst>
              <a:ext uri="{FF2B5EF4-FFF2-40B4-BE49-F238E27FC236}">
                <a16:creationId xmlns:a16="http://schemas.microsoft.com/office/drawing/2014/main" id="{A59B9B95-4360-4063-A6A0-0C34F8F79C84}"/>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41034156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spc="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spc="0"/>
            </a:lvl1pPr>
            <a:lvl2pPr>
              <a:defRPr sz="2000" spc="0"/>
            </a:lvl2pPr>
            <a:lvl3pPr>
              <a:defRPr sz="1800" spc="0"/>
            </a:lvl3pPr>
            <a:lvl4pPr>
              <a:defRPr sz="1600" spc="0"/>
            </a:lvl4pPr>
            <a:lvl5pPr>
              <a:defRPr sz="1600" spc="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spc="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spc="0"/>
            </a:lvl1pPr>
            <a:lvl2pPr>
              <a:defRPr sz="2000" spc="0"/>
            </a:lvl2pPr>
            <a:lvl3pPr>
              <a:defRPr sz="1800" spc="0"/>
            </a:lvl3pPr>
            <a:lvl4pPr>
              <a:defRPr sz="1600" spc="0"/>
            </a:lvl4pPr>
            <a:lvl5pPr>
              <a:defRPr sz="1600" spc="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3DD63199-ED02-43C5-98B2-403BD5B5424D}" type="datetime1">
              <a:rPr lang="en-US" smtClean="0"/>
              <a:pPr/>
              <a:t>5/28/2022</a:t>
            </a:fld>
            <a:endParaRPr lang="en-US"/>
          </a:p>
        </p:txBody>
      </p:sp>
      <p:sp>
        <p:nvSpPr>
          <p:cNvPr id="8" name="Footer Placeholder 7"/>
          <p:cNvSpPr>
            <a:spLocks noGrp="1"/>
          </p:cNvSpPr>
          <p:nvPr>
            <p:ph type="ftr" sz="quarter" idx="11"/>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0" name="Title 9"/>
          <p:cNvSpPr>
            <a:spLocks noGrp="1"/>
          </p:cNvSpPr>
          <p:nvPr>
            <p:ph type="title"/>
          </p:nvPr>
        </p:nvSpPr>
        <p:spPr/>
        <p:txBody>
          <a:bodyPr/>
          <a:lstStyle/>
          <a:p>
            <a:r>
              <a:rPr lang="en-US"/>
              <a:t>Click to edit Master title style</a:t>
            </a:r>
          </a:p>
        </p:txBody>
      </p:sp>
      <p:sp>
        <p:nvSpPr>
          <p:cNvPr id="11"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2"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3" name="Slide Number Placeholder 3">
            <a:extLst>
              <a:ext uri="{FF2B5EF4-FFF2-40B4-BE49-F238E27FC236}">
                <a16:creationId xmlns:a16="http://schemas.microsoft.com/office/drawing/2014/main" id="{99730F2F-8CC0-4647-ACEE-615D755A84BB}"/>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0154276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58F7003A-EE07-45D0-8EDE-BE72C64253B7}" type="datetime1">
              <a:rPr lang="en-US" smtClean="0"/>
              <a:pPr/>
              <a:t>5/28/2022</a:t>
            </a:fld>
            <a:endParaRPr lang="en-US"/>
          </a:p>
        </p:txBody>
      </p:sp>
      <p:sp>
        <p:nvSpPr>
          <p:cNvPr id="4" name="Footer Placeholder 3"/>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6" name="Title 5"/>
          <p:cNvSpPr>
            <a:spLocks noGrp="1"/>
          </p:cNvSpPr>
          <p:nvPr>
            <p:ph type="title"/>
          </p:nvPr>
        </p:nvSpPr>
        <p:spPr/>
        <p:txBody>
          <a:bodyPr/>
          <a:lstStyle/>
          <a:p>
            <a:r>
              <a:rPr lang="en-US"/>
              <a:t>Click to edit Master title style</a:t>
            </a:r>
          </a:p>
        </p:txBody>
      </p:sp>
      <p:sp>
        <p:nvSpPr>
          <p:cNvPr id="7"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8"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9" name="Slide Number Placeholder 3">
            <a:extLst>
              <a:ext uri="{FF2B5EF4-FFF2-40B4-BE49-F238E27FC236}">
                <a16:creationId xmlns:a16="http://schemas.microsoft.com/office/drawing/2014/main" id="{9ECAA582-BF34-4A37-B4F5-661CA7939C5D}"/>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19945013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2" name="Date Placeholder 1"/>
          <p:cNvSpPr>
            <a:spLocks noGrp="1"/>
          </p:cNvSpPr>
          <p:nvPr>
            <p:ph type="dt" sz="half" idx="10"/>
          </p:nvPr>
        </p:nvSpPr>
        <p:spPr>
          <a:xfrm>
            <a:off x="370888" y="6629475"/>
            <a:ext cx="2133600" cy="274320"/>
          </a:xfrm>
        </p:spPr>
        <p:txBody>
          <a:bodyPr/>
          <a:lstStyle>
            <a:lvl1pPr>
              <a:defRPr sz="900">
                <a:solidFill>
                  <a:schemeClr val="tx1"/>
                </a:solidFill>
                <a:latin typeface="Arial Narrow" panose="020B0606020202030204" pitchFamily="34" charset="0"/>
              </a:defRPr>
            </a:lvl1pPr>
          </a:lstStyle>
          <a:p>
            <a:fld id="{E6F30DDD-5613-420D-BFAE-9FDA909A81F5}" type="datetime1">
              <a:rPr lang="en-US" smtClean="0"/>
              <a:pPr/>
              <a:t>5/28/2022</a:t>
            </a:fld>
            <a:endParaRPr lang="en-US"/>
          </a:p>
        </p:txBody>
      </p:sp>
      <p:sp>
        <p:nvSpPr>
          <p:cNvPr id="3" name="Footer Placeholder 2"/>
          <p:cNvSpPr>
            <a:spLocks noGrp="1"/>
          </p:cNvSpPr>
          <p:nvPr>
            <p:ph type="ftr" sz="quarter" idx="11"/>
          </p:nvPr>
        </p:nvSpPr>
        <p:spPr>
          <a:xfrm>
            <a:off x="3048000" y="66294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6"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
        <p:nvSpPr>
          <p:cNvPr id="7"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
        <p:nvSpPr>
          <p:cNvPr id="8" name="Slide Number Placeholder 3">
            <a:extLst>
              <a:ext uri="{FF2B5EF4-FFF2-40B4-BE49-F238E27FC236}">
                <a16:creationId xmlns:a16="http://schemas.microsoft.com/office/drawing/2014/main" id="{E8232434-1342-4CEB-82E4-0B5BA56BB475}"/>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7177714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7010400" y="150876"/>
            <a:ext cx="1981200" cy="655624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83D39BFE-46BB-4B94-9063-9A78EB540FB4}" type="datetime1">
              <a:rPr lang="en-US" smtClean="0"/>
              <a:pPr/>
              <a:t>5/28/2022</a:t>
            </a:fld>
            <a:endParaRPr lang="en-US"/>
          </a:p>
        </p:txBody>
      </p:sp>
      <p:sp>
        <p:nvSpPr>
          <p:cNvPr id="6" name="Footer Placeholder 5"/>
          <p:cNvSpPr>
            <a:spLocks noGrp="1"/>
          </p:cNvSpPr>
          <p:nvPr>
            <p:ph type="ftr" sz="quarter" idx="11"/>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a:t>Click to edit Master title style</a:t>
            </a:r>
            <a:endParaRPr lang="en-US" dirty="0"/>
          </a:p>
        </p:txBody>
      </p:sp>
      <p:sp>
        <p:nvSpPr>
          <p:cNvPr id="12"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3"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4" name="Slide Number Placeholder 3">
            <a:extLst>
              <a:ext uri="{FF2B5EF4-FFF2-40B4-BE49-F238E27FC236}">
                <a16:creationId xmlns:a16="http://schemas.microsoft.com/office/drawing/2014/main" id="{601DE923-D9D0-4163-87EF-F1F611E2118F}"/>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303293786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medium)">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spcAft>
                <a:spcPts val="600"/>
              </a:spcAft>
              <a:defRPr sz="2400" spc="0">
                <a:solidFill>
                  <a:schemeClr val="tx1"/>
                </a:solidFill>
              </a:defRPr>
            </a:lvl1pPr>
            <a:lvl2pPr>
              <a:spcAft>
                <a:spcPts val="600"/>
              </a:spcAft>
              <a:defRPr sz="2000" spc="0">
                <a:solidFill>
                  <a:schemeClr val="tx1"/>
                </a:solidFill>
              </a:defRPr>
            </a:lvl2pPr>
            <a:lvl3pPr>
              <a:spcAft>
                <a:spcPts val="600"/>
              </a:spcAft>
              <a:defRPr sz="1800" spc="0">
                <a:solidFill>
                  <a:schemeClr val="tx1"/>
                </a:solidFill>
              </a:defRPr>
            </a:lvl3pPr>
            <a:lvl4pPr>
              <a:spcAft>
                <a:spcPts val="600"/>
              </a:spcAft>
              <a:defRPr sz="1600">
                <a:solidFill>
                  <a:schemeClr val="tx1"/>
                </a:solidFill>
              </a:defRPr>
            </a:lvl4pPr>
            <a:lvl5pPr>
              <a:spcAft>
                <a:spcPts val="600"/>
              </a:spcAft>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5/28/2022</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3808466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3638"/>
            <a:ext cx="2133600" cy="457200"/>
          </a:xfrm>
        </p:spPr>
        <p:txBody>
          <a:bodyPr/>
          <a:lstStyle>
            <a:lvl1pPr>
              <a:defRPr/>
            </a:lvl1pPr>
          </a:lstStyle>
          <a:p>
            <a:endParaRPr lang="en-US" alt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553200" y="6243638"/>
            <a:ext cx="2133600" cy="457200"/>
          </a:xfrm>
        </p:spPr>
        <p:txBody>
          <a:bodyPr/>
          <a:lstStyle>
            <a:lvl1pPr>
              <a:defRPr/>
            </a:lvl1pPr>
          </a:lstStyle>
          <a:p>
            <a:fld id="{18C7610B-743C-48E8-8761-F589C348B6EB}" type="slidenum">
              <a:rPr lang="en-US" altLang="en-US"/>
              <a:pPr/>
              <a:t>‹#›</a:t>
            </a:fld>
            <a:endParaRPr lang="en-US" altLang="en-US"/>
          </a:p>
        </p:txBody>
      </p:sp>
    </p:spTree>
    <p:extLst>
      <p:ext uri="{BB962C8B-B14F-4D97-AF65-F5344CB8AC3E}">
        <p14:creationId xmlns:p14="http://schemas.microsoft.com/office/powerpoint/2010/main" val="11378707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30725"/>
          </a:xfrm>
        </p:spPr>
        <p:txBody>
          <a:bodyPr/>
          <a:lstStyle/>
          <a:p>
            <a:endParaRPr lang="en-US"/>
          </a:p>
        </p:txBody>
      </p:sp>
      <p:sp>
        <p:nvSpPr>
          <p:cNvPr id="4" name="Date Placeholder 3"/>
          <p:cNvSpPr>
            <a:spLocks noGrp="1"/>
          </p:cNvSpPr>
          <p:nvPr>
            <p:ph type="dt" sz="half" idx="10"/>
          </p:nvPr>
        </p:nvSpPr>
        <p:spPr>
          <a:xfrm>
            <a:off x="457200" y="6243638"/>
            <a:ext cx="2133600" cy="457200"/>
          </a:xfrm>
        </p:spPr>
        <p:txBody>
          <a:bodyPr/>
          <a:lstStyle>
            <a:lvl1pPr>
              <a:defRPr/>
            </a:lvl1pPr>
          </a:lstStyle>
          <a:p>
            <a:endParaRPr lang="en-US" alt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6553200" y="6243638"/>
            <a:ext cx="2133600" cy="457200"/>
          </a:xfrm>
        </p:spPr>
        <p:txBody>
          <a:bodyPr/>
          <a:lstStyle>
            <a:lvl1pPr>
              <a:defRPr/>
            </a:lvl1pPr>
          </a:lstStyle>
          <a:p>
            <a:fld id="{3B0B3945-8C01-452C-BB78-F336F40B0C19}" type="slidenum">
              <a:rPr lang="en-US" altLang="en-US"/>
              <a:pPr/>
              <a:t>‹#›</a:t>
            </a:fld>
            <a:endParaRPr lang="en-US" altLang="en-US"/>
          </a:p>
        </p:txBody>
      </p:sp>
    </p:spTree>
    <p:extLst>
      <p:ext uri="{BB962C8B-B14F-4D97-AF65-F5344CB8AC3E}">
        <p14:creationId xmlns:p14="http://schemas.microsoft.com/office/powerpoint/2010/main" val="7986092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27709"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8001000" y="150876"/>
            <a:ext cx="9906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328F3307-CA20-40BA-A7E7-17A69DE3C3A7}" type="datetime1">
              <a:rPr lang="en-US" smtClean="0"/>
              <a:pPr/>
              <a:t>5/28/2022</a:t>
            </a:fld>
            <a:endParaRPr lang="en-US"/>
          </a:p>
        </p:txBody>
      </p:sp>
      <p:sp>
        <p:nvSpPr>
          <p:cNvPr id="6" name="Footer Placeholder 5"/>
          <p:cNvSpPr>
            <a:spLocks noGrp="1"/>
          </p:cNvSpPr>
          <p:nvPr>
            <p:ph type="ftr" sz="quarter" idx="11"/>
          </p:nvPr>
        </p:nvSpPr>
        <p:spPr/>
        <p:txBody>
          <a:bodyPr/>
          <a:lstStyle/>
          <a:p>
            <a:endParaRPr lang="en-US"/>
          </a:p>
        </p:txBody>
      </p:sp>
      <p:sp>
        <p:nvSpPr>
          <p:cNvPr id="10" name="Title 9"/>
          <p:cNvSpPr>
            <a:spLocks noGrp="1"/>
          </p:cNvSpPr>
          <p:nvPr>
            <p:ph type="title"/>
          </p:nvPr>
        </p:nvSpPr>
        <p:spPr>
          <a:xfrm>
            <a:off x="8234680" y="460247"/>
            <a:ext cx="604520" cy="5999929"/>
          </a:xfrm>
        </p:spPr>
        <p:txBody>
          <a:bodyPr vert="vert" anchor="b"/>
          <a:lstStyle>
            <a:lvl1pPr algn="l">
              <a:defRPr sz="3200" spc="150" baseline="0">
                <a:solidFill>
                  <a:schemeClr val="tx2"/>
                </a:solidFill>
              </a:defRPr>
            </a:lvl1pPr>
          </a:lstStyle>
          <a:p>
            <a:r>
              <a:rPr lang="en-US" dirty="0"/>
              <a:t>Click to edit Master title style</a:t>
            </a:r>
          </a:p>
        </p:txBody>
      </p:sp>
      <p:sp>
        <p:nvSpPr>
          <p:cNvPr id="12"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a:r>
              <a:rPr lang="en-US" sz="900">
                <a:solidFill>
                  <a:schemeClr val="accent3"/>
                </a:solidFill>
                <a:latin typeface="Arial Narrow" pitchFamily="34" charset="0"/>
              </a:rPr>
              <a:t>Slide </a:t>
            </a:r>
            <a:fld id="{91D1C02B-4EAB-4E15-8698-97615A35039E}" type="slidenum">
              <a:rPr lang="en-US" sz="900" smtClean="0">
                <a:solidFill>
                  <a:schemeClr val="accent3"/>
                </a:solidFill>
                <a:latin typeface="Arial Narrow" pitchFamily="34" charset="0"/>
              </a:rPr>
              <a:pPr algn="r"/>
              <a:t>‹#›</a:t>
            </a:fld>
            <a:endParaRPr lang="en-US" sz="900" dirty="0">
              <a:solidFill>
                <a:schemeClr val="accent3"/>
              </a:solidFill>
              <a:latin typeface="Arial Narrow" pitchFamily="34" charset="0"/>
            </a:endParaRPr>
          </a:p>
        </p:txBody>
      </p:sp>
    </p:spTree>
    <p:extLst>
      <p:ext uri="{BB962C8B-B14F-4D97-AF65-F5344CB8AC3E}">
        <p14:creationId xmlns:p14="http://schemas.microsoft.com/office/powerpoint/2010/main" val="4060869290"/>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black"/>
              </a:solidFill>
            </a:endParaRPr>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9"/>
          <p:cNvSpPr>
            <a:spLocks noGrp="1"/>
          </p:cNvSpPr>
          <p:nvPr>
            <p:ph type="dt" sz="half" idx="10"/>
          </p:nvPr>
        </p:nvSpPr>
        <p:spPr>
          <a:xfrm>
            <a:off x="370888" y="6645106"/>
            <a:ext cx="2133600" cy="274320"/>
          </a:xfrm>
        </p:spPr>
        <p:txBody>
          <a:bodyPr/>
          <a:lstStyle>
            <a:lvl1pPr>
              <a:defRPr sz="900">
                <a:solidFill>
                  <a:schemeClr val="tx1"/>
                </a:solidFill>
                <a:latin typeface="Arial Narrow" panose="020B0606020202030204" pitchFamily="34" charset="0"/>
              </a:defRPr>
            </a:lvl1pPr>
          </a:lstStyle>
          <a:p>
            <a:fld id="{B01D2C00-4051-494E-A977-137197B29FE8}" type="datetime1">
              <a:rPr lang="en-US" smtClean="0"/>
              <a:pPr/>
              <a:t>5/28/2022</a:t>
            </a:fld>
            <a:endParaRPr lang="en-US"/>
          </a:p>
        </p:txBody>
      </p:sp>
      <p:sp>
        <p:nvSpPr>
          <p:cNvPr id="12" name="Footer Placeholder 11"/>
          <p:cNvSpPr>
            <a:spLocks noGrp="1"/>
          </p:cNvSpPr>
          <p:nvPr>
            <p:ph type="ftr" sz="quarter" idx="12"/>
          </p:nvPr>
        </p:nvSpPr>
        <p:spPr>
          <a:xfrm>
            <a:off x="3048000" y="6645106"/>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3" name="Title 12"/>
          <p:cNvSpPr>
            <a:spLocks noGrp="1"/>
          </p:cNvSpPr>
          <p:nvPr>
            <p:ph type="title" hasCustomPrompt="1"/>
          </p:nvPr>
        </p:nvSpPr>
        <p:spPr>
          <a:xfrm>
            <a:off x="457200" y="2052960"/>
            <a:ext cx="6324600" cy="1828800"/>
          </a:xfrm>
        </p:spPr>
        <p:txBody>
          <a:bodyPr/>
          <a:lstStyle>
            <a:lvl1pPr algn="r">
              <a:defRPr sz="4000" spc="150" baseline="0"/>
            </a:lvl1pPr>
          </a:lstStyle>
          <a:p>
            <a:r>
              <a:rPr lang="en-US" dirty="0"/>
              <a:t>CLICK TO EDIT MASTER TITLE STYLE</a:t>
            </a:r>
          </a:p>
        </p:txBody>
      </p:sp>
      <p:sp>
        <p:nvSpPr>
          <p:cNvPr id="9"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4139145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small)">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Aft>
                <a:spcPts val="600"/>
              </a:spcAft>
              <a:defRPr spc="0">
                <a:solidFill>
                  <a:schemeClr val="tx1"/>
                </a:solidFill>
              </a:defRPr>
            </a:lvl1pPr>
            <a:lvl2pPr>
              <a:spcAft>
                <a:spcPts val="600"/>
              </a:spcAft>
              <a:defRPr spc="0">
                <a:solidFill>
                  <a:schemeClr val="tx1"/>
                </a:solidFill>
              </a:defRPr>
            </a:lvl2pPr>
            <a:lvl3pPr>
              <a:spcAft>
                <a:spcPts val="600"/>
              </a:spcAft>
              <a:defRPr spc="0">
                <a:solidFill>
                  <a:schemeClr val="tx1"/>
                </a:solidFill>
              </a:defRPr>
            </a:lvl3pPr>
            <a:lvl4pPr>
              <a:spcAft>
                <a:spcPts val="600"/>
              </a:spcAft>
              <a:defRPr>
                <a:solidFill>
                  <a:schemeClr val="tx1"/>
                </a:solidFill>
              </a:defRPr>
            </a:lvl4pPr>
            <a:lvl5pPr>
              <a:spcAft>
                <a:spcPts val="600"/>
              </a:spcAft>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5/28/2022</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13516291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medium)">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spcAft>
                <a:spcPts val="600"/>
              </a:spcAft>
              <a:defRPr sz="2400" spc="0">
                <a:solidFill>
                  <a:schemeClr val="tx1"/>
                </a:solidFill>
              </a:defRPr>
            </a:lvl1pPr>
            <a:lvl2pPr>
              <a:spcAft>
                <a:spcPts val="600"/>
              </a:spcAft>
              <a:defRPr sz="2000" spc="0">
                <a:solidFill>
                  <a:schemeClr val="tx1"/>
                </a:solidFill>
              </a:defRPr>
            </a:lvl2pPr>
            <a:lvl3pPr>
              <a:spcAft>
                <a:spcPts val="600"/>
              </a:spcAft>
              <a:defRPr sz="1800" spc="0">
                <a:solidFill>
                  <a:schemeClr val="tx1"/>
                </a:solidFill>
              </a:defRPr>
            </a:lvl3pPr>
            <a:lvl4pPr>
              <a:spcAft>
                <a:spcPts val="600"/>
              </a:spcAft>
              <a:defRPr sz="1600">
                <a:solidFill>
                  <a:schemeClr val="tx1"/>
                </a:solidFill>
              </a:defRPr>
            </a:lvl4pPr>
            <a:lvl5pPr>
              <a:spcAft>
                <a:spcPts val="600"/>
              </a:spcAft>
              <a:defRPr sz="14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5/28/2022</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7359901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larg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marL="344488" indent="-300038">
              <a:spcAft>
                <a:spcPts val="600"/>
              </a:spcAft>
              <a:defRPr sz="2800" spc="0">
                <a:solidFill>
                  <a:schemeClr val="tx1"/>
                </a:solidFill>
              </a:defRPr>
            </a:lvl1pPr>
            <a:lvl2pPr marL="623888" indent="-258763">
              <a:spcAft>
                <a:spcPts val="600"/>
              </a:spcAft>
              <a:defRPr sz="2400" spc="0">
                <a:solidFill>
                  <a:schemeClr val="tx1"/>
                </a:solidFill>
              </a:defRPr>
            </a:lvl2pPr>
            <a:lvl3pPr>
              <a:spcAft>
                <a:spcPts val="600"/>
              </a:spcAft>
              <a:defRPr sz="2000" spc="0">
                <a:solidFill>
                  <a:schemeClr val="tx1"/>
                </a:solidFill>
              </a:defRPr>
            </a:lvl3pPr>
            <a:lvl4pPr>
              <a:spcAft>
                <a:spcPts val="600"/>
              </a:spcAft>
              <a:defRPr sz="1800">
                <a:solidFill>
                  <a:schemeClr val="tx1"/>
                </a:solidFill>
              </a:defRPr>
            </a:lvl4pPr>
            <a:lvl5pPr>
              <a:spcAft>
                <a:spcPts val="600"/>
              </a:spcAft>
              <a:defRPr sz="16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5/28/2022</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42938514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smal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3132" y="1719071"/>
            <a:ext cx="4222668" cy="4912233"/>
          </a:xfrm>
        </p:spPr>
        <p:txBody>
          <a:bodyPr>
            <a:normAutofit/>
          </a:bodyPr>
          <a:lstStyle>
            <a:lvl1pPr>
              <a:defRPr sz="2000" spc="0">
                <a:solidFill>
                  <a:schemeClr val="tx1"/>
                </a:solidFill>
              </a:defRPr>
            </a:lvl1pPr>
            <a:lvl2pPr>
              <a:defRPr sz="1800" spc="0">
                <a:solidFill>
                  <a:schemeClr val="tx1"/>
                </a:solidFill>
              </a:defRPr>
            </a:lvl2pPr>
            <a:lvl3pPr>
              <a:defRPr sz="1600" spc="0">
                <a:solidFill>
                  <a:schemeClr val="tx1"/>
                </a:solidFill>
              </a:defRPr>
            </a:lvl3pPr>
            <a:lvl4pPr>
              <a:defRPr sz="1400" spc="0">
                <a:solidFill>
                  <a:schemeClr val="tx1"/>
                </a:solidFill>
              </a:defRPr>
            </a:lvl4pPr>
            <a:lvl5pPr>
              <a:defRPr sz="1400" spc="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258294" cy="4912233"/>
          </a:xfrm>
        </p:spPr>
        <p:txBody>
          <a:bodyPr>
            <a:normAutofit/>
          </a:bodyPr>
          <a:lstStyle>
            <a:lvl1pPr>
              <a:defRPr sz="2000" spc="0">
                <a:solidFill>
                  <a:schemeClr val="tx1"/>
                </a:solidFill>
              </a:defRPr>
            </a:lvl1pPr>
            <a:lvl2pPr>
              <a:defRPr sz="1800" spc="0">
                <a:solidFill>
                  <a:schemeClr val="tx1"/>
                </a:solidFill>
              </a:defRPr>
            </a:lvl2pPr>
            <a:lvl3pPr>
              <a:defRPr sz="1600" spc="0">
                <a:solidFill>
                  <a:schemeClr val="tx1"/>
                </a:solidFill>
              </a:defRPr>
            </a:lvl3pPr>
            <a:lvl4pPr>
              <a:defRPr sz="1400" spc="0">
                <a:solidFill>
                  <a:schemeClr val="tx1"/>
                </a:solidFill>
              </a:defRPr>
            </a:lvl4pPr>
            <a:lvl5pPr>
              <a:defRPr sz="1400" spc="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381521" y="6630110"/>
            <a:ext cx="2133600" cy="274320"/>
          </a:xfrm>
        </p:spPr>
        <p:txBody>
          <a:bodyPr/>
          <a:lstStyle>
            <a:lvl1pPr>
              <a:defRPr sz="900">
                <a:solidFill>
                  <a:schemeClr val="tx1"/>
                </a:solidFill>
                <a:latin typeface="Arial Narrow" panose="020B0606020202030204" pitchFamily="34" charset="0"/>
              </a:defRPr>
            </a:lvl1pPr>
          </a:lstStyle>
          <a:p>
            <a:fld id="{C715CDA6-468B-4914-9119-2CA166CC068C}" type="datetime1">
              <a:rPr lang="en-US" smtClean="0"/>
              <a:pPr/>
              <a:t>5/28/2022</a:t>
            </a:fld>
            <a:endParaRPr lang="en-US"/>
          </a:p>
        </p:txBody>
      </p:sp>
      <p:sp>
        <p:nvSpPr>
          <p:cNvPr id="6" name="Footer Placeholder 5"/>
          <p:cNvSpPr>
            <a:spLocks noGrp="1"/>
          </p:cNvSpPr>
          <p:nvPr>
            <p:ph type="ftr" sz="quarter" idx="11"/>
          </p:nvPr>
        </p:nvSpPr>
        <p:spPr>
          <a:xfrm>
            <a:off x="3048000" y="66294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8" name="Title 7"/>
          <p:cNvSpPr>
            <a:spLocks noGrp="1"/>
          </p:cNvSpPr>
          <p:nvPr>
            <p:ph type="title"/>
          </p:nvPr>
        </p:nvSpPr>
        <p:spPr/>
        <p:txBody>
          <a:bodyPr/>
          <a:lstStyle/>
          <a:p>
            <a:r>
              <a:rPr lang="en-US"/>
              <a:t>Click to edit Master title style</a:t>
            </a:r>
          </a:p>
        </p:txBody>
      </p:sp>
      <p:sp>
        <p:nvSpPr>
          <p:cNvPr id="9"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27111132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medium)">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3132" y="1719071"/>
            <a:ext cx="4222668" cy="4912233"/>
          </a:xfrm>
        </p:spPr>
        <p:txBody>
          <a:bodyPr>
            <a:normAutofit/>
          </a:bodyPr>
          <a:lstStyle>
            <a:lvl1pPr>
              <a:defRPr sz="2400" spc="0">
                <a:solidFill>
                  <a:schemeClr val="tx1"/>
                </a:solidFill>
              </a:defRPr>
            </a:lvl1pPr>
            <a:lvl2pPr>
              <a:defRPr sz="2000" spc="0">
                <a:solidFill>
                  <a:schemeClr val="tx1"/>
                </a:solidFill>
              </a:defRPr>
            </a:lvl2pPr>
            <a:lvl3pPr>
              <a:defRPr sz="1800" spc="0">
                <a:solidFill>
                  <a:schemeClr val="tx1"/>
                </a:solidFill>
              </a:defRPr>
            </a:lvl3pPr>
            <a:lvl4pPr>
              <a:defRPr sz="1600" spc="0">
                <a:solidFill>
                  <a:schemeClr val="tx1"/>
                </a:solidFill>
              </a:defRPr>
            </a:lvl4pPr>
            <a:lvl5pPr>
              <a:defRPr sz="1600" spc="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258294" cy="4912233"/>
          </a:xfrm>
        </p:spPr>
        <p:txBody>
          <a:bodyPr>
            <a:normAutofit/>
          </a:bodyPr>
          <a:lstStyle>
            <a:lvl1pPr>
              <a:defRPr sz="2400" spc="0">
                <a:solidFill>
                  <a:schemeClr val="tx1"/>
                </a:solidFill>
              </a:defRPr>
            </a:lvl1pPr>
            <a:lvl2pPr>
              <a:defRPr sz="2000" spc="0">
                <a:solidFill>
                  <a:schemeClr val="tx1"/>
                </a:solidFill>
              </a:defRPr>
            </a:lvl2pPr>
            <a:lvl3pPr>
              <a:defRPr sz="1800" spc="0">
                <a:solidFill>
                  <a:schemeClr val="tx1"/>
                </a:solidFill>
              </a:defRPr>
            </a:lvl3pPr>
            <a:lvl4pPr>
              <a:defRPr sz="1600" spc="0">
                <a:solidFill>
                  <a:schemeClr val="tx1"/>
                </a:solidFill>
              </a:defRPr>
            </a:lvl4pPr>
            <a:lvl5pPr>
              <a:defRPr sz="1600" spc="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381521" y="6630110"/>
            <a:ext cx="2133600" cy="274320"/>
          </a:xfrm>
        </p:spPr>
        <p:txBody>
          <a:bodyPr/>
          <a:lstStyle>
            <a:lvl1pPr>
              <a:defRPr sz="900">
                <a:solidFill>
                  <a:schemeClr val="tx1"/>
                </a:solidFill>
                <a:latin typeface="Arial Narrow" panose="020B0606020202030204" pitchFamily="34" charset="0"/>
              </a:defRPr>
            </a:lvl1pPr>
          </a:lstStyle>
          <a:p>
            <a:fld id="{C715CDA6-468B-4914-9119-2CA166CC068C}" type="datetime1">
              <a:rPr lang="en-US" smtClean="0"/>
              <a:pPr/>
              <a:t>5/28/2022</a:t>
            </a:fld>
            <a:endParaRPr lang="en-US"/>
          </a:p>
        </p:txBody>
      </p:sp>
      <p:sp>
        <p:nvSpPr>
          <p:cNvPr id="6" name="Footer Placeholder 5"/>
          <p:cNvSpPr>
            <a:spLocks noGrp="1"/>
          </p:cNvSpPr>
          <p:nvPr>
            <p:ph type="ftr" sz="quarter" idx="11"/>
          </p:nvPr>
        </p:nvSpPr>
        <p:spPr>
          <a:xfrm>
            <a:off x="3048000" y="66294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8" name="Title 7"/>
          <p:cNvSpPr>
            <a:spLocks noGrp="1"/>
          </p:cNvSpPr>
          <p:nvPr>
            <p:ph type="title"/>
          </p:nvPr>
        </p:nvSpPr>
        <p:spPr/>
        <p:txBody>
          <a:bodyPr/>
          <a:lstStyle/>
          <a:p>
            <a:r>
              <a:rPr lang="en-US"/>
              <a:t>Click to edit Master title style</a:t>
            </a:r>
          </a:p>
        </p:txBody>
      </p:sp>
      <p:sp>
        <p:nvSpPr>
          <p:cNvPr id="9"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18482212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 preserve="1">
  <p:cSld name="Code">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685800"/>
            <a:ext cx="8407893" cy="5440679"/>
          </a:xfrm>
        </p:spPr>
        <p:txBody>
          <a:bodyPr/>
          <a:lstStyle>
            <a:lvl1pPr marL="45720" indent="0">
              <a:spcBef>
                <a:spcPts val="0"/>
              </a:spcBef>
              <a:spcAft>
                <a:spcPts val="0"/>
              </a:spcAft>
              <a:buNone/>
              <a:defRPr b="0" spc="0">
                <a:solidFill>
                  <a:schemeClr val="tx1"/>
                </a:solidFill>
              </a:defRPr>
            </a:lvl1pPr>
            <a:lvl2pPr marL="365760" indent="0">
              <a:spcBef>
                <a:spcPts val="0"/>
              </a:spcBef>
              <a:spcAft>
                <a:spcPts val="0"/>
              </a:spcAft>
              <a:buNone/>
              <a:defRPr b="0" spc="0">
                <a:solidFill>
                  <a:schemeClr val="tx1"/>
                </a:solidFill>
              </a:defRPr>
            </a:lvl2pPr>
            <a:lvl3pPr marL="640080" indent="0">
              <a:spcBef>
                <a:spcPts val="0"/>
              </a:spcBef>
              <a:spcAft>
                <a:spcPts val="0"/>
              </a:spcAft>
              <a:buNone/>
              <a:defRPr b="0" spc="0">
                <a:solidFill>
                  <a:schemeClr val="tx1"/>
                </a:solidFill>
              </a:defRPr>
            </a:lvl3pPr>
            <a:lvl4pPr marL="914400" indent="0">
              <a:spcBef>
                <a:spcPts val="0"/>
              </a:spcBef>
              <a:spcAft>
                <a:spcPts val="0"/>
              </a:spcAft>
              <a:buNone/>
              <a:defRPr b="0">
                <a:solidFill>
                  <a:schemeClr val="tx1"/>
                </a:solidFill>
              </a:defRPr>
            </a:lvl4pPr>
            <a:lvl5pPr marL="1097280" indent="0">
              <a:spcBef>
                <a:spcPts val="0"/>
              </a:spcBef>
              <a:spcAft>
                <a:spcPts val="0"/>
              </a:spcAft>
              <a:buNone/>
              <a:defRPr b="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581975"/>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5/28/2022</a:t>
            </a:fld>
            <a:endParaRPr lang="en-US"/>
          </a:p>
        </p:txBody>
      </p:sp>
      <p:sp>
        <p:nvSpPr>
          <p:cNvPr id="5" name="Footer Placeholder 4"/>
          <p:cNvSpPr>
            <a:spLocks noGrp="1"/>
          </p:cNvSpPr>
          <p:nvPr>
            <p:ph type="ftr" sz="quarter" idx="11"/>
          </p:nvPr>
        </p:nvSpPr>
        <p:spPr>
          <a:xfrm>
            <a:off x="3048000" y="65819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a:xfrm>
            <a:off x="381000" y="152400"/>
            <a:ext cx="8381260" cy="406153"/>
          </a:xfrm>
        </p:spPr>
        <p:txBody>
          <a:bodyPr/>
          <a:lstStyle>
            <a:lvl1pPr>
              <a:defRPr sz="2000" u="sng" cap="none" spc="0">
                <a:solidFill>
                  <a:schemeClr val="tx1"/>
                </a:solidFill>
              </a:defRPr>
            </a:lvl1pPr>
          </a:lstStyle>
          <a:p>
            <a:r>
              <a:rPr lang="en-US" dirty="0"/>
              <a:t>Click To Edit Master Title Style</a:t>
            </a:r>
          </a:p>
        </p:txBody>
      </p:sp>
      <p:sp>
        <p:nvSpPr>
          <p:cNvPr id="8"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686006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larg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marL="344488" indent="-300038">
              <a:spcAft>
                <a:spcPts val="600"/>
              </a:spcAft>
              <a:defRPr sz="2800" spc="0">
                <a:solidFill>
                  <a:schemeClr val="tx1"/>
                </a:solidFill>
              </a:defRPr>
            </a:lvl1pPr>
            <a:lvl2pPr marL="623888" indent="-258763">
              <a:spcAft>
                <a:spcPts val="600"/>
              </a:spcAft>
              <a:defRPr sz="2400" spc="0">
                <a:solidFill>
                  <a:schemeClr val="tx1"/>
                </a:solidFill>
              </a:defRPr>
            </a:lvl2pPr>
            <a:lvl3pPr>
              <a:spcAft>
                <a:spcPts val="600"/>
              </a:spcAft>
              <a:defRPr sz="2000" spc="0">
                <a:solidFill>
                  <a:schemeClr val="tx1"/>
                </a:solidFill>
              </a:defRPr>
            </a:lvl3pPr>
            <a:lvl4pPr>
              <a:spcAft>
                <a:spcPts val="600"/>
              </a:spcAft>
              <a:defRPr sz="1800">
                <a:solidFill>
                  <a:schemeClr val="tx1"/>
                </a:solidFill>
              </a:defRPr>
            </a:lvl4pPr>
            <a:lvl5pPr>
              <a:spcAft>
                <a:spcPts val="600"/>
              </a:spcAft>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5/28/2022</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40608566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400" y="153923"/>
            <a:ext cx="6705600" cy="65532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Date Placeholder 8"/>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C434DD70-68F0-4DEF-81F9-71079D2F1371}" type="datetime1">
              <a:rPr lang="en-US" smtClean="0"/>
              <a:pPr/>
              <a:t>5/28/2022</a:t>
            </a:fld>
            <a:endParaRPr lang="en-US"/>
          </a:p>
        </p:txBody>
      </p:sp>
      <p:sp>
        <p:nvSpPr>
          <p:cNvPr id="11" name="Footer Placeholder 10"/>
          <p:cNvSpPr>
            <a:spLocks noGrp="1"/>
          </p:cNvSpPr>
          <p:nvPr>
            <p:ph type="ftr" sz="quarter" idx="12"/>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solidFill>
                  <a:schemeClr val="tx1"/>
                </a:solidFill>
              </a:defRPr>
            </a:lvl1pPr>
          </a:lstStyle>
          <a:p>
            <a:r>
              <a:rPr lang="en-US"/>
              <a:t>Click to edit Master title style</a:t>
            </a:r>
            <a:endParaRPr lang="en-US" dirty="0"/>
          </a:p>
        </p:txBody>
      </p:sp>
      <p:sp>
        <p:nvSpPr>
          <p:cNvPr id="13"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35370867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secHead" preserve="1">
  <p:cSld name="Subs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400" y="153923"/>
            <a:ext cx="6705600" cy="655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Date Placeholder 8"/>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C434DD70-68F0-4DEF-81F9-71079D2F1371}" type="datetime1">
              <a:rPr lang="en-US" smtClean="0"/>
              <a:pPr/>
              <a:t>5/28/2022</a:t>
            </a:fld>
            <a:endParaRPr lang="en-US"/>
          </a:p>
        </p:txBody>
      </p:sp>
      <p:sp>
        <p:nvSpPr>
          <p:cNvPr id="11" name="Footer Placeholder 10"/>
          <p:cNvSpPr>
            <a:spLocks noGrp="1"/>
          </p:cNvSpPr>
          <p:nvPr>
            <p:ph type="ftr" sz="quarter" idx="12"/>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solidFill>
                  <a:schemeClr val="tx1"/>
                </a:solidFill>
              </a:defRPr>
            </a:lvl1pPr>
          </a:lstStyle>
          <a:p>
            <a:r>
              <a:rPr lang="en-US"/>
              <a:t>Click to edit Master title style</a:t>
            </a:r>
            <a:endParaRPr lang="en-US" dirty="0"/>
          </a:p>
        </p:txBody>
      </p:sp>
      <p:sp>
        <p:nvSpPr>
          <p:cNvPr id="13"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6587815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spc="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spc="0"/>
            </a:lvl1pPr>
            <a:lvl2pPr>
              <a:defRPr sz="2000" spc="0"/>
            </a:lvl2pPr>
            <a:lvl3pPr>
              <a:defRPr sz="1800" spc="0"/>
            </a:lvl3pPr>
            <a:lvl4pPr>
              <a:defRPr sz="1600" spc="0"/>
            </a:lvl4pPr>
            <a:lvl5pPr>
              <a:defRPr sz="1600" spc="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spc="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spc="0"/>
            </a:lvl1pPr>
            <a:lvl2pPr>
              <a:defRPr sz="2000" spc="0"/>
            </a:lvl2pPr>
            <a:lvl3pPr>
              <a:defRPr sz="1800" spc="0"/>
            </a:lvl3pPr>
            <a:lvl4pPr>
              <a:defRPr sz="1600" spc="0"/>
            </a:lvl4pPr>
            <a:lvl5pPr>
              <a:defRPr sz="1600" spc="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3DD63199-ED02-43C5-98B2-403BD5B5424D}" type="datetime1">
              <a:rPr lang="en-US" smtClean="0"/>
              <a:pPr/>
              <a:t>5/28/2022</a:t>
            </a:fld>
            <a:endParaRPr lang="en-US"/>
          </a:p>
        </p:txBody>
      </p:sp>
      <p:sp>
        <p:nvSpPr>
          <p:cNvPr id="8" name="Footer Placeholder 7"/>
          <p:cNvSpPr>
            <a:spLocks noGrp="1"/>
          </p:cNvSpPr>
          <p:nvPr>
            <p:ph type="ftr" sz="quarter" idx="11"/>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0" name="Title 9"/>
          <p:cNvSpPr>
            <a:spLocks noGrp="1"/>
          </p:cNvSpPr>
          <p:nvPr>
            <p:ph type="title"/>
          </p:nvPr>
        </p:nvSpPr>
        <p:spPr/>
        <p:txBody>
          <a:bodyPr/>
          <a:lstStyle/>
          <a:p>
            <a:r>
              <a:rPr lang="en-US"/>
              <a:t>Click to edit Master title style</a:t>
            </a:r>
          </a:p>
        </p:txBody>
      </p:sp>
      <p:sp>
        <p:nvSpPr>
          <p:cNvPr id="11"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17952765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58F7003A-EE07-45D0-8EDE-BE72C64253B7}" type="datetime1">
              <a:rPr lang="en-US" smtClean="0"/>
              <a:pPr/>
              <a:t>5/28/2022</a:t>
            </a:fld>
            <a:endParaRPr lang="en-US"/>
          </a:p>
        </p:txBody>
      </p:sp>
      <p:sp>
        <p:nvSpPr>
          <p:cNvPr id="4" name="Footer Placeholder 3"/>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6" name="Title 5"/>
          <p:cNvSpPr>
            <a:spLocks noGrp="1"/>
          </p:cNvSpPr>
          <p:nvPr>
            <p:ph type="title"/>
          </p:nvPr>
        </p:nvSpPr>
        <p:spPr/>
        <p:txBody>
          <a:bodyPr/>
          <a:lstStyle/>
          <a:p>
            <a:r>
              <a:rPr lang="en-US"/>
              <a:t>Click to edit Master title style</a:t>
            </a:r>
          </a:p>
        </p:txBody>
      </p:sp>
      <p:sp>
        <p:nvSpPr>
          <p:cNvPr id="7"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8944360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2" name="Date Placeholder 1"/>
          <p:cNvSpPr>
            <a:spLocks noGrp="1"/>
          </p:cNvSpPr>
          <p:nvPr>
            <p:ph type="dt" sz="half" idx="10"/>
          </p:nvPr>
        </p:nvSpPr>
        <p:spPr>
          <a:xfrm>
            <a:off x="370888" y="6629475"/>
            <a:ext cx="2133600" cy="274320"/>
          </a:xfrm>
        </p:spPr>
        <p:txBody>
          <a:bodyPr/>
          <a:lstStyle>
            <a:lvl1pPr>
              <a:defRPr sz="900">
                <a:solidFill>
                  <a:schemeClr val="tx1"/>
                </a:solidFill>
                <a:latin typeface="Arial Narrow" panose="020B0606020202030204" pitchFamily="34" charset="0"/>
              </a:defRPr>
            </a:lvl1pPr>
          </a:lstStyle>
          <a:p>
            <a:fld id="{E6F30DDD-5613-420D-BFAE-9FDA909A81F5}" type="datetime1">
              <a:rPr lang="en-US" smtClean="0"/>
              <a:pPr/>
              <a:t>5/28/2022</a:t>
            </a:fld>
            <a:endParaRPr lang="en-US"/>
          </a:p>
        </p:txBody>
      </p:sp>
      <p:sp>
        <p:nvSpPr>
          <p:cNvPr id="3" name="Footer Placeholder 2"/>
          <p:cNvSpPr>
            <a:spLocks noGrp="1"/>
          </p:cNvSpPr>
          <p:nvPr>
            <p:ph type="ftr" sz="quarter" idx="11"/>
          </p:nvPr>
        </p:nvSpPr>
        <p:spPr>
          <a:xfrm>
            <a:off x="3048000" y="66294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6"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25668267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7010400" y="150876"/>
            <a:ext cx="1981200" cy="655624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83D39BFE-46BB-4B94-9063-9A78EB540FB4}" type="datetime1">
              <a:rPr lang="en-US" smtClean="0"/>
              <a:pPr/>
              <a:t>5/28/2022</a:t>
            </a:fld>
            <a:endParaRPr lang="en-US"/>
          </a:p>
        </p:txBody>
      </p:sp>
      <p:sp>
        <p:nvSpPr>
          <p:cNvPr id="6" name="Footer Placeholder 5"/>
          <p:cNvSpPr>
            <a:spLocks noGrp="1"/>
          </p:cNvSpPr>
          <p:nvPr>
            <p:ph type="ftr" sz="quarter" idx="11"/>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a:t>Click to edit Master title style</a:t>
            </a:r>
            <a:endParaRPr lang="en-US" dirty="0"/>
          </a:p>
        </p:txBody>
      </p:sp>
      <p:sp>
        <p:nvSpPr>
          <p:cNvPr id="12"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3758105355"/>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black"/>
              </a:solidFill>
            </a:endParaRPr>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9"/>
          <p:cNvSpPr>
            <a:spLocks noGrp="1"/>
          </p:cNvSpPr>
          <p:nvPr>
            <p:ph type="dt" sz="half" idx="10"/>
          </p:nvPr>
        </p:nvSpPr>
        <p:spPr>
          <a:xfrm>
            <a:off x="370888" y="6645106"/>
            <a:ext cx="2133600" cy="274320"/>
          </a:xfrm>
        </p:spPr>
        <p:txBody>
          <a:bodyPr/>
          <a:lstStyle>
            <a:lvl1pPr>
              <a:defRPr sz="900">
                <a:solidFill>
                  <a:schemeClr val="tx1"/>
                </a:solidFill>
                <a:latin typeface="Arial Narrow" panose="020B0606020202030204" pitchFamily="34" charset="0"/>
              </a:defRPr>
            </a:lvl1pPr>
          </a:lstStyle>
          <a:p>
            <a:fld id="{B01D2C00-4051-494E-A977-137197B29FE8}" type="datetime1">
              <a:rPr lang="en-US" smtClean="0"/>
              <a:pPr/>
              <a:t>5/28/2022</a:t>
            </a:fld>
            <a:endParaRPr lang="en-US"/>
          </a:p>
        </p:txBody>
      </p:sp>
      <p:sp>
        <p:nvSpPr>
          <p:cNvPr id="12" name="Footer Placeholder 11"/>
          <p:cNvSpPr>
            <a:spLocks noGrp="1"/>
          </p:cNvSpPr>
          <p:nvPr>
            <p:ph type="ftr" sz="quarter" idx="12"/>
          </p:nvPr>
        </p:nvSpPr>
        <p:spPr>
          <a:xfrm>
            <a:off x="3048000" y="6645106"/>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3" name="Title 12"/>
          <p:cNvSpPr>
            <a:spLocks noGrp="1"/>
          </p:cNvSpPr>
          <p:nvPr>
            <p:ph type="title" hasCustomPrompt="1"/>
          </p:nvPr>
        </p:nvSpPr>
        <p:spPr>
          <a:xfrm>
            <a:off x="457200" y="2052960"/>
            <a:ext cx="6324600" cy="1828800"/>
          </a:xfrm>
        </p:spPr>
        <p:txBody>
          <a:bodyPr/>
          <a:lstStyle>
            <a:lvl1pPr algn="r">
              <a:defRPr sz="4000" spc="150" baseline="0"/>
            </a:lvl1pPr>
          </a:lstStyle>
          <a:p>
            <a:r>
              <a:rPr lang="en-US" dirty="0"/>
              <a:t>CLICK TO EDIT MASTER TITLE STYLE</a:t>
            </a:r>
          </a:p>
        </p:txBody>
      </p:sp>
      <p:sp>
        <p:nvSpPr>
          <p:cNvPr id="9"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1" name="Slide Number Placeholder 3">
            <a:extLst>
              <a:ext uri="{FF2B5EF4-FFF2-40B4-BE49-F238E27FC236}">
                <a16:creationId xmlns:a16="http://schemas.microsoft.com/office/drawing/2014/main" id="{4D8609DF-246E-4592-9017-335BBA61F54D}"/>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17264135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small)">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Aft>
                <a:spcPts val="600"/>
              </a:spcAft>
              <a:defRPr spc="0">
                <a:solidFill>
                  <a:schemeClr val="tx1"/>
                </a:solidFill>
              </a:defRPr>
            </a:lvl1pPr>
            <a:lvl2pPr>
              <a:spcAft>
                <a:spcPts val="600"/>
              </a:spcAft>
              <a:defRPr spc="0">
                <a:solidFill>
                  <a:schemeClr val="tx1"/>
                </a:solidFill>
              </a:defRPr>
            </a:lvl2pPr>
            <a:lvl3pPr>
              <a:spcAft>
                <a:spcPts val="600"/>
              </a:spcAft>
              <a:defRPr spc="0">
                <a:solidFill>
                  <a:schemeClr val="tx1"/>
                </a:solidFill>
              </a:defRPr>
            </a:lvl3pPr>
            <a:lvl4pPr>
              <a:spcAft>
                <a:spcPts val="600"/>
              </a:spcAft>
              <a:defRPr>
                <a:solidFill>
                  <a:schemeClr val="tx1"/>
                </a:solidFill>
              </a:defRPr>
            </a:lvl4pPr>
            <a:lvl5pPr>
              <a:spcAft>
                <a:spcPts val="600"/>
              </a:spcAft>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5/28/2022</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9" name="Slide Number Placeholder 3">
            <a:extLst>
              <a:ext uri="{FF2B5EF4-FFF2-40B4-BE49-F238E27FC236}">
                <a16:creationId xmlns:a16="http://schemas.microsoft.com/office/drawing/2014/main" id="{E2DE6586-20E5-4D2A-9EE1-44A5953165CA}"/>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38516672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medium)">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spcAft>
                <a:spcPts val="600"/>
              </a:spcAft>
              <a:defRPr sz="2400" spc="0">
                <a:solidFill>
                  <a:schemeClr val="tx1"/>
                </a:solidFill>
              </a:defRPr>
            </a:lvl1pPr>
            <a:lvl2pPr>
              <a:spcAft>
                <a:spcPts val="600"/>
              </a:spcAft>
              <a:defRPr sz="2000" spc="0">
                <a:solidFill>
                  <a:schemeClr val="tx1"/>
                </a:solidFill>
              </a:defRPr>
            </a:lvl2pPr>
            <a:lvl3pPr>
              <a:spcAft>
                <a:spcPts val="600"/>
              </a:spcAft>
              <a:defRPr sz="1800" spc="0">
                <a:solidFill>
                  <a:schemeClr val="tx1"/>
                </a:solidFill>
              </a:defRPr>
            </a:lvl3pPr>
            <a:lvl4pPr>
              <a:spcAft>
                <a:spcPts val="600"/>
              </a:spcAft>
              <a:defRPr sz="1600">
                <a:solidFill>
                  <a:schemeClr val="tx1"/>
                </a:solidFill>
              </a:defRPr>
            </a:lvl4pPr>
            <a:lvl5pPr>
              <a:spcAft>
                <a:spcPts val="600"/>
              </a:spcAft>
              <a:defRPr sz="14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5/28/2022</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9" name="Slide Number Placeholder 3">
            <a:extLst>
              <a:ext uri="{FF2B5EF4-FFF2-40B4-BE49-F238E27FC236}">
                <a16:creationId xmlns:a16="http://schemas.microsoft.com/office/drawing/2014/main" id="{01FB564D-8546-4D3A-B883-7D4B1C9A3B67}"/>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13794553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larg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marL="344488" indent="-300038">
              <a:spcAft>
                <a:spcPts val="600"/>
              </a:spcAft>
              <a:defRPr sz="2800" spc="0">
                <a:solidFill>
                  <a:schemeClr val="tx1"/>
                </a:solidFill>
              </a:defRPr>
            </a:lvl1pPr>
            <a:lvl2pPr marL="623888" indent="-258763">
              <a:spcAft>
                <a:spcPts val="600"/>
              </a:spcAft>
              <a:defRPr sz="2400" spc="0">
                <a:solidFill>
                  <a:schemeClr val="tx1"/>
                </a:solidFill>
              </a:defRPr>
            </a:lvl2pPr>
            <a:lvl3pPr>
              <a:spcAft>
                <a:spcPts val="600"/>
              </a:spcAft>
              <a:defRPr sz="2000" spc="0">
                <a:solidFill>
                  <a:schemeClr val="tx1"/>
                </a:solidFill>
              </a:defRPr>
            </a:lvl3pPr>
            <a:lvl4pPr>
              <a:spcAft>
                <a:spcPts val="600"/>
              </a:spcAft>
              <a:defRPr sz="1800">
                <a:solidFill>
                  <a:schemeClr val="tx1"/>
                </a:solidFill>
              </a:defRPr>
            </a:lvl4pPr>
            <a:lvl5pPr>
              <a:spcAft>
                <a:spcPts val="600"/>
              </a:spcAft>
              <a:defRPr sz="16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5/28/2022</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9" name="Slide Number Placeholder 3">
            <a:extLst>
              <a:ext uri="{FF2B5EF4-FFF2-40B4-BE49-F238E27FC236}">
                <a16:creationId xmlns:a16="http://schemas.microsoft.com/office/drawing/2014/main" id="{AEAD4A3F-3677-4F0D-8AF8-68CE0872A66B}"/>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3373368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smal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3132" y="1719071"/>
            <a:ext cx="4222668" cy="4912233"/>
          </a:xfrm>
        </p:spPr>
        <p:txBody>
          <a:bodyPr>
            <a:normAutofit/>
          </a:bodyPr>
          <a:lstStyle>
            <a:lvl1pPr>
              <a:defRPr sz="2000" spc="0">
                <a:solidFill>
                  <a:schemeClr val="tx1"/>
                </a:solidFill>
              </a:defRPr>
            </a:lvl1pPr>
            <a:lvl2pPr>
              <a:defRPr sz="1800" spc="0">
                <a:solidFill>
                  <a:schemeClr val="tx1"/>
                </a:solidFill>
              </a:defRPr>
            </a:lvl2pPr>
            <a:lvl3pPr>
              <a:defRPr sz="1600" spc="0">
                <a:solidFill>
                  <a:schemeClr val="tx1"/>
                </a:solidFill>
              </a:defRPr>
            </a:lvl3pPr>
            <a:lvl4pPr>
              <a:defRPr sz="1400" spc="0">
                <a:solidFill>
                  <a:schemeClr val="tx1"/>
                </a:solidFill>
              </a:defRPr>
            </a:lvl4pPr>
            <a:lvl5pPr>
              <a:defRPr sz="1400" spc="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719071"/>
            <a:ext cx="4258294" cy="4912233"/>
          </a:xfrm>
        </p:spPr>
        <p:txBody>
          <a:bodyPr>
            <a:normAutofit/>
          </a:bodyPr>
          <a:lstStyle>
            <a:lvl1pPr>
              <a:defRPr sz="2000" spc="0">
                <a:solidFill>
                  <a:schemeClr val="tx1"/>
                </a:solidFill>
              </a:defRPr>
            </a:lvl1pPr>
            <a:lvl2pPr>
              <a:defRPr sz="1800" spc="0">
                <a:solidFill>
                  <a:schemeClr val="tx1"/>
                </a:solidFill>
              </a:defRPr>
            </a:lvl2pPr>
            <a:lvl3pPr>
              <a:defRPr sz="1600" spc="0">
                <a:solidFill>
                  <a:schemeClr val="tx1"/>
                </a:solidFill>
              </a:defRPr>
            </a:lvl3pPr>
            <a:lvl4pPr>
              <a:defRPr sz="1400" spc="0">
                <a:solidFill>
                  <a:schemeClr val="tx1"/>
                </a:solidFill>
              </a:defRPr>
            </a:lvl4pPr>
            <a:lvl5pPr>
              <a:defRPr sz="1400" spc="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381521" y="6630110"/>
            <a:ext cx="2133600" cy="274320"/>
          </a:xfrm>
        </p:spPr>
        <p:txBody>
          <a:bodyPr/>
          <a:lstStyle>
            <a:lvl1pPr>
              <a:defRPr sz="900">
                <a:solidFill>
                  <a:schemeClr val="tx1"/>
                </a:solidFill>
                <a:latin typeface="Arial Narrow" panose="020B0606020202030204" pitchFamily="34" charset="0"/>
              </a:defRPr>
            </a:lvl1pPr>
          </a:lstStyle>
          <a:p>
            <a:fld id="{C715CDA6-468B-4914-9119-2CA166CC068C}" type="datetime1">
              <a:rPr lang="en-US" smtClean="0"/>
              <a:pPr/>
              <a:t>5/28/2022</a:t>
            </a:fld>
            <a:endParaRPr lang="en-US"/>
          </a:p>
        </p:txBody>
      </p:sp>
      <p:sp>
        <p:nvSpPr>
          <p:cNvPr id="6" name="Footer Placeholder 5"/>
          <p:cNvSpPr>
            <a:spLocks noGrp="1"/>
          </p:cNvSpPr>
          <p:nvPr>
            <p:ph type="ftr" sz="quarter" idx="11"/>
          </p:nvPr>
        </p:nvSpPr>
        <p:spPr>
          <a:xfrm>
            <a:off x="3048000" y="66294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8" name="Title 7"/>
          <p:cNvSpPr>
            <a:spLocks noGrp="1"/>
          </p:cNvSpPr>
          <p:nvPr>
            <p:ph type="title"/>
          </p:nvPr>
        </p:nvSpPr>
        <p:spPr/>
        <p:txBody>
          <a:bodyPr/>
          <a:lstStyle/>
          <a:p>
            <a:r>
              <a:rPr lang="en-US"/>
              <a:t>Click to edit Master title style</a:t>
            </a:r>
          </a:p>
        </p:txBody>
      </p:sp>
      <p:sp>
        <p:nvSpPr>
          <p:cNvPr id="9"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16323797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smal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3132" y="1719071"/>
            <a:ext cx="4222668" cy="4912233"/>
          </a:xfrm>
        </p:spPr>
        <p:txBody>
          <a:bodyPr>
            <a:normAutofit/>
          </a:bodyPr>
          <a:lstStyle>
            <a:lvl1pPr>
              <a:defRPr sz="2000" spc="0">
                <a:solidFill>
                  <a:schemeClr val="tx1"/>
                </a:solidFill>
              </a:defRPr>
            </a:lvl1pPr>
            <a:lvl2pPr>
              <a:defRPr sz="1800" spc="0">
                <a:solidFill>
                  <a:schemeClr val="tx1"/>
                </a:solidFill>
              </a:defRPr>
            </a:lvl2pPr>
            <a:lvl3pPr>
              <a:defRPr sz="1600" spc="0">
                <a:solidFill>
                  <a:schemeClr val="tx1"/>
                </a:solidFill>
              </a:defRPr>
            </a:lvl3pPr>
            <a:lvl4pPr>
              <a:defRPr sz="1400" spc="0">
                <a:solidFill>
                  <a:schemeClr val="tx1"/>
                </a:solidFill>
              </a:defRPr>
            </a:lvl4pPr>
            <a:lvl5pPr>
              <a:defRPr sz="1400" spc="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258294" cy="4912233"/>
          </a:xfrm>
        </p:spPr>
        <p:txBody>
          <a:bodyPr>
            <a:normAutofit/>
          </a:bodyPr>
          <a:lstStyle>
            <a:lvl1pPr>
              <a:defRPr sz="2000" spc="0">
                <a:solidFill>
                  <a:schemeClr val="tx1"/>
                </a:solidFill>
              </a:defRPr>
            </a:lvl1pPr>
            <a:lvl2pPr>
              <a:defRPr sz="1800" spc="0">
                <a:solidFill>
                  <a:schemeClr val="tx1"/>
                </a:solidFill>
              </a:defRPr>
            </a:lvl2pPr>
            <a:lvl3pPr>
              <a:defRPr sz="1600" spc="0">
                <a:solidFill>
                  <a:schemeClr val="tx1"/>
                </a:solidFill>
              </a:defRPr>
            </a:lvl3pPr>
            <a:lvl4pPr>
              <a:defRPr sz="1400" spc="0">
                <a:solidFill>
                  <a:schemeClr val="tx1"/>
                </a:solidFill>
              </a:defRPr>
            </a:lvl4pPr>
            <a:lvl5pPr>
              <a:defRPr sz="1400" spc="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381521" y="6630110"/>
            <a:ext cx="2133600" cy="274320"/>
          </a:xfrm>
        </p:spPr>
        <p:txBody>
          <a:bodyPr/>
          <a:lstStyle>
            <a:lvl1pPr>
              <a:defRPr sz="900">
                <a:solidFill>
                  <a:schemeClr val="tx1"/>
                </a:solidFill>
                <a:latin typeface="Arial Narrow" panose="020B0606020202030204" pitchFamily="34" charset="0"/>
              </a:defRPr>
            </a:lvl1pPr>
          </a:lstStyle>
          <a:p>
            <a:fld id="{C715CDA6-468B-4914-9119-2CA166CC068C}" type="datetime1">
              <a:rPr lang="en-US" smtClean="0"/>
              <a:pPr/>
              <a:t>5/28/2022</a:t>
            </a:fld>
            <a:endParaRPr lang="en-US"/>
          </a:p>
        </p:txBody>
      </p:sp>
      <p:sp>
        <p:nvSpPr>
          <p:cNvPr id="6" name="Footer Placeholder 5"/>
          <p:cNvSpPr>
            <a:spLocks noGrp="1"/>
          </p:cNvSpPr>
          <p:nvPr>
            <p:ph type="ftr" sz="quarter" idx="11"/>
          </p:nvPr>
        </p:nvSpPr>
        <p:spPr>
          <a:xfrm>
            <a:off x="3048000" y="66294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8" name="Title 7"/>
          <p:cNvSpPr>
            <a:spLocks noGrp="1"/>
          </p:cNvSpPr>
          <p:nvPr>
            <p:ph type="title"/>
          </p:nvPr>
        </p:nvSpPr>
        <p:spPr/>
        <p:txBody>
          <a:bodyPr/>
          <a:lstStyle/>
          <a:p>
            <a:r>
              <a:rPr lang="en-US"/>
              <a:t>Click to edit Master title style</a:t>
            </a:r>
          </a:p>
        </p:txBody>
      </p:sp>
      <p:sp>
        <p:nvSpPr>
          <p:cNvPr id="9"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
        <p:nvSpPr>
          <p:cNvPr id="10" name="Slide Number Placeholder 3">
            <a:extLst>
              <a:ext uri="{FF2B5EF4-FFF2-40B4-BE49-F238E27FC236}">
                <a16:creationId xmlns:a16="http://schemas.microsoft.com/office/drawing/2014/main" id="{06AB850F-29E0-47A7-9D5F-C1DC738D1CAD}"/>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2423718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medium)">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3132" y="1719071"/>
            <a:ext cx="4222668" cy="4912233"/>
          </a:xfrm>
        </p:spPr>
        <p:txBody>
          <a:bodyPr>
            <a:normAutofit/>
          </a:bodyPr>
          <a:lstStyle>
            <a:lvl1pPr>
              <a:defRPr sz="2400" spc="0">
                <a:solidFill>
                  <a:schemeClr val="tx1"/>
                </a:solidFill>
              </a:defRPr>
            </a:lvl1pPr>
            <a:lvl2pPr>
              <a:defRPr sz="2000" spc="0">
                <a:solidFill>
                  <a:schemeClr val="tx1"/>
                </a:solidFill>
              </a:defRPr>
            </a:lvl2pPr>
            <a:lvl3pPr>
              <a:defRPr sz="1800" spc="0">
                <a:solidFill>
                  <a:schemeClr val="tx1"/>
                </a:solidFill>
              </a:defRPr>
            </a:lvl3pPr>
            <a:lvl4pPr>
              <a:defRPr sz="1600" spc="0">
                <a:solidFill>
                  <a:schemeClr val="tx1"/>
                </a:solidFill>
              </a:defRPr>
            </a:lvl4pPr>
            <a:lvl5pPr>
              <a:defRPr sz="1600" spc="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258294" cy="4912233"/>
          </a:xfrm>
        </p:spPr>
        <p:txBody>
          <a:bodyPr>
            <a:normAutofit/>
          </a:bodyPr>
          <a:lstStyle>
            <a:lvl1pPr>
              <a:defRPr sz="2400" spc="0">
                <a:solidFill>
                  <a:schemeClr val="tx1"/>
                </a:solidFill>
              </a:defRPr>
            </a:lvl1pPr>
            <a:lvl2pPr>
              <a:defRPr sz="2000" spc="0">
                <a:solidFill>
                  <a:schemeClr val="tx1"/>
                </a:solidFill>
              </a:defRPr>
            </a:lvl2pPr>
            <a:lvl3pPr>
              <a:defRPr sz="1800" spc="0">
                <a:solidFill>
                  <a:schemeClr val="tx1"/>
                </a:solidFill>
              </a:defRPr>
            </a:lvl3pPr>
            <a:lvl4pPr>
              <a:defRPr sz="1600" spc="0">
                <a:solidFill>
                  <a:schemeClr val="tx1"/>
                </a:solidFill>
              </a:defRPr>
            </a:lvl4pPr>
            <a:lvl5pPr>
              <a:defRPr sz="1600" spc="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381521" y="6630110"/>
            <a:ext cx="2133600" cy="274320"/>
          </a:xfrm>
        </p:spPr>
        <p:txBody>
          <a:bodyPr/>
          <a:lstStyle>
            <a:lvl1pPr>
              <a:defRPr sz="900">
                <a:solidFill>
                  <a:schemeClr val="tx1"/>
                </a:solidFill>
                <a:latin typeface="Arial Narrow" panose="020B0606020202030204" pitchFamily="34" charset="0"/>
              </a:defRPr>
            </a:lvl1pPr>
          </a:lstStyle>
          <a:p>
            <a:fld id="{C715CDA6-468B-4914-9119-2CA166CC068C}" type="datetime1">
              <a:rPr lang="en-US" smtClean="0"/>
              <a:pPr/>
              <a:t>5/28/2022</a:t>
            </a:fld>
            <a:endParaRPr lang="en-US"/>
          </a:p>
        </p:txBody>
      </p:sp>
      <p:sp>
        <p:nvSpPr>
          <p:cNvPr id="6" name="Footer Placeholder 5"/>
          <p:cNvSpPr>
            <a:spLocks noGrp="1"/>
          </p:cNvSpPr>
          <p:nvPr>
            <p:ph type="ftr" sz="quarter" idx="11"/>
          </p:nvPr>
        </p:nvSpPr>
        <p:spPr>
          <a:xfrm>
            <a:off x="3048000" y="66294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8" name="Title 7"/>
          <p:cNvSpPr>
            <a:spLocks noGrp="1"/>
          </p:cNvSpPr>
          <p:nvPr>
            <p:ph type="title"/>
          </p:nvPr>
        </p:nvSpPr>
        <p:spPr/>
        <p:txBody>
          <a:bodyPr/>
          <a:lstStyle/>
          <a:p>
            <a:r>
              <a:rPr lang="en-US"/>
              <a:t>Click to edit Master title style</a:t>
            </a:r>
          </a:p>
        </p:txBody>
      </p:sp>
      <p:sp>
        <p:nvSpPr>
          <p:cNvPr id="9"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
        <p:nvSpPr>
          <p:cNvPr id="10" name="Slide Number Placeholder 3">
            <a:extLst>
              <a:ext uri="{FF2B5EF4-FFF2-40B4-BE49-F238E27FC236}">
                <a16:creationId xmlns:a16="http://schemas.microsoft.com/office/drawing/2014/main" id="{33D4124B-0DCE-4FD2-BE75-B48FBB7967C0}"/>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21163066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 preserve="1">
  <p:cSld name="Code">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685800"/>
            <a:ext cx="8407893" cy="5440679"/>
          </a:xfrm>
        </p:spPr>
        <p:txBody>
          <a:bodyPr/>
          <a:lstStyle>
            <a:lvl1pPr marL="45720" indent="0">
              <a:spcBef>
                <a:spcPts val="0"/>
              </a:spcBef>
              <a:spcAft>
                <a:spcPts val="0"/>
              </a:spcAft>
              <a:buNone/>
              <a:defRPr b="0" spc="0">
                <a:solidFill>
                  <a:schemeClr val="tx1"/>
                </a:solidFill>
              </a:defRPr>
            </a:lvl1pPr>
            <a:lvl2pPr marL="365760" indent="0">
              <a:spcBef>
                <a:spcPts val="0"/>
              </a:spcBef>
              <a:spcAft>
                <a:spcPts val="0"/>
              </a:spcAft>
              <a:buNone/>
              <a:defRPr b="0" spc="0">
                <a:solidFill>
                  <a:schemeClr val="tx1"/>
                </a:solidFill>
              </a:defRPr>
            </a:lvl2pPr>
            <a:lvl3pPr marL="640080" indent="0">
              <a:spcBef>
                <a:spcPts val="0"/>
              </a:spcBef>
              <a:spcAft>
                <a:spcPts val="0"/>
              </a:spcAft>
              <a:buNone/>
              <a:defRPr b="0" spc="0">
                <a:solidFill>
                  <a:schemeClr val="tx1"/>
                </a:solidFill>
              </a:defRPr>
            </a:lvl3pPr>
            <a:lvl4pPr marL="914400" indent="0">
              <a:spcBef>
                <a:spcPts val="0"/>
              </a:spcBef>
              <a:spcAft>
                <a:spcPts val="0"/>
              </a:spcAft>
              <a:buNone/>
              <a:defRPr b="0">
                <a:solidFill>
                  <a:schemeClr val="tx1"/>
                </a:solidFill>
              </a:defRPr>
            </a:lvl4pPr>
            <a:lvl5pPr marL="1097280" indent="0">
              <a:spcBef>
                <a:spcPts val="0"/>
              </a:spcBef>
              <a:spcAft>
                <a:spcPts val="0"/>
              </a:spcAft>
              <a:buNone/>
              <a:defRPr b="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581975"/>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5/28/2022</a:t>
            </a:fld>
            <a:endParaRPr lang="en-US"/>
          </a:p>
        </p:txBody>
      </p:sp>
      <p:sp>
        <p:nvSpPr>
          <p:cNvPr id="5" name="Footer Placeholder 4"/>
          <p:cNvSpPr>
            <a:spLocks noGrp="1"/>
          </p:cNvSpPr>
          <p:nvPr>
            <p:ph type="ftr" sz="quarter" idx="11"/>
          </p:nvPr>
        </p:nvSpPr>
        <p:spPr>
          <a:xfrm>
            <a:off x="3048000" y="65819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a:xfrm>
            <a:off x="381000" y="152400"/>
            <a:ext cx="8381260" cy="406153"/>
          </a:xfrm>
        </p:spPr>
        <p:txBody>
          <a:bodyPr/>
          <a:lstStyle>
            <a:lvl1pPr>
              <a:defRPr sz="2000" u="sng" cap="none" spc="0">
                <a:solidFill>
                  <a:schemeClr val="tx1"/>
                </a:solidFill>
              </a:defRPr>
            </a:lvl1pPr>
          </a:lstStyle>
          <a:p>
            <a:r>
              <a:rPr lang="en-US" dirty="0"/>
              <a:t>Click To Edit Master Title Style</a:t>
            </a:r>
          </a:p>
        </p:txBody>
      </p:sp>
      <p:sp>
        <p:nvSpPr>
          <p:cNvPr id="8"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
        <p:nvSpPr>
          <p:cNvPr id="9" name="Slide Number Placeholder 3">
            <a:extLst>
              <a:ext uri="{FF2B5EF4-FFF2-40B4-BE49-F238E27FC236}">
                <a16:creationId xmlns:a16="http://schemas.microsoft.com/office/drawing/2014/main" id="{DB62AEC6-CA35-4482-B790-D511620C0E51}"/>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35763012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400" y="153923"/>
            <a:ext cx="6705600" cy="65532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Date Placeholder 8"/>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C434DD70-68F0-4DEF-81F9-71079D2F1371}" type="datetime1">
              <a:rPr lang="en-US" smtClean="0"/>
              <a:pPr/>
              <a:t>5/28/2022</a:t>
            </a:fld>
            <a:endParaRPr lang="en-US"/>
          </a:p>
        </p:txBody>
      </p:sp>
      <p:sp>
        <p:nvSpPr>
          <p:cNvPr id="11" name="Footer Placeholder 10"/>
          <p:cNvSpPr>
            <a:spLocks noGrp="1"/>
          </p:cNvSpPr>
          <p:nvPr>
            <p:ph type="ftr" sz="quarter" idx="12"/>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solidFill>
                  <a:schemeClr val="tx1"/>
                </a:solidFill>
              </a:defRPr>
            </a:lvl1pPr>
          </a:lstStyle>
          <a:p>
            <a:r>
              <a:rPr lang="en-US"/>
              <a:t>Click to edit Master title style</a:t>
            </a:r>
            <a:endParaRPr lang="en-US" dirty="0"/>
          </a:p>
        </p:txBody>
      </p:sp>
      <p:sp>
        <p:nvSpPr>
          <p:cNvPr id="13"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0" name="Slide Number Placeholder 3">
            <a:extLst>
              <a:ext uri="{FF2B5EF4-FFF2-40B4-BE49-F238E27FC236}">
                <a16:creationId xmlns:a16="http://schemas.microsoft.com/office/drawing/2014/main" id="{7F522084-5389-49DB-810C-34F47F8FDC42}"/>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36180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secHead" preserve="1">
  <p:cSld name="Subs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400" y="153923"/>
            <a:ext cx="6705600" cy="655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Date Placeholder 8"/>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C434DD70-68F0-4DEF-81F9-71079D2F1371}" type="datetime1">
              <a:rPr lang="en-US" smtClean="0"/>
              <a:pPr/>
              <a:t>5/28/2022</a:t>
            </a:fld>
            <a:endParaRPr lang="en-US"/>
          </a:p>
        </p:txBody>
      </p:sp>
      <p:sp>
        <p:nvSpPr>
          <p:cNvPr id="11" name="Footer Placeholder 10"/>
          <p:cNvSpPr>
            <a:spLocks noGrp="1"/>
          </p:cNvSpPr>
          <p:nvPr>
            <p:ph type="ftr" sz="quarter" idx="12"/>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solidFill>
                  <a:schemeClr val="tx1"/>
                </a:solidFill>
              </a:defRPr>
            </a:lvl1pPr>
          </a:lstStyle>
          <a:p>
            <a:r>
              <a:rPr lang="en-US"/>
              <a:t>Click to edit Master title style</a:t>
            </a:r>
            <a:endParaRPr lang="en-US" dirty="0"/>
          </a:p>
        </p:txBody>
      </p:sp>
      <p:sp>
        <p:nvSpPr>
          <p:cNvPr id="13"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0" name="Slide Number Placeholder 3">
            <a:extLst>
              <a:ext uri="{FF2B5EF4-FFF2-40B4-BE49-F238E27FC236}">
                <a16:creationId xmlns:a16="http://schemas.microsoft.com/office/drawing/2014/main" id="{AECA56E7-F650-4170-B031-F26B491E1565}"/>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9927247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spc="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spc="0"/>
            </a:lvl1pPr>
            <a:lvl2pPr>
              <a:defRPr sz="2000" spc="0"/>
            </a:lvl2pPr>
            <a:lvl3pPr>
              <a:defRPr sz="1800" spc="0"/>
            </a:lvl3pPr>
            <a:lvl4pPr>
              <a:defRPr sz="1600" spc="0"/>
            </a:lvl4pPr>
            <a:lvl5pPr>
              <a:defRPr sz="1600" spc="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spc="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spc="0"/>
            </a:lvl1pPr>
            <a:lvl2pPr>
              <a:defRPr sz="2000" spc="0"/>
            </a:lvl2pPr>
            <a:lvl3pPr>
              <a:defRPr sz="1800" spc="0"/>
            </a:lvl3pPr>
            <a:lvl4pPr>
              <a:defRPr sz="1600" spc="0"/>
            </a:lvl4pPr>
            <a:lvl5pPr>
              <a:defRPr sz="1600" spc="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3DD63199-ED02-43C5-98B2-403BD5B5424D}" type="datetime1">
              <a:rPr lang="en-US" smtClean="0"/>
              <a:pPr/>
              <a:t>5/28/2022</a:t>
            </a:fld>
            <a:endParaRPr lang="en-US"/>
          </a:p>
        </p:txBody>
      </p:sp>
      <p:sp>
        <p:nvSpPr>
          <p:cNvPr id="8" name="Footer Placeholder 7"/>
          <p:cNvSpPr>
            <a:spLocks noGrp="1"/>
          </p:cNvSpPr>
          <p:nvPr>
            <p:ph type="ftr" sz="quarter" idx="11"/>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0" name="Title 9"/>
          <p:cNvSpPr>
            <a:spLocks noGrp="1"/>
          </p:cNvSpPr>
          <p:nvPr>
            <p:ph type="title"/>
          </p:nvPr>
        </p:nvSpPr>
        <p:spPr/>
        <p:txBody>
          <a:bodyPr/>
          <a:lstStyle/>
          <a:p>
            <a:r>
              <a:rPr lang="en-US"/>
              <a:t>Click to edit Master title style</a:t>
            </a:r>
          </a:p>
        </p:txBody>
      </p:sp>
      <p:sp>
        <p:nvSpPr>
          <p:cNvPr id="11"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2" name="Slide Number Placeholder 3">
            <a:extLst>
              <a:ext uri="{FF2B5EF4-FFF2-40B4-BE49-F238E27FC236}">
                <a16:creationId xmlns:a16="http://schemas.microsoft.com/office/drawing/2014/main" id="{ACBF2E09-7228-48B9-8044-B9D203F5551C}"/>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3788094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58F7003A-EE07-45D0-8EDE-BE72C64253B7}" type="datetime1">
              <a:rPr lang="en-US" smtClean="0"/>
              <a:pPr/>
              <a:t>5/28/2022</a:t>
            </a:fld>
            <a:endParaRPr lang="en-US"/>
          </a:p>
        </p:txBody>
      </p:sp>
      <p:sp>
        <p:nvSpPr>
          <p:cNvPr id="4" name="Footer Placeholder 3"/>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6" name="Title 5"/>
          <p:cNvSpPr>
            <a:spLocks noGrp="1"/>
          </p:cNvSpPr>
          <p:nvPr>
            <p:ph type="title"/>
          </p:nvPr>
        </p:nvSpPr>
        <p:spPr/>
        <p:txBody>
          <a:bodyPr/>
          <a:lstStyle/>
          <a:p>
            <a:r>
              <a:rPr lang="en-US"/>
              <a:t>Click to edit Master title style</a:t>
            </a:r>
          </a:p>
        </p:txBody>
      </p:sp>
      <p:sp>
        <p:nvSpPr>
          <p:cNvPr id="7"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8" name="Slide Number Placeholder 3">
            <a:extLst>
              <a:ext uri="{FF2B5EF4-FFF2-40B4-BE49-F238E27FC236}">
                <a16:creationId xmlns:a16="http://schemas.microsoft.com/office/drawing/2014/main" id="{6F10B818-19C8-4A97-84A9-335FAA858E36}"/>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5909554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2" name="Date Placeholder 1"/>
          <p:cNvSpPr>
            <a:spLocks noGrp="1"/>
          </p:cNvSpPr>
          <p:nvPr>
            <p:ph type="dt" sz="half" idx="10"/>
          </p:nvPr>
        </p:nvSpPr>
        <p:spPr>
          <a:xfrm>
            <a:off x="370888" y="6629475"/>
            <a:ext cx="2133600" cy="274320"/>
          </a:xfrm>
        </p:spPr>
        <p:txBody>
          <a:bodyPr/>
          <a:lstStyle>
            <a:lvl1pPr>
              <a:defRPr sz="900">
                <a:solidFill>
                  <a:schemeClr val="tx1"/>
                </a:solidFill>
                <a:latin typeface="Arial Narrow" panose="020B0606020202030204" pitchFamily="34" charset="0"/>
              </a:defRPr>
            </a:lvl1pPr>
          </a:lstStyle>
          <a:p>
            <a:fld id="{E6F30DDD-5613-420D-BFAE-9FDA909A81F5}" type="datetime1">
              <a:rPr lang="en-US" smtClean="0"/>
              <a:pPr/>
              <a:t>5/28/2022</a:t>
            </a:fld>
            <a:endParaRPr lang="en-US"/>
          </a:p>
        </p:txBody>
      </p:sp>
      <p:sp>
        <p:nvSpPr>
          <p:cNvPr id="3" name="Footer Placeholder 2"/>
          <p:cNvSpPr>
            <a:spLocks noGrp="1"/>
          </p:cNvSpPr>
          <p:nvPr>
            <p:ph type="ftr" sz="quarter" idx="11"/>
          </p:nvPr>
        </p:nvSpPr>
        <p:spPr>
          <a:xfrm>
            <a:off x="3048000" y="66294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6"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
        <p:nvSpPr>
          <p:cNvPr id="7" name="Slide Number Placeholder 3">
            <a:extLst>
              <a:ext uri="{FF2B5EF4-FFF2-40B4-BE49-F238E27FC236}">
                <a16:creationId xmlns:a16="http://schemas.microsoft.com/office/drawing/2014/main" id="{039114AE-1352-4D49-8C5C-3EED0062B8F7}"/>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4102547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7010400" y="150876"/>
            <a:ext cx="1981200" cy="655624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83D39BFE-46BB-4B94-9063-9A78EB540FB4}" type="datetime1">
              <a:rPr lang="en-US" smtClean="0"/>
              <a:pPr/>
              <a:t>5/28/2022</a:t>
            </a:fld>
            <a:endParaRPr lang="en-US"/>
          </a:p>
        </p:txBody>
      </p:sp>
      <p:sp>
        <p:nvSpPr>
          <p:cNvPr id="6" name="Footer Placeholder 5"/>
          <p:cNvSpPr>
            <a:spLocks noGrp="1"/>
          </p:cNvSpPr>
          <p:nvPr>
            <p:ph type="ftr" sz="quarter" idx="11"/>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a:t>Click to edit Master title style</a:t>
            </a:r>
            <a:endParaRPr lang="en-US" dirty="0"/>
          </a:p>
        </p:txBody>
      </p:sp>
      <p:sp>
        <p:nvSpPr>
          <p:cNvPr id="12"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3" name="Slide Number Placeholder 3">
            <a:extLst>
              <a:ext uri="{FF2B5EF4-FFF2-40B4-BE49-F238E27FC236}">
                <a16:creationId xmlns:a16="http://schemas.microsoft.com/office/drawing/2014/main" id="{58ACDF46-899B-4841-8F5D-27F0352B39E0}"/>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1198390794"/>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black"/>
              </a:solidFill>
            </a:endParaRPr>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9"/>
          <p:cNvSpPr>
            <a:spLocks noGrp="1"/>
          </p:cNvSpPr>
          <p:nvPr>
            <p:ph type="dt" sz="half" idx="10"/>
          </p:nvPr>
        </p:nvSpPr>
        <p:spPr>
          <a:xfrm>
            <a:off x="370888" y="6645106"/>
            <a:ext cx="2133600" cy="274320"/>
          </a:xfrm>
        </p:spPr>
        <p:txBody>
          <a:bodyPr/>
          <a:lstStyle>
            <a:lvl1pPr>
              <a:defRPr sz="900">
                <a:solidFill>
                  <a:schemeClr val="tx1"/>
                </a:solidFill>
                <a:latin typeface="Arial Narrow" panose="020B0606020202030204" pitchFamily="34" charset="0"/>
              </a:defRPr>
            </a:lvl1pPr>
          </a:lstStyle>
          <a:p>
            <a:fld id="{B01D2C00-4051-494E-A977-137197B29FE8}" type="datetime1">
              <a:rPr lang="en-US" smtClean="0"/>
              <a:pPr/>
              <a:t>5/28/2022</a:t>
            </a:fld>
            <a:endParaRPr lang="en-US"/>
          </a:p>
        </p:txBody>
      </p:sp>
      <p:sp>
        <p:nvSpPr>
          <p:cNvPr id="12" name="Footer Placeholder 11"/>
          <p:cNvSpPr>
            <a:spLocks noGrp="1"/>
          </p:cNvSpPr>
          <p:nvPr>
            <p:ph type="ftr" sz="quarter" idx="12"/>
          </p:nvPr>
        </p:nvSpPr>
        <p:spPr>
          <a:xfrm>
            <a:off x="3048000" y="6645106"/>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3" name="Title 12"/>
          <p:cNvSpPr>
            <a:spLocks noGrp="1"/>
          </p:cNvSpPr>
          <p:nvPr>
            <p:ph type="title" hasCustomPrompt="1"/>
          </p:nvPr>
        </p:nvSpPr>
        <p:spPr>
          <a:xfrm>
            <a:off x="457200" y="2052960"/>
            <a:ext cx="6324600" cy="1828800"/>
          </a:xfrm>
        </p:spPr>
        <p:txBody>
          <a:bodyPr/>
          <a:lstStyle>
            <a:lvl1pPr algn="r">
              <a:defRPr sz="4000" spc="150" baseline="0"/>
            </a:lvl1pPr>
          </a:lstStyle>
          <a:p>
            <a:r>
              <a:rPr lang="en-US" dirty="0"/>
              <a:t>CLICK TO EDIT MASTER TITLE STYLE</a:t>
            </a:r>
          </a:p>
        </p:txBody>
      </p:sp>
      <p:sp>
        <p:nvSpPr>
          <p:cNvPr id="9"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1"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4" name="Slide Number Placeholder 3">
            <a:extLst>
              <a:ext uri="{FF2B5EF4-FFF2-40B4-BE49-F238E27FC236}">
                <a16:creationId xmlns:a16="http://schemas.microsoft.com/office/drawing/2014/main" id="{84765071-C1EF-4949-B6AE-C7EC626A71D3}"/>
              </a:ext>
            </a:extLst>
          </p:cNvPr>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5" name="Slide Number Placeholder 3">
            <a:extLst>
              <a:ext uri="{FF2B5EF4-FFF2-40B4-BE49-F238E27FC236}">
                <a16:creationId xmlns:a16="http://schemas.microsoft.com/office/drawing/2014/main" id="{84974CC4-9CAA-42EC-B7E6-2218C1F0D164}"/>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3807338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medium)">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3132" y="1719071"/>
            <a:ext cx="4222668" cy="4912233"/>
          </a:xfrm>
        </p:spPr>
        <p:txBody>
          <a:bodyPr>
            <a:normAutofit/>
          </a:bodyPr>
          <a:lstStyle>
            <a:lvl1pPr>
              <a:defRPr sz="2400" spc="0">
                <a:solidFill>
                  <a:schemeClr val="tx1"/>
                </a:solidFill>
              </a:defRPr>
            </a:lvl1pPr>
            <a:lvl2pPr>
              <a:defRPr sz="2000" spc="0">
                <a:solidFill>
                  <a:schemeClr val="tx1"/>
                </a:solidFill>
              </a:defRPr>
            </a:lvl2pPr>
            <a:lvl3pPr>
              <a:defRPr sz="1800" spc="0">
                <a:solidFill>
                  <a:schemeClr val="tx1"/>
                </a:solidFill>
              </a:defRPr>
            </a:lvl3pPr>
            <a:lvl4pPr>
              <a:defRPr sz="1600" spc="0">
                <a:solidFill>
                  <a:schemeClr val="tx1"/>
                </a:solidFill>
              </a:defRPr>
            </a:lvl4pPr>
            <a:lvl5pPr>
              <a:defRPr sz="1600" spc="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719071"/>
            <a:ext cx="4258294" cy="4912233"/>
          </a:xfrm>
        </p:spPr>
        <p:txBody>
          <a:bodyPr>
            <a:normAutofit/>
          </a:bodyPr>
          <a:lstStyle>
            <a:lvl1pPr>
              <a:defRPr sz="2400" spc="0">
                <a:solidFill>
                  <a:schemeClr val="tx1"/>
                </a:solidFill>
              </a:defRPr>
            </a:lvl1pPr>
            <a:lvl2pPr>
              <a:defRPr sz="2000" spc="0">
                <a:solidFill>
                  <a:schemeClr val="tx1"/>
                </a:solidFill>
              </a:defRPr>
            </a:lvl2pPr>
            <a:lvl3pPr>
              <a:defRPr sz="1800" spc="0">
                <a:solidFill>
                  <a:schemeClr val="tx1"/>
                </a:solidFill>
              </a:defRPr>
            </a:lvl3pPr>
            <a:lvl4pPr>
              <a:defRPr sz="1600" spc="0">
                <a:solidFill>
                  <a:schemeClr val="tx1"/>
                </a:solidFill>
              </a:defRPr>
            </a:lvl4pPr>
            <a:lvl5pPr>
              <a:defRPr sz="1600" spc="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381521" y="6630110"/>
            <a:ext cx="2133600" cy="274320"/>
          </a:xfrm>
        </p:spPr>
        <p:txBody>
          <a:bodyPr/>
          <a:lstStyle>
            <a:lvl1pPr>
              <a:defRPr sz="900">
                <a:solidFill>
                  <a:schemeClr val="tx1"/>
                </a:solidFill>
                <a:latin typeface="Arial Narrow" panose="020B0606020202030204" pitchFamily="34" charset="0"/>
              </a:defRPr>
            </a:lvl1pPr>
          </a:lstStyle>
          <a:p>
            <a:fld id="{C715CDA6-468B-4914-9119-2CA166CC068C}" type="datetime1">
              <a:rPr lang="en-US" smtClean="0"/>
              <a:pPr/>
              <a:t>5/28/2022</a:t>
            </a:fld>
            <a:endParaRPr lang="en-US"/>
          </a:p>
        </p:txBody>
      </p:sp>
      <p:sp>
        <p:nvSpPr>
          <p:cNvPr id="6" name="Footer Placeholder 5"/>
          <p:cNvSpPr>
            <a:spLocks noGrp="1"/>
          </p:cNvSpPr>
          <p:nvPr>
            <p:ph type="ftr" sz="quarter" idx="11"/>
          </p:nvPr>
        </p:nvSpPr>
        <p:spPr>
          <a:xfrm>
            <a:off x="3048000" y="66294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8" name="Title 7"/>
          <p:cNvSpPr>
            <a:spLocks noGrp="1"/>
          </p:cNvSpPr>
          <p:nvPr>
            <p:ph type="title"/>
          </p:nvPr>
        </p:nvSpPr>
        <p:spPr/>
        <p:txBody>
          <a:bodyPr/>
          <a:lstStyle/>
          <a:p>
            <a:r>
              <a:rPr lang="en-US"/>
              <a:t>Click to edit Master title style</a:t>
            </a:r>
          </a:p>
        </p:txBody>
      </p:sp>
      <p:sp>
        <p:nvSpPr>
          <p:cNvPr id="9"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320167714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small)">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Aft>
                <a:spcPts val="600"/>
              </a:spcAft>
              <a:defRPr spc="0">
                <a:solidFill>
                  <a:schemeClr val="tx1"/>
                </a:solidFill>
              </a:defRPr>
            </a:lvl1pPr>
            <a:lvl2pPr>
              <a:spcAft>
                <a:spcPts val="600"/>
              </a:spcAft>
              <a:defRPr spc="0">
                <a:solidFill>
                  <a:schemeClr val="tx1"/>
                </a:solidFill>
              </a:defRPr>
            </a:lvl2pPr>
            <a:lvl3pPr>
              <a:spcAft>
                <a:spcPts val="600"/>
              </a:spcAft>
              <a:defRPr spc="0">
                <a:solidFill>
                  <a:schemeClr val="tx1"/>
                </a:solidFill>
              </a:defRPr>
            </a:lvl3pPr>
            <a:lvl4pPr>
              <a:spcAft>
                <a:spcPts val="600"/>
              </a:spcAft>
              <a:defRPr>
                <a:solidFill>
                  <a:schemeClr val="tx1"/>
                </a:solidFill>
              </a:defRPr>
            </a:lvl4pPr>
            <a:lvl5pPr>
              <a:spcAft>
                <a:spcPts val="600"/>
              </a:spcAf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5/28/2022</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9"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0" name="Slide Number Placeholder 3">
            <a:extLst>
              <a:ext uri="{FF2B5EF4-FFF2-40B4-BE49-F238E27FC236}">
                <a16:creationId xmlns:a16="http://schemas.microsoft.com/office/drawing/2014/main" id="{50796159-A167-4EBA-BC24-7B6978F9A33F}"/>
              </a:ext>
            </a:extLst>
          </p:cNvPr>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1" name="Slide Number Placeholder 3">
            <a:extLst>
              <a:ext uri="{FF2B5EF4-FFF2-40B4-BE49-F238E27FC236}">
                <a16:creationId xmlns:a16="http://schemas.microsoft.com/office/drawing/2014/main" id="{5102599A-98E1-4B0C-9039-37DAEA9D7CF0}"/>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16232897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medium)">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spcAft>
                <a:spcPts val="600"/>
              </a:spcAft>
              <a:defRPr sz="2400" spc="0">
                <a:solidFill>
                  <a:schemeClr val="tx1"/>
                </a:solidFill>
              </a:defRPr>
            </a:lvl1pPr>
            <a:lvl2pPr>
              <a:spcAft>
                <a:spcPts val="600"/>
              </a:spcAft>
              <a:defRPr sz="2000" spc="0">
                <a:solidFill>
                  <a:schemeClr val="tx1"/>
                </a:solidFill>
              </a:defRPr>
            </a:lvl2pPr>
            <a:lvl3pPr>
              <a:spcAft>
                <a:spcPts val="600"/>
              </a:spcAft>
              <a:defRPr sz="1800" spc="0">
                <a:solidFill>
                  <a:schemeClr val="tx1"/>
                </a:solidFill>
              </a:defRPr>
            </a:lvl3pPr>
            <a:lvl4pPr>
              <a:spcAft>
                <a:spcPts val="600"/>
              </a:spcAft>
              <a:defRPr sz="1600">
                <a:solidFill>
                  <a:schemeClr val="tx1"/>
                </a:solidFill>
              </a:defRPr>
            </a:lvl4pPr>
            <a:lvl5pPr>
              <a:spcAft>
                <a:spcPts val="600"/>
              </a:spcAft>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5/28/2022</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9"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0" name="Slide Number Placeholder 3">
            <a:extLst>
              <a:ext uri="{FF2B5EF4-FFF2-40B4-BE49-F238E27FC236}">
                <a16:creationId xmlns:a16="http://schemas.microsoft.com/office/drawing/2014/main" id="{00C0BD0A-9F6C-4472-917A-9929BC4ED819}"/>
              </a:ext>
            </a:extLst>
          </p:cNvPr>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1" name="Slide Number Placeholder 3">
            <a:extLst>
              <a:ext uri="{FF2B5EF4-FFF2-40B4-BE49-F238E27FC236}">
                <a16:creationId xmlns:a16="http://schemas.microsoft.com/office/drawing/2014/main" id="{A910EFF0-A31A-4A78-9F24-820ECC5F8552}"/>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2004907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larg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marL="344488" indent="-300038">
              <a:spcAft>
                <a:spcPts val="600"/>
              </a:spcAft>
              <a:defRPr sz="2800" spc="0">
                <a:solidFill>
                  <a:schemeClr val="tx1"/>
                </a:solidFill>
              </a:defRPr>
            </a:lvl1pPr>
            <a:lvl2pPr marL="623888" indent="-258763">
              <a:spcAft>
                <a:spcPts val="600"/>
              </a:spcAft>
              <a:defRPr sz="2400" spc="0">
                <a:solidFill>
                  <a:schemeClr val="tx1"/>
                </a:solidFill>
              </a:defRPr>
            </a:lvl2pPr>
            <a:lvl3pPr>
              <a:spcAft>
                <a:spcPts val="600"/>
              </a:spcAft>
              <a:defRPr sz="2000" spc="0">
                <a:solidFill>
                  <a:schemeClr val="tx1"/>
                </a:solidFill>
              </a:defRPr>
            </a:lvl3pPr>
            <a:lvl4pPr>
              <a:spcAft>
                <a:spcPts val="600"/>
              </a:spcAft>
              <a:defRPr sz="1800">
                <a:solidFill>
                  <a:schemeClr val="tx1"/>
                </a:solidFill>
              </a:defRPr>
            </a:lvl4pPr>
            <a:lvl5pPr>
              <a:spcAft>
                <a:spcPts val="600"/>
              </a:spcAft>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5/28/2022</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9"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0" name="Slide Number Placeholder 3">
            <a:extLst>
              <a:ext uri="{FF2B5EF4-FFF2-40B4-BE49-F238E27FC236}">
                <a16:creationId xmlns:a16="http://schemas.microsoft.com/office/drawing/2014/main" id="{C2169485-91DE-4D25-831A-65F99486610A}"/>
              </a:ext>
            </a:extLst>
          </p:cNvPr>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1" name="Slide Number Placeholder 3">
            <a:extLst>
              <a:ext uri="{FF2B5EF4-FFF2-40B4-BE49-F238E27FC236}">
                <a16:creationId xmlns:a16="http://schemas.microsoft.com/office/drawing/2014/main" id="{A88CCB75-F28B-4601-95ED-AA9895A87F28}"/>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5706929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smal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3132" y="1719071"/>
            <a:ext cx="4222668" cy="4912233"/>
          </a:xfrm>
        </p:spPr>
        <p:txBody>
          <a:bodyPr>
            <a:normAutofit/>
          </a:bodyPr>
          <a:lstStyle>
            <a:lvl1pPr>
              <a:defRPr sz="2000" spc="0">
                <a:solidFill>
                  <a:schemeClr val="tx1"/>
                </a:solidFill>
              </a:defRPr>
            </a:lvl1pPr>
            <a:lvl2pPr>
              <a:defRPr sz="1800" spc="0">
                <a:solidFill>
                  <a:schemeClr val="tx1"/>
                </a:solidFill>
              </a:defRPr>
            </a:lvl2pPr>
            <a:lvl3pPr>
              <a:defRPr sz="1600" spc="0">
                <a:solidFill>
                  <a:schemeClr val="tx1"/>
                </a:solidFill>
              </a:defRPr>
            </a:lvl3pPr>
            <a:lvl4pPr>
              <a:defRPr sz="1400" spc="0">
                <a:solidFill>
                  <a:schemeClr val="tx1"/>
                </a:solidFill>
              </a:defRPr>
            </a:lvl4pPr>
            <a:lvl5pPr>
              <a:defRPr sz="1400" spc="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258294" cy="4912233"/>
          </a:xfrm>
        </p:spPr>
        <p:txBody>
          <a:bodyPr>
            <a:normAutofit/>
          </a:bodyPr>
          <a:lstStyle>
            <a:lvl1pPr>
              <a:defRPr sz="2000" spc="0">
                <a:solidFill>
                  <a:schemeClr val="tx1"/>
                </a:solidFill>
              </a:defRPr>
            </a:lvl1pPr>
            <a:lvl2pPr>
              <a:defRPr sz="1800" spc="0">
                <a:solidFill>
                  <a:schemeClr val="tx1"/>
                </a:solidFill>
              </a:defRPr>
            </a:lvl2pPr>
            <a:lvl3pPr>
              <a:defRPr sz="1600" spc="0">
                <a:solidFill>
                  <a:schemeClr val="tx1"/>
                </a:solidFill>
              </a:defRPr>
            </a:lvl3pPr>
            <a:lvl4pPr>
              <a:defRPr sz="1400" spc="0">
                <a:solidFill>
                  <a:schemeClr val="tx1"/>
                </a:solidFill>
              </a:defRPr>
            </a:lvl4pPr>
            <a:lvl5pPr>
              <a:defRPr sz="1400" spc="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381521" y="6630110"/>
            <a:ext cx="2133600" cy="274320"/>
          </a:xfrm>
        </p:spPr>
        <p:txBody>
          <a:bodyPr/>
          <a:lstStyle>
            <a:lvl1pPr>
              <a:defRPr sz="900">
                <a:solidFill>
                  <a:schemeClr val="tx1"/>
                </a:solidFill>
                <a:latin typeface="Arial Narrow" panose="020B0606020202030204" pitchFamily="34" charset="0"/>
              </a:defRPr>
            </a:lvl1pPr>
          </a:lstStyle>
          <a:p>
            <a:fld id="{C715CDA6-468B-4914-9119-2CA166CC068C}" type="datetime1">
              <a:rPr lang="en-US" smtClean="0"/>
              <a:pPr/>
              <a:t>5/28/2022</a:t>
            </a:fld>
            <a:endParaRPr lang="en-US"/>
          </a:p>
        </p:txBody>
      </p:sp>
      <p:sp>
        <p:nvSpPr>
          <p:cNvPr id="6" name="Footer Placeholder 5"/>
          <p:cNvSpPr>
            <a:spLocks noGrp="1"/>
          </p:cNvSpPr>
          <p:nvPr>
            <p:ph type="ftr" sz="quarter" idx="11"/>
          </p:nvPr>
        </p:nvSpPr>
        <p:spPr>
          <a:xfrm>
            <a:off x="3048000" y="66294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8" name="Title 7"/>
          <p:cNvSpPr>
            <a:spLocks noGrp="1"/>
          </p:cNvSpPr>
          <p:nvPr>
            <p:ph type="title"/>
          </p:nvPr>
        </p:nvSpPr>
        <p:spPr/>
        <p:txBody>
          <a:bodyPr/>
          <a:lstStyle/>
          <a:p>
            <a:r>
              <a:rPr lang="en-US"/>
              <a:t>Click to edit Master title style</a:t>
            </a:r>
          </a:p>
        </p:txBody>
      </p:sp>
      <p:sp>
        <p:nvSpPr>
          <p:cNvPr id="9"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
        <p:nvSpPr>
          <p:cNvPr id="10"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
        <p:nvSpPr>
          <p:cNvPr id="11" name="Slide Number Placeholder 3">
            <a:extLst>
              <a:ext uri="{FF2B5EF4-FFF2-40B4-BE49-F238E27FC236}">
                <a16:creationId xmlns:a16="http://schemas.microsoft.com/office/drawing/2014/main" id="{B9E47158-FD53-44BD-A80A-52E03BBF1B00}"/>
              </a:ext>
            </a:extLst>
          </p:cNvPr>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
        <p:nvSpPr>
          <p:cNvPr id="12" name="Slide Number Placeholder 3">
            <a:extLst>
              <a:ext uri="{FF2B5EF4-FFF2-40B4-BE49-F238E27FC236}">
                <a16:creationId xmlns:a16="http://schemas.microsoft.com/office/drawing/2014/main" id="{7797E598-1CC8-4BA3-8530-8CB1273D98F6}"/>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421484312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medium)">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3132" y="1719071"/>
            <a:ext cx="4222668" cy="4912233"/>
          </a:xfrm>
        </p:spPr>
        <p:txBody>
          <a:bodyPr>
            <a:normAutofit/>
          </a:bodyPr>
          <a:lstStyle>
            <a:lvl1pPr>
              <a:defRPr sz="2400" spc="0">
                <a:solidFill>
                  <a:schemeClr val="tx1"/>
                </a:solidFill>
              </a:defRPr>
            </a:lvl1pPr>
            <a:lvl2pPr>
              <a:defRPr sz="2000" spc="0">
                <a:solidFill>
                  <a:schemeClr val="tx1"/>
                </a:solidFill>
              </a:defRPr>
            </a:lvl2pPr>
            <a:lvl3pPr>
              <a:defRPr sz="1800" spc="0">
                <a:solidFill>
                  <a:schemeClr val="tx1"/>
                </a:solidFill>
              </a:defRPr>
            </a:lvl3pPr>
            <a:lvl4pPr>
              <a:defRPr sz="1600" spc="0">
                <a:solidFill>
                  <a:schemeClr val="tx1"/>
                </a:solidFill>
              </a:defRPr>
            </a:lvl4pPr>
            <a:lvl5pPr>
              <a:defRPr sz="1600" spc="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258294" cy="4912233"/>
          </a:xfrm>
        </p:spPr>
        <p:txBody>
          <a:bodyPr>
            <a:normAutofit/>
          </a:bodyPr>
          <a:lstStyle>
            <a:lvl1pPr>
              <a:defRPr sz="2400" spc="0">
                <a:solidFill>
                  <a:schemeClr val="tx1"/>
                </a:solidFill>
              </a:defRPr>
            </a:lvl1pPr>
            <a:lvl2pPr>
              <a:defRPr sz="2000" spc="0">
                <a:solidFill>
                  <a:schemeClr val="tx1"/>
                </a:solidFill>
              </a:defRPr>
            </a:lvl2pPr>
            <a:lvl3pPr>
              <a:defRPr sz="1800" spc="0">
                <a:solidFill>
                  <a:schemeClr val="tx1"/>
                </a:solidFill>
              </a:defRPr>
            </a:lvl3pPr>
            <a:lvl4pPr>
              <a:defRPr sz="1600" spc="0">
                <a:solidFill>
                  <a:schemeClr val="tx1"/>
                </a:solidFill>
              </a:defRPr>
            </a:lvl4pPr>
            <a:lvl5pPr>
              <a:defRPr sz="1600" spc="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381521" y="6630110"/>
            <a:ext cx="2133600" cy="274320"/>
          </a:xfrm>
        </p:spPr>
        <p:txBody>
          <a:bodyPr/>
          <a:lstStyle>
            <a:lvl1pPr>
              <a:defRPr sz="900">
                <a:solidFill>
                  <a:schemeClr val="tx1"/>
                </a:solidFill>
                <a:latin typeface="Arial Narrow" panose="020B0606020202030204" pitchFamily="34" charset="0"/>
              </a:defRPr>
            </a:lvl1pPr>
          </a:lstStyle>
          <a:p>
            <a:fld id="{C715CDA6-468B-4914-9119-2CA166CC068C}" type="datetime1">
              <a:rPr lang="en-US" smtClean="0"/>
              <a:pPr/>
              <a:t>5/28/2022</a:t>
            </a:fld>
            <a:endParaRPr lang="en-US"/>
          </a:p>
        </p:txBody>
      </p:sp>
      <p:sp>
        <p:nvSpPr>
          <p:cNvPr id="6" name="Footer Placeholder 5"/>
          <p:cNvSpPr>
            <a:spLocks noGrp="1"/>
          </p:cNvSpPr>
          <p:nvPr>
            <p:ph type="ftr" sz="quarter" idx="11"/>
          </p:nvPr>
        </p:nvSpPr>
        <p:spPr>
          <a:xfrm>
            <a:off x="3048000" y="66294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8" name="Title 7"/>
          <p:cNvSpPr>
            <a:spLocks noGrp="1"/>
          </p:cNvSpPr>
          <p:nvPr>
            <p:ph type="title"/>
          </p:nvPr>
        </p:nvSpPr>
        <p:spPr/>
        <p:txBody>
          <a:bodyPr/>
          <a:lstStyle/>
          <a:p>
            <a:r>
              <a:rPr lang="en-US"/>
              <a:t>Click to edit Master title style</a:t>
            </a:r>
          </a:p>
        </p:txBody>
      </p:sp>
      <p:sp>
        <p:nvSpPr>
          <p:cNvPr id="9"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
        <p:nvSpPr>
          <p:cNvPr id="10"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
        <p:nvSpPr>
          <p:cNvPr id="11" name="Slide Number Placeholder 3">
            <a:extLst>
              <a:ext uri="{FF2B5EF4-FFF2-40B4-BE49-F238E27FC236}">
                <a16:creationId xmlns:a16="http://schemas.microsoft.com/office/drawing/2014/main" id="{1372F088-22AB-4260-B8FD-5B7CCA5E02E5}"/>
              </a:ext>
            </a:extLst>
          </p:cNvPr>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
        <p:nvSpPr>
          <p:cNvPr id="12" name="Slide Number Placeholder 3">
            <a:extLst>
              <a:ext uri="{FF2B5EF4-FFF2-40B4-BE49-F238E27FC236}">
                <a16:creationId xmlns:a16="http://schemas.microsoft.com/office/drawing/2014/main" id="{D0CCD661-FEBD-47BF-94BA-1634BB8D4E8E}"/>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214469251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obj" preserve="1">
  <p:cSld name="Code">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685800"/>
            <a:ext cx="8407893" cy="5440679"/>
          </a:xfrm>
        </p:spPr>
        <p:txBody>
          <a:bodyPr/>
          <a:lstStyle>
            <a:lvl1pPr marL="45720" indent="0">
              <a:spcBef>
                <a:spcPts val="0"/>
              </a:spcBef>
              <a:spcAft>
                <a:spcPts val="0"/>
              </a:spcAft>
              <a:buNone/>
              <a:defRPr b="0" spc="0">
                <a:solidFill>
                  <a:schemeClr val="tx1"/>
                </a:solidFill>
              </a:defRPr>
            </a:lvl1pPr>
            <a:lvl2pPr marL="365760" indent="0">
              <a:spcBef>
                <a:spcPts val="0"/>
              </a:spcBef>
              <a:spcAft>
                <a:spcPts val="0"/>
              </a:spcAft>
              <a:buNone/>
              <a:defRPr b="0" spc="0">
                <a:solidFill>
                  <a:schemeClr val="tx1"/>
                </a:solidFill>
              </a:defRPr>
            </a:lvl2pPr>
            <a:lvl3pPr marL="640080" indent="0">
              <a:spcBef>
                <a:spcPts val="0"/>
              </a:spcBef>
              <a:spcAft>
                <a:spcPts val="0"/>
              </a:spcAft>
              <a:buNone/>
              <a:defRPr b="0" spc="0">
                <a:solidFill>
                  <a:schemeClr val="tx1"/>
                </a:solidFill>
              </a:defRPr>
            </a:lvl3pPr>
            <a:lvl4pPr marL="914400" indent="0">
              <a:spcBef>
                <a:spcPts val="0"/>
              </a:spcBef>
              <a:spcAft>
                <a:spcPts val="0"/>
              </a:spcAft>
              <a:buNone/>
              <a:defRPr b="0">
                <a:solidFill>
                  <a:schemeClr val="tx1"/>
                </a:solidFill>
              </a:defRPr>
            </a:lvl4pPr>
            <a:lvl5pPr marL="1097280" indent="0">
              <a:spcBef>
                <a:spcPts val="0"/>
              </a:spcBef>
              <a:spcAft>
                <a:spcPts val="0"/>
              </a:spcAft>
              <a:buNone/>
              <a:defRPr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581975"/>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5/28/2022</a:t>
            </a:fld>
            <a:endParaRPr lang="en-US"/>
          </a:p>
        </p:txBody>
      </p:sp>
      <p:sp>
        <p:nvSpPr>
          <p:cNvPr id="5" name="Footer Placeholder 4"/>
          <p:cNvSpPr>
            <a:spLocks noGrp="1"/>
          </p:cNvSpPr>
          <p:nvPr>
            <p:ph type="ftr" sz="quarter" idx="11"/>
          </p:nvPr>
        </p:nvSpPr>
        <p:spPr>
          <a:xfrm>
            <a:off x="3048000" y="65819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a:xfrm>
            <a:off x="381000" y="152400"/>
            <a:ext cx="8381260" cy="406153"/>
          </a:xfrm>
        </p:spPr>
        <p:txBody>
          <a:bodyPr/>
          <a:lstStyle>
            <a:lvl1pPr>
              <a:defRPr sz="2000" u="sng" cap="none" spc="0">
                <a:solidFill>
                  <a:schemeClr val="tx1"/>
                </a:solidFill>
              </a:defRPr>
            </a:lvl1pPr>
          </a:lstStyle>
          <a:p>
            <a:r>
              <a:rPr lang="en-US" dirty="0"/>
              <a:t>Click To Edit Master Title Style</a:t>
            </a:r>
          </a:p>
        </p:txBody>
      </p:sp>
      <p:sp>
        <p:nvSpPr>
          <p:cNvPr id="8"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
        <p:nvSpPr>
          <p:cNvPr id="9"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
        <p:nvSpPr>
          <p:cNvPr id="10" name="Slide Number Placeholder 3">
            <a:extLst>
              <a:ext uri="{FF2B5EF4-FFF2-40B4-BE49-F238E27FC236}">
                <a16:creationId xmlns:a16="http://schemas.microsoft.com/office/drawing/2014/main" id="{88715262-A1E2-4C09-BFCC-6A2FEFB7E970}"/>
              </a:ext>
            </a:extLst>
          </p:cNvPr>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
        <p:nvSpPr>
          <p:cNvPr id="11" name="Slide Number Placeholder 3">
            <a:extLst>
              <a:ext uri="{FF2B5EF4-FFF2-40B4-BE49-F238E27FC236}">
                <a16:creationId xmlns:a16="http://schemas.microsoft.com/office/drawing/2014/main" id="{E81E28AC-A6C2-4B55-A6FA-6E58D1B80779}"/>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147587270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400" y="153923"/>
            <a:ext cx="6705600" cy="655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C434DD70-68F0-4DEF-81F9-71079D2F1371}" type="datetime1">
              <a:rPr lang="en-US" smtClean="0"/>
              <a:pPr/>
              <a:t>5/28/2022</a:t>
            </a:fld>
            <a:endParaRPr lang="en-US"/>
          </a:p>
        </p:txBody>
      </p:sp>
      <p:sp>
        <p:nvSpPr>
          <p:cNvPr id="11" name="Footer Placeholder 10"/>
          <p:cNvSpPr>
            <a:spLocks noGrp="1"/>
          </p:cNvSpPr>
          <p:nvPr>
            <p:ph type="ftr" sz="quarter" idx="12"/>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solidFill>
                  <a:schemeClr val="tx1"/>
                </a:solidFill>
              </a:defRPr>
            </a:lvl1pPr>
          </a:lstStyle>
          <a:p>
            <a:r>
              <a:rPr lang="en-US"/>
              <a:t>Click to edit Master title style</a:t>
            </a:r>
            <a:endParaRPr lang="en-US" dirty="0"/>
          </a:p>
        </p:txBody>
      </p:sp>
      <p:sp>
        <p:nvSpPr>
          <p:cNvPr id="13"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0"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4" name="Slide Number Placeholder 3">
            <a:extLst>
              <a:ext uri="{FF2B5EF4-FFF2-40B4-BE49-F238E27FC236}">
                <a16:creationId xmlns:a16="http://schemas.microsoft.com/office/drawing/2014/main" id="{8934B90C-BF1E-4CDE-97BE-390E6F5E3570}"/>
              </a:ext>
            </a:extLst>
          </p:cNvPr>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5" name="Slide Number Placeholder 3">
            <a:extLst>
              <a:ext uri="{FF2B5EF4-FFF2-40B4-BE49-F238E27FC236}">
                <a16:creationId xmlns:a16="http://schemas.microsoft.com/office/drawing/2014/main" id="{7E0B6DED-0B37-45D6-A25D-C264F541B7D0}"/>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9949418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secHead" preserve="1">
  <p:cSld name="Subs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400" y="153923"/>
            <a:ext cx="6705600" cy="655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C434DD70-68F0-4DEF-81F9-71079D2F1371}" type="datetime1">
              <a:rPr lang="en-US" smtClean="0"/>
              <a:pPr/>
              <a:t>5/28/2022</a:t>
            </a:fld>
            <a:endParaRPr lang="en-US"/>
          </a:p>
        </p:txBody>
      </p:sp>
      <p:sp>
        <p:nvSpPr>
          <p:cNvPr id="11" name="Footer Placeholder 10"/>
          <p:cNvSpPr>
            <a:spLocks noGrp="1"/>
          </p:cNvSpPr>
          <p:nvPr>
            <p:ph type="ftr" sz="quarter" idx="12"/>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solidFill>
                  <a:schemeClr val="tx1"/>
                </a:solidFill>
              </a:defRPr>
            </a:lvl1pPr>
          </a:lstStyle>
          <a:p>
            <a:r>
              <a:rPr lang="en-US"/>
              <a:t>Click to edit Master title style</a:t>
            </a:r>
            <a:endParaRPr lang="en-US" dirty="0"/>
          </a:p>
        </p:txBody>
      </p:sp>
      <p:sp>
        <p:nvSpPr>
          <p:cNvPr id="13"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0"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4" name="Slide Number Placeholder 3">
            <a:extLst>
              <a:ext uri="{FF2B5EF4-FFF2-40B4-BE49-F238E27FC236}">
                <a16:creationId xmlns:a16="http://schemas.microsoft.com/office/drawing/2014/main" id="{B991BF8C-C3FF-4A49-87CD-6620D4182EEB}"/>
              </a:ext>
            </a:extLst>
          </p:cNvPr>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5" name="Slide Number Placeholder 3">
            <a:extLst>
              <a:ext uri="{FF2B5EF4-FFF2-40B4-BE49-F238E27FC236}">
                <a16:creationId xmlns:a16="http://schemas.microsoft.com/office/drawing/2014/main" id="{029C4954-9213-4750-8EBF-AA5DBEF3C98C}"/>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8374982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spc="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spc="0"/>
            </a:lvl1pPr>
            <a:lvl2pPr>
              <a:defRPr sz="2000" spc="0"/>
            </a:lvl2pPr>
            <a:lvl3pPr>
              <a:defRPr sz="1800" spc="0"/>
            </a:lvl3pPr>
            <a:lvl4pPr>
              <a:defRPr sz="1600" spc="0"/>
            </a:lvl4pPr>
            <a:lvl5pPr>
              <a:defRPr sz="1600" spc="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spc="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spc="0"/>
            </a:lvl1pPr>
            <a:lvl2pPr>
              <a:defRPr sz="2000" spc="0"/>
            </a:lvl2pPr>
            <a:lvl3pPr>
              <a:defRPr sz="1800" spc="0"/>
            </a:lvl3pPr>
            <a:lvl4pPr>
              <a:defRPr sz="1600" spc="0"/>
            </a:lvl4pPr>
            <a:lvl5pPr>
              <a:defRPr sz="1600" spc="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3DD63199-ED02-43C5-98B2-403BD5B5424D}" type="datetime1">
              <a:rPr lang="en-US" smtClean="0"/>
              <a:pPr/>
              <a:t>5/28/2022</a:t>
            </a:fld>
            <a:endParaRPr lang="en-US"/>
          </a:p>
        </p:txBody>
      </p:sp>
      <p:sp>
        <p:nvSpPr>
          <p:cNvPr id="8" name="Footer Placeholder 7"/>
          <p:cNvSpPr>
            <a:spLocks noGrp="1"/>
          </p:cNvSpPr>
          <p:nvPr>
            <p:ph type="ftr" sz="quarter" idx="11"/>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0" name="Title 9"/>
          <p:cNvSpPr>
            <a:spLocks noGrp="1"/>
          </p:cNvSpPr>
          <p:nvPr>
            <p:ph type="title"/>
          </p:nvPr>
        </p:nvSpPr>
        <p:spPr/>
        <p:txBody>
          <a:bodyPr/>
          <a:lstStyle/>
          <a:p>
            <a:r>
              <a:rPr lang="en-US"/>
              <a:t>Click to edit Master title style</a:t>
            </a:r>
          </a:p>
        </p:txBody>
      </p:sp>
      <p:sp>
        <p:nvSpPr>
          <p:cNvPr id="11"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2"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3" name="Slide Number Placeholder 3">
            <a:extLst>
              <a:ext uri="{FF2B5EF4-FFF2-40B4-BE49-F238E27FC236}">
                <a16:creationId xmlns:a16="http://schemas.microsoft.com/office/drawing/2014/main" id="{8CE3AC5D-AB0D-44BC-9539-8BFB13265F97}"/>
              </a:ext>
            </a:extLst>
          </p:cNvPr>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4" name="Slide Number Placeholder 3">
            <a:extLst>
              <a:ext uri="{FF2B5EF4-FFF2-40B4-BE49-F238E27FC236}">
                <a16:creationId xmlns:a16="http://schemas.microsoft.com/office/drawing/2014/main" id="{C94B96F8-7CB0-4133-B0B2-8E5944E37078}"/>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49956972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58F7003A-EE07-45D0-8EDE-BE72C64253B7}" type="datetime1">
              <a:rPr lang="en-US" smtClean="0"/>
              <a:pPr/>
              <a:t>5/28/2022</a:t>
            </a:fld>
            <a:endParaRPr lang="en-US"/>
          </a:p>
        </p:txBody>
      </p:sp>
      <p:sp>
        <p:nvSpPr>
          <p:cNvPr id="4" name="Footer Placeholder 3"/>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6" name="Title 5"/>
          <p:cNvSpPr>
            <a:spLocks noGrp="1"/>
          </p:cNvSpPr>
          <p:nvPr>
            <p:ph type="title"/>
          </p:nvPr>
        </p:nvSpPr>
        <p:spPr/>
        <p:txBody>
          <a:bodyPr/>
          <a:lstStyle/>
          <a:p>
            <a:r>
              <a:rPr lang="en-US"/>
              <a:t>Click to edit Master title style</a:t>
            </a:r>
          </a:p>
        </p:txBody>
      </p:sp>
      <p:sp>
        <p:nvSpPr>
          <p:cNvPr id="7"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8"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9" name="Slide Number Placeholder 3">
            <a:extLst>
              <a:ext uri="{FF2B5EF4-FFF2-40B4-BE49-F238E27FC236}">
                <a16:creationId xmlns:a16="http://schemas.microsoft.com/office/drawing/2014/main" id="{84E12966-8E59-4881-AD57-268CFDA296E3}"/>
              </a:ext>
            </a:extLst>
          </p:cNvPr>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0" name="Slide Number Placeholder 3">
            <a:extLst>
              <a:ext uri="{FF2B5EF4-FFF2-40B4-BE49-F238E27FC236}">
                <a16:creationId xmlns:a16="http://schemas.microsoft.com/office/drawing/2014/main" id="{D6928B06-B7D1-4B19-9276-B1481A4EBC91}"/>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3576171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Code">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685800"/>
            <a:ext cx="8407893" cy="5440679"/>
          </a:xfrm>
        </p:spPr>
        <p:txBody>
          <a:bodyPr/>
          <a:lstStyle>
            <a:lvl1pPr marL="45720" indent="0">
              <a:spcBef>
                <a:spcPts val="0"/>
              </a:spcBef>
              <a:spcAft>
                <a:spcPts val="0"/>
              </a:spcAft>
              <a:buNone/>
              <a:defRPr b="0" spc="0">
                <a:solidFill>
                  <a:schemeClr val="tx1"/>
                </a:solidFill>
              </a:defRPr>
            </a:lvl1pPr>
            <a:lvl2pPr marL="365760" indent="0">
              <a:spcBef>
                <a:spcPts val="0"/>
              </a:spcBef>
              <a:spcAft>
                <a:spcPts val="0"/>
              </a:spcAft>
              <a:buNone/>
              <a:defRPr b="0" spc="0">
                <a:solidFill>
                  <a:schemeClr val="tx1"/>
                </a:solidFill>
              </a:defRPr>
            </a:lvl2pPr>
            <a:lvl3pPr marL="640080" indent="0">
              <a:spcBef>
                <a:spcPts val="0"/>
              </a:spcBef>
              <a:spcAft>
                <a:spcPts val="0"/>
              </a:spcAft>
              <a:buNone/>
              <a:defRPr b="0" spc="0">
                <a:solidFill>
                  <a:schemeClr val="tx1"/>
                </a:solidFill>
              </a:defRPr>
            </a:lvl3pPr>
            <a:lvl4pPr marL="914400" indent="0">
              <a:spcBef>
                <a:spcPts val="0"/>
              </a:spcBef>
              <a:spcAft>
                <a:spcPts val="0"/>
              </a:spcAft>
              <a:buNone/>
              <a:defRPr b="0">
                <a:solidFill>
                  <a:schemeClr val="tx1"/>
                </a:solidFill>
              </a:defRPr>
            </a:lvl4pPr>
            <a:lvl5pPr marL="1097280" indent="0">
              <a:spcBef>
                <a:spcPts val="0"/>
              </a:spcBef>
              <a:spcAft>
                <a:spcPts val="0"/>
              </a:spcAft>
              <a:buNone/>
              <a:defRPr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370888" y="6581975"/>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5/28/2022</a:t>
            </a:fld>
            <a:endParaRPr lang="en-US"/>
          </a:p>
        </p:txBody>
      </p:sp>
      <p:sp>
        <p:nvSpPr>
          <p:cNvPr id="5" name="Footer Placeholder 4"/>
          <p:cNvSpPr>
            <a:spLocks noGrp="1"/>
          </p:cNvSpPr>
          <p:nvPr>
            <p:ph type="ftr" sz="quarter" idx="11"/>
          </p:nvPr>
        </p:nvSpPr>
        <p:spPr>
          <a:xfrm>
            <a:off x="3048000" y="65819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a:xfrm>
            <a:off x="381000" y="152400"/>
            <a:ext cx="8381260" cy="406153"/>
          </a:xfrm>
        </p:spPr>
        <p:txBody>
          <a:bodyPr/>
          <a:lstStyle>
            <a:lvl1pPr>
              <a:defRPr sz="2000" u="sng" cap="none" spc="0">
                <a:solidFill>
                  <a:schemeClr val="tx1"/>
                </a:solidFill>
              </a:defRPr>
            </a:lvl1pPr>
          </a:lstStyle>
          <a:p>
            <a:r>
              <a:rPr lang="en-US" dirty="0"/>
              <a:t>Click To Edit Master Title Style</a:t>
            </a:r>
          </a:p>
        </p:txBody>
      </p:sp>
      <p:sp>
        <p:nvSpPr>
          <p:cNvPr id="8"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220523416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2" name="Date Placeholder 1"/>
          <p:cNvSpPr>
            <a:spLocks noGrp="1"/>
          </p:cNvSpPr>
          <p:nvPr>
            <p:ph type="dt" sz="half" idx="10"/>
          </p:nvPr>
        </p:nvSpPr>
        <p:spPr>
          <a:xfrm>
            <a:off x="370888" y="6629475"/>
            <a:ext cx="2133600" cy="274320"/>
          </a:xfrm>
        </p:spPr>
        <p:txBody>
          <a:bodyPr/>
          <a:lstStyle>
            <a:lvl1pPr>
              <a:defRPr sz="900">
                <a:solidFill>
                  <a:schemeClr val="tx1"/>
                </a:solidFill>
                <a:latin typeface="Arial Narrow" panose="020B0606020202030204" pitchFamily="34" charset="0"/>
              </a:defRPr>
            </a:lvl1pPr>
          </a:lstStyle>
          <a:p>
            <a:fld id="{E6F30DDD-5613-420D-BFAE-9FDA909A81F5}" type="datetime1">
              <a:rPr lang="en-US" smtClean="0"/>
              <a:pPr/>
              <a:t>5/28/2022</a:t>
            </a:fld>
            <a:endParaRPr lang="en-US"/>
          </a:p>
        </p:txBody>
      </p:sp>
      <p:sp>
        <p:nvSpPr>
          <p:cNvPr id="3" name="Footer Placeholder 2"/>
          <p:cNvSpPr>
            <a:spLocks noGrp="1"/>
          </p:cNvSpPr>
          <p:nvPr>
            <p:ph type="ftr" sz="quarter" idx="11"/>
          </p:nvPr>
        </p:nvSpPr>
        <p:spPr>
          <a:xfrm>
            <a:off x="3048000" y="66294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6"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
        <p:nvSpPr>
          <p:cNvPr id="7"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
        <p:nvSpPr>
          <p:cNvPr id="8" name="Slide Number Placeholder 3">
            <a:extLst>
              <a:ext uri="{FF2B5EF4-FFF2-40B4-BE49-F238E27FC236}">
                <a16:creationId xmlns:a16="http://schemas.microsoft.com/office/drawing/2014/main" id="{AE32484E-0BCD-4316-B5AF-2788F1A6F20B}"/>
              </a:ext>
            </a:extLst>
          </p:cNvPr>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
        <p:nvSpPr>
          <p:cNvPr id="9" name="Slide Number Placeholder 3">
            <a:extLst>
              <a:ext uri="{FF2B5EF4-FFF2-40B4-BE49-F238E27FC236}">
                <a16:creationId xmlns:a16="http://schemas.microsoft.com/office/drawing/2014/main" id="{ADF5225A-1385-46D2-AC4D-412F35EB7CD4}"/>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2174165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7010400" y="150876"/>
            <a:ext cx="1981200" cy="655624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83D39BFE-46BB-4B94-9063-9A78EB540FB4}" type="datetime1">
              <a:rPr lang="en-US" smtClean="0"/>
              <a:pPr/>
              <a:t>5/28/2022</a:t>
            </a:fld>
            <a:endParaRPr lang="en-US"/>
          </a:p>
        </p:txBody>
      </p:sp>
      <p:sp>
        <p:nvSpPr>
          <p:cNvPr id="6" name="Footer Placeholder 5"/>
          <p:cNvSpPr>
            <a:spLocks noGrp="1"/>
          </p:cNvSpPr>
          <p:nvPr>
            <p:ph type="ftr" sz="quarter" idx="11"/>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a:t>Click to edit Master title style</a:t>
            </a:r>
            <a:endParaRPr lang="en-US" dirty="0"/>
          </a:p>
        </p:txBody>
      </p:sp>
      <p:sp>
        <p:nvSpPr>
          <p:cNvPr id="12"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3"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4" name="Slide Number Placeholder 3">
            <a:extLst>
              <a:ext uri="{FF2B5EF4-FFF2-40B4-BE49-F238E27FC236}">
                <a16:creationId xmlns:a16="http://schemas.microsoft.com/office/drawing/2014/main" id="{6AB0FACF-D7CF-4FCF-8E89-38ADDD67B0DA}"/>
              </a:ext>
            </a:extLst>
          </p:cNvPr>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5" name="Slide Number Placeholder 3">
            <a:extLst>
              <a:ext uri="{FF2B5EF4-FFF2-40B4-BE49-F238E27FC236}">
                <a16:creationId xmlns:a16="http://schemas.microsoft.com/office/drawing/2014/main" id="{10C63E9E-8627-4023-80BF-CB527E59B8FE}"/>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1286126169"/>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black"/>
              </a:solidFill>
            </a:endParaRPr>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9"/>
          <p:cNvSpPr>
            <a:spLocks noGrp="1"/>
          </p:cNvSpPr>
          <p:nvPr>
            <p:ph type="dt" sz="half" idx="10"/>
          </p:nvPr>
        </p:nvSpPr>
        <p:spPr>
          <a:xfrm>
            <a:off x="370888" y="6645106"/>
            <a:ext cx="2133600" cy="274320"/>
          </a:xfrm>
        </p:spPr>
        <p:txBody>
          <a:bodyPr/>
          <a:lstStyle>
            <a:lvl1pPr>
              <a:defRPr sz="900">
                <a:solidFill>
                  <a:schemeClr val="tx1"/>
                </a:solidFill>
                <a:latin typeface="Arial Narrow" panose="020B0606020202030204" pitchFamily="34" charset="0"/>
              </a:defRPr>
            </a:lvl1pPr>
          </a:lstStyle>
          <a:p>
            <a:fld id="{B01D2C00-4051-494E-A977-137197B29FE8}" type="datetime1">
              <a:rPr lang="en-US" smtClean="0"/>
              <a:pPr/>
              <a:t>5/28/2022</a:t>
            </a:fld>
            <a:endParaRPr lang="en-US"/>
          </a:p>
        </p:txBody>
      </p:sp>
      <p:sp>
        <p:nvSpPr>
          <p:cNvPr id="12" name="Footer Placeholder 11"/>
          <p:cNvSpPr>
            <a:spLocks noGrp="1"/>
          </p:cNvSpPr>
          <p:nvPr>
            <p:ph type="ftr" sz="quarter" idx="12"/>
          </p:nvPr>
        </p:nvSpPr>
        <p:spPr>
          <a:xfrm>
            <a:off x="3048000" y="6645106"/>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3" name="Title 12"/>
          <p:cNvSpPr>
            <a:spLocks noGrp="1"/>
          </p:cNvSpPr>
          <p:nvPr>
            <p:ph type="title" hasCustomPrompt="1"/>
          </p:nvPr>
        </p:nvSpPr>
        <p:spPr>
          <a:xfrm>
            <a:off x="457200" y="2052960"/>
            <a:ext cx="6324600" cy="1828800"/>
          </a:xfrm>
        </p:spPr>
        <p:txBody>
          <a:bodyPr/>
          <a:lstStyle>
            <a:lvl1pPr algn="r">
              <a:defRPr sz="4000" spc="150" baseline="0"/>
            </a:lvl1pPr>
          </a:lstStyle>
          <a:p>
            <a:r>
              <a:rPr lang="en-US" dirty="0"/>
              <a:t>CLICK TO EDIT MASTER TITLE STYLE</a:t>
            </a:r>
          </a:p>
        </p:txBody>
      </p:sp>
      <p:sp>
        <p:nvSpPr>
          <p:cNvPr id="9"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31976073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small)">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Aft>
                <a:spcPts val="600"/>
              </a:spcAft>
              <a:defRPr spc="0">
                <a:solidFill>
                  <a:schemeClr val="tx1"/>
                </a:solidFill>
              </a:defRPr>
            </a:lvl1pPr>
            <a:lvl2pPr>
              <a:spcAft>
                <a:spcPts val="600"/>
              </a:spcAft>
              <a:defRPr spc="0">
                <a:solidFill>
                  <a:schemeClr val="tx1"/>
                </a:solidFill>
              </a:defRPr>
            </a:lvl2pPr>
            <a:lvl3pPr>
              <a:spcAft>
                <a:spcPts val="600"/>
              </a:spcAft>
              <a:defRPr spc="0">
                <a:solidFill>
                  <a:schemeClr val="tx1"/>
                </a:solidFill>
              </a:defRPr>
            </a:lvl3pPr>
            <a:lvl4pPr>
              <a:spcAft>
                <a:spcPts val="600"/>
              </a:spcAft>
              <a:defRPr>
                <a:solidFill>
                  <a:schemeClr val="tx1"/>
                </a:solidFill>
              </a:defRPr>
            </a:lvl4pPr>
            <a:lvl5pPr>
              <a:spcAft>
                <a:spcPts val="600"/>
              </a:spcAf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5/28/2022</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41108547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medium)">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spcAft>
                <a:spcPts val="600"/>
              </a:spcAft>
              <a:defRPr sz="2400" spc="0">
                <a:solidFill>
                  <a:schemeClr val="tx1"/>
                </a:solidFill>
              </a:defRPr>
            </a:lvl1pPr>
            <a:lvl2pPr>
              <a:spcAft>
                <a:spcPts val="600"/>
              </a:spcAft>
              <a:defRPr sz="2000" spc="0">
                <a:solidFill>
                  <a:schemeClr val="tx1"/>
                </a:solidFill>
              </a:defRPr>
            </a:lvl2pPr>
            <a:lvl3pPr>
              <a:spcAft>
                <a:spcPts val="600"/>
              </a:spcAft>
              <a:defRPr sz="1800" spc="0">
                <a:solidFill>
                  <a:schemeClr val="tx1"/>
                </a:solidFill>
              </a:defRPr>
            </a:lvl3pPr>
            <a:lvl4pPr>
              <a:spcAft>
                <a:spcPts val="600"/>
              </a:spcAft>
              <a:defRPr sz="1600">
                <a:solidFill>
                  <a:schemeClr val="tx1"/>
                </a:solidFill>
              </a:defRPr>
            </a:lvl4pPr>
            <a:lvl5pPr>
              <a:spcAft>
                <a:spcPts val="600"/>
              </a:spcAft>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5/28/2022</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75450437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larg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marL="344488" indent="-300038">
              <a:spcAft>
                <a:spcPts val="600"/>
              </a:spcAft>
              <a:defRPr sz="2800" spc="0">
                <a:solidFill>
                  <a:schemeClr val="tx1"/>
                </a:solidFill>
              </a:defRPr>
            </a:lvl1pPr>
            <a:lvl2pPr marL="623888" indent="-258763">
              <a:spcAft>
                <a:spcPts val="600"/>
              </a:spcAft>
              <a:defRPr sz="2400" spc="0">
                <a:solidFill>
                  <a:schemeClr val="tx1"/>
                </a:solidFill>
              </a:defRPr>
            </a:lvl2pPr>
            <a:lvl3pPr>
              <a:spcAft>
                <a:spcPts val="600"/>
              </a:spcAft>
              <a:defRPr sz="2000" spc="0">
                <a:solidFill>
                  <a:schemeClr val="tx1"/>
                </a:solidFill>
              </a:defRPr>
            </a:lvl3pPr>
            <a:lvl4pPr>
              <a:spcAft>
                <a:spcPts val="600"/>
              </a:spcAft>
              <a:defRPr sz="1800">
                <a:solidFill>
                  <a:schemeClr val="tx1"/>
                </a:solidFill>
              </a:defRPr>
            </a:lvl4pPr>
            <a:lvl5pPr>
              <a:spcAft>
                <a:spcPts val="600"/>
              </a:spcAft>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5/28/2022</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18196139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smal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3132" y="1719071"/>
            <a:ext cx="4222668" cy="4912233"/>
          </a:xfrm>
        </p:spPr>
        <p:txBody>
          <a:bodyPr>
            <a:normAutofit/>
          </a:bodyPr>
          <a:lstStyle>
            <a:lvl1pPr>
              <a:defRPr sz="2000" spc="0">
                <a:solidFill>
                  <a:schemeClr val="tx1"/>
                </a:solidFill>
              </a:defRPr>
            </a:lvl1pPr>
            <a:lvl2pPr>
              <a:defRPr sz="1800" spc="0">
                <a:solidFill>
                  <a:schemeClr val="tx1"/>
                </a:solidFill>
              </a:defRPr>
            </a:lvl2pPr>
            <a:lvl3pPr>
              <a:defRPr sz="1600" spc="0">
                <a:solidFill>
                  <a:schemeClr val="tx1"/>
                </a:solidFill>
              </a:defRPr>
            </a:lvl3pPr>
            <a:lvl4pPr>
              <a:defRPr sz="1400" spc="0">
                <a:solidFill>
                  <a:schemeClr val="tx1"/>
                </a:solidFill>
              </a:defRPr>
            </a:lvl4pPr>
            <a:lvl5pPr>
              <a:defRPr sz="1400" spc="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258294" cy="4912233"/>
          </a:xfrm>
        </p:spPr>
        <p:txBody>
          <a:bodyPr>
            <a:normAutofit/>
          </a:bodyPr>
          <a:lstStyle>
            <a:lvl1pPr>
              <a:defRPr sz="2000" spc="0">
                <a:solidFill>
                  <a:schemeClr val="tx1"/>
                </a:solidFill>
              </a:defRPr>
            </a:lvl1pPr>
            <a:lvl2pPr>
              <a:defRPr sz="1800" spc="0">
                <a:solidFill>
                  <a:schemeClr val="tx1"/>
                </a:solidFill>
              </a:defRPr>
            </a:lvl2pPr>
            <a:lvl3pPr>
              <a:defRPr sz="1600" spc="0">
                <a:solidFill>
                  <a:schemeClr val="tx1"/>
                </a:solidFill>
              </a:defRPr>
            </a:lvl3pPr>
            <a:lvl4pPr>
              <a:defRPr sz="1400" spc="0">
                <a:solidFill>
                  <a:schemeClr val="tx1"/>
                </a:solidFill>
              </a:defRPr>
            </a:lvl4pPr>
            <a:lvl5pPr>
              <a:defRPr sz="1400" spc="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381521" y="6630110"/>
            <a:ext cx="2133600" cy="274320"/>
          </a:xfrm>
        </p:spPr>
        <p:txBody>
          <a:bodyPr/>
          <a:lstStyle>
            <a:lvl1pPr>
              <a:defRPr sz="900">
                <a:solidFill>
                  <a:schemeClr val="tx1"/>
                </a:solidFill>
                <a:latin typeface="Arial Narrow" panose="020B0606020202030204" pitchFamily="34" charset="0"/>
              </a:defRPr>
            </a:lvl1pPr>
          </a:lstStyle>
          <a:p>
            <a:fld id="{C715CDA6-468B-4914-9119-2CA166CC068C}" type="datetime1">
              <a:rPr lang="en-US" smtClean="0"/>
              <a:pPr/>
              <a:t>5/28/2022</a:t>
            </a:fld>
            <a:endParaRPr lang="en-US"/>
          </a:p>
        </p:txBody>
      </p:sp>
      <p:sp>
        <p:nvSpPr>
          <p:cNvPr id="6" name="Footer Placeholder 5"/>
          <p:cNvSpPr>
            <a:spLocks noGrp="1"/>
          </p:cNvSpPr>
          <p:nvPr>
            <p:ph type="ftr" sz="quarter" idx="11"/>
          </p:nvPr>
        </p:nvSpPr>
        <p:spPr>
          <a:xfrm>
            <a:off x="3048000" y="66294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8" name="Title 7"/>
          <p:cNvSpPr>
            <a:spLocks noGrp="1"/>
          </p:cNvSpPr>
          <p:nvPr>
            <p:ph type="title"/>
          </p:nvPr>
        </p:nvSpPr>
        <p:spPr/>
        <p:txBody>
          <a:bodyPr/>
          <a:lstStyle/>
          <a:p>
            <a:r>
              <a:rPr lang="en-US"/>
              <a:t>Click to edit Master title style</a:t>
            </a:r>
          </a:p>
        </p:txBody>
      </p:sp>
      <p:sp>
        <p:nvSpPr>
          <p:cNvPr id="9"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96997691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medium)">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3132" y="1719071"/>
            <a:ext cx="4222668" cy="4912233"/>
          </a:xfrm>
        </p:spPr>
        <p:txBody>
          <a:bodyPr>
            <a:normAutofit/>
          </a:bodyPr>
          <a:lstStyle>
            <a:lvl1pPr>
              <a:defRPr sz="2400" spc="0">
                <a:solidFill>
                  <a:schemeClr val="tx1"/>
                </a:solidFill>
              </a:defRPr>
            </a:lvl1pPr>
            <a:lvl2pPr>
              <a:defRPr sz="2000" spc="0">
                <a:solidFill>
                  <a:schemeClr val="tx1"/>
                </a:solidFill>
              </a:defRPr>
            </a:lvl2pPr>
            <a:lvl3pPr>
              <a:defRPr sz="1800" spc="0">
                <a:solidFill>
                  <a:schemeClr val="tx1"/>
                </a:solidFill>
              </a:defRPr>
            </a:lvl3pPr>
            <a:lvl4pPr>
              <a:defRPr sz="1600" spc="0">
                <a:solidFill>
                  <a:schemeClr val="tx1"/>
                </a:solidFill>
              </a:defRPr>
            </a:lvl4pPr>
            <a:lvl5pPr>
              <a:defRPr sz="1600" spc="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258294" cy="4912233"/>
          </a:xfrm>
        </p:spPr>
        <p:txBody>
          <a:bodyPr>
            <a:normAutofit/>
          </a:bodyPr>
          <a:lstStyle>
            <a:lvl1pPr>
              <a:defRPr sz="2400" spc="0">
                <a:solidFill>
                  <a:schemeClr val="tx1"/>
                </a:solidFill>
              </a:defRPr>
            </a:lvl1pPr>
            <a:lvl2pPr>
              <a:defRPr sz="2000" spc="0">
                <a:solidFill>
                  <a:schemeClr val="tx1"/>
                </a:solidFill>
              </a:defRPr>
            </a:lvl2pPr>
            <a:lvl3pPr>
              <a:defRPr sz="1800" spc="0">
                <a:solidFill>
                  <a:schemeClr val="tx1"/>
                </a:solidFill>
              </a:defRPr>
            </a:lvl3pPr>
            <a:lvl4pPr>
              <a:defRPr sz="1600" spc="0">
                <a:solidFill>
                  <a:schemeClr val="tx1"/>
                </a:solidFill>
              </a:defRPr>
            </a:lvl4pPr>
            <a:lvl5pPr>
              <a:defRPr sz="1600" spc="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381521" y="6630110"/>
            <a:ext cx="2133600" cy="274320"/>
          </a:xfrm>
        </p:spPr>
        <p:txBody>
          <a:bodyPr/>
          <a:lstStyle>
            <a:lvl1pPr>
              <a:defRPr sz="900">
                <a:solidFill>
                  <a:schemeClr val="tx1"/>
                </a:solidFill>
                <a:latin typeface="Arial Narrow" panose="020B0606020202030204" pitchFamily="34" charset="0"/>
              </a:defRPr>
            </a:lvl1pPr>
          </a:lstStyle>
          <a:p>
            <a:fld id="{C715CDA6-468B-4914-9119-2CA166CC068C}" type="datetime1">
              <a:rPr lang="en-US" smtClean="0"/>
              <a:pPr/>
              <a:t>5/28/2022</a:t>
            </a:fld>
            <a:endParaRPr lang="en-US"/>
          </a:p>
        </p:txBody>
      </p:sp>
      <p:sp>
        <p:nvSpPr>
          <p:cNvPr id="6" name="Footer Placeholder 5"/>
          <p:cNvSpPr>
            <a:spLocks noGrp="1"/>
          </p:cNvSpPr>
          <p:nvPr>
            <p:ph type="ftr" sz="quarter" idx="11"/>
          </p:nvPr>
        </p:nvSpPr>
        <p:spPr>
          <a:xfrm>
            <a:off x="3048000" y="66294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8" name="Title 7"/>
          <p:cNvSpPr>
            <a:spLocks noGrp="1"/>
          </p:cNvSpPr>
          <p:nvPr>
            <p:ph type="title"/>
          </p:nvPr>
        </p:nvSpPr>
        <p:spPr/>
        <p:txBody>
          <a:bodyPr/>
          <a:lstStyle/>
          <a:p>
            <a:r>
              <a:rPr lang="en-US"/>
              <a:t>Click to edit Master title style</a:t>
            </a:r>
          </a:p>
        </p:txBody>
      </p:sp>
      <p:sp>
        <p:nvSpPr>
          <p:cNvPr id="9"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314851979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obj" preserve="1">
  <p:cSld name="Code">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685800"/>
            <a:ext cx="8407893" cy="5440679"/>
          </a:xfrm>
        </p:spPr>
        <p:txBody>
          <a:bodyPr/>
          <a:lstStyle>
            <a:lvl1pPr marL="45720" indent="0">
              <a:spcBef>
                <a:spcPts val="0"/>
              </a:spcBef>
              <a:spcAft>
                <a:spcPts val="0"/>
              </a:spcAft>
              <a:buNone/>
              <a:defRPr b="0" spc="0">
                <a:solidFill>
                  <a:schemeClr val="tx1"/>
                </a:solidFill>
              </a:defRPr>
            </a:lvl1pPr>
            <a:lvl2pPr marL="365760" indent="0">
              <a:spcBef>
                <a:spcPts val="0"/>
              </a:spcBef>
              <a:spcAft>
                <a:spcPts val="0"/>
              </a:spcAft>
              <a:buNone/>
              <a:defRPr b="0" spc="0">
                <a:solidFill>
                  <a:schemeClr val="tx1"/>
                </a:solidFill>
              </a:defRPr>
            </a:lvl2pPr>
            <a:lvl3pPr marL="640080" indent="0">
              <a:spcBef>
                <a:spcPts val="0"/>
              </a:spcBef>
              <a:spcAft>
                <a:spcPts val="0"/>
              </a:spcAft>
              <a:buNone/>
              <a:defRPr b="0" spc="0">
                <a:solidFill>
                  <a:schemeClr val="tx1"/>
                </a:solidFill>
              </a:defRPr>
            </a:lvl3pPr>
            <a:lvl4pPr marL="914400" indent="0">
              <a:spcBef>
                <a:spcPts val="0"/>
              </a:spcBef>
              <a:spcAft>
                <a:spcPts val="0"/>
              </a:spcAft>
              <a:buNone/>
              <a:defRPr b="0">
                <a:solidFill>
                  <a:schemeClr val="tx1"/>
                </a:solidFill>
              </a:defRPr>
            </a:lvl4pPr>
            <a:lvl5pPr marL="1097280" indent="0">
              <a:spcBef>
                <a:spcPts val="0"/>
              </a:spcBef>
              <a:spcAft>
                <a:spcPts val="0"/>
              </a:spcAft>
              <a:buNone/>
              <a:defRPr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581975"/>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5/28/2022</a:t>
            </a:fld>
            <a:endParaRPr lang="en-US"/>
          </a:p>
        </p:txBody>
      </p:sp>
      <p:sp>
        <p:nvSpPr>
          <p:cNvPr id="5" name="Footer Placeholder 4"/>
          <p:cNvSpPr>
            <a:spLocks noGrp="1"/>
          </p:cNvSpPr>
          <p:nvPr>
            <p:ph type="ftr" sz="quarter" idx="11"/>
          </p:nvPr>
        </p:nvSpPr>
        <p:spPr>
          <a:xfrm>
            <a:off x="3048000" y="65819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a:xfrm>
            <a:off x="381000" y="152400"/>
            <a:ext cx="8381260" cy="406153"/>
          </a:xfrm>
        </p:spPr>
        <p:txBody>
          <a:bodyPr/>
          <a:lstStyle>
            <a:lvl1pPr>
              <a:defRPr sz="2000" u="sng" cap="none" spc="0">
                <a:solidFill>
                  <a:schemeClr val="tx1"/>
                </a:solidFill>
              </a:defRPr>
            </a:lvl1pPr>
          </a:lstStyle>
          <a:p>
            <a:r>
              <a:rPr lang="en-US" dirty="0"/>
              <a:t>Click To Edit Master Title Style</a:t>
            </a:r>
          </a:p>
        </p:txBody>
      </p:sp>
      <p:sp>
        <p:nvSpPr>
          <p:cNvPr id="8"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6591160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400" y="153923"/>
            <a:ext cx="6705600" cy="65532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C434DD70-68F0-4DEF-81F9-71079D2F1371}" type="datetime1">
              <a:rPr lang="en-US" smtClean="0"/>
              <a:pPr/>
              <a:t>5/28/2022</a:t>
            </a:fld>
            <a:endParaRPr lang="en-US"/>
          </a:p>
        </p:txBody>
      </p:sp>
      <p:sp>
        <p:nvSpPr>
          <p:cNvPr id="11" name="Footer Placeholder 10"/>
          <p:cNvSpPr>
            <a:spLocks noGrp="1"/>
          </p:cNvSpPr>
          <p:nvPr>
            <p:ph type="ftr" sz="quarter" idx="12"/>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solidFill>
                  <a:schemeClr val="tx1"/>
                </a:solidFill>
              </a:defRPr>
            </a:lvl1pPr>
          </a:lstStyle>
          <a:p>
            <a:r>
              <a:rPr lang="en-US"/>
              <a:t>Click to edit Master title style</a:t>
            </a:r>
            <a:endParaRPr lang="en-US" dirty="0"/>
          </a:p>
        </p:txBody>
      </p:sp>
      <p:sp>
        <p:nvSpPr>
          <p:cNvPr id="13"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838873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400" y="153923"/>
            <a:ext cx="6705600" cy="65532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C434DD70-68F0-4DEF-81F9-71079D2F1371}" type="datetime1">
              <a:rPr lang="en-US" smtClean="0"/>
              <a:pPr/>
              <a:t>5/28/2022</a:t>
            </a:fld>
            <a:endParaRPr lang="en-US"/>
          </a:p>
        </p:txBody>
      </p:sp>
      <p:sp>
        <p:nvSpPr>
          <p:cNvPr id="11" name="Footer Placeholder 10"/>
          <p:cNvSpPr>
            <a:spLocks noGrp="1"/>
          </p:cNvSpPr>
          <p:nvPr>
            <p:ph type="ftr" sz="quarter" idx="12"/>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solidFill>
                  <a:schemeClr val="tx1"/>
                </a:solidFill>
              </a:defRPr>
            </a:lvl1pPr>
          </a:lstStyle>
          <a:p>
            <a:r>
              <a:rPr lang="en-US" dirty="0"/>
              <a:t>Click to edit Master title style</a:t>
            </a:r>
          </a:p>
        </p:txBody>
      </p:sp>
      <p:sp>
        <p:nvSpPr>
          <p:cNvPr id="13"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19476092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Subs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400" y="153923"/>
            <a:ext cx="6705600" cy="655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C434DD70-68F0-4DEF-81F9-71079D2F1371}" type="datetime1">
              <a:rPr lang="en-US" smtClean="0"/>
              <a:pPr/>
              <a:t>5/28/2022</a:t>
            </a:fld>
            <a:endParaRPr lang="en-US"/>
          </a:p>
        </p:txBody>
      </p:sp>
      <p:sp>
        <p:nvSpPr>
          <p:cNvPr id="11" name="Footer Placeholder 10"/>
          <p:cNvSpPr>
            <a:spLocks noGrp="1"/>
          </p:cNvSpPr>
          <p:nvPr>
            <p:ph type="ftr" sz="quarter" idx="12"/>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solidFill>
                  <a:schemeClr val="tx1"/>
                </a:solidFill>
              </a:defRPr>
            </a:lvl1pPr>
          </a:lstStyle>
          <a:p>
            <a:r>
              <a:rPr lang="en-US"/>
              <a:t>Click to edit Master title style</a:t>
            </a:r>
            <a:endParaRPr lang="en-US" dirty="0"/>
          </a:p>
        </p:txBody>
      </p:sp>
      <p:sp>
        <p:nvSpPr>
          <p:cNvPr id="13"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1580684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spc="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spc="0"/>
            </a:lvl1pPr>
            <a:lvl2pPr>
              <a:defRPr sz="2000" spc="0"/>
            </a:lvl2pPr>
            <a:lvl3pPr>
              <a:defRPr sz="1800" spc="0"/>
            </a:lvl3pPr>
            <a:lvl4pPr>
              <a:defRPr sz="1600" spc="0"/>
            </a:lvl4pPr>
            <a:lvl5pPr>
              <a:defRPr sz="1600" spc="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spc="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spc="0"/>
            </a:lvl1pPr>
            <a:lvl2pPr>
              <a:defRPr sz="2000" spc="0"/>
            </a:lvl2pPr>
            <a:lvl3pPr>
              <a:defRPr sz="1800" spc="0"/>
            </a:lvl3pPr>
            <a:lvl4pPr>
              <a:defRPr sz="1600" spc="0"/>
            </a:lvl4pPr>
            <a:lvl5pPr>
              <a:defRPr sz="1600" spc="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3DD63199-ED02-43C5-98B2-403BD5B5424D}" type="datetime1">
              <a:rPr lang="en-US" smtClean="0"/>
              <a:pPr/>
              <a:t>5/28/2022</a:t>
            </a:fld>
            <a:endParaRPr lang="en-US"/>
          </a:p>
        </p:txBody>
      </p:sp>
      <p:sp>
        <p:nvSpPr>
          <p:cNvPr id="8" name="Footer Placeholder 7"/>
          <p:cNvSpPr>
            <a:spLocks noGrp="1"/>
          </p:cNvSpPr>
          <p:nvPr>
            <p:ph type="ftr" sz="quarter" idx="11"/>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0" name="Title 9"/>
          <p:cNvSpPr>
            <a:spLocks noGrp="1"/>
          </p:cNvSpPr>
          <p:nvPr>
            <p:ph type="title"/>
          </p:nvPr>
        </p:nvSpPr>
        <p:spPr/>
        <p:txBody>
          <a:bodyPr/>
          <a:lstStyle/>
          <a:p>
            <a:r>
              <a:rPr lang="en-US"/>
              <a:t>Click to edit Master title style</a:t>
            </a:r>
          </a:p>
        </p:txBody>
      </p:sp>
      <p:sp>
        <p:nvSpPr>
          <p:cNvPr id="11"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19544304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58F7003A-EE07-45D0-8EDE-BE72C64253B7}" type="datetime1">
              <a:rPr lang="en-US" smtClean="0"/>
              <a:pPr/>
              <a:t>5/28/2022</a:t>
            </a:fld>
            <a:endParaRPr lang="en-US"/>
          </a:p>
        </p:txBody>
      </p:sp>
      <p:sp>
        <p:nvSpPr>
          <p:cNvPr id="4" name="Footer Placeholder 3"/>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6" name="Title 5"/>
          <p:cNvSpPr>
            <a:spLocks noGrp="1"/>
          </p:cNvSpPr>
          <p:nvPr>
            <p:ph type="title"/>
          </p:nvPr>
        </p:nvSpPr>
        <p:spPr/>
        <p:txBody>
          <a:bodyPr/>
          <a:lstStyle/>
          <a:p>
            <a:r>
              <a:rPr lang="en-US"/>
              <a:t>Click to edit Master title style</a:t>
            </a:r>
          </a:p>
        </p:txBody>
      </p:sp>
      <p:sp>
        <p:nvSpPr>
          <p:cNvPr id="7"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124721399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2" name="Date Placeholder 1"/>
          <p:cNvSpPr>
            <a:spLocks noGrp="1"/>
          </p:cNvSpPr>
          <p:nvPr>
            <p:ph type="dt" sz="half" idx="10"/>
          </p:nvPr>
        </p:nvSpPr>
        <p:spPr>
          <a:xfrm>
            <a:off x="370888" y="6629475"/>
            <a:ext cx="2133600" cy="274320"/>
          </a:xfrm>
        </p:spPr>
        <p:txBody>
          <a:bodyPr/>
          <a:lstStyle>
            <a:lvl1pPr>
              <a:defRPr sz="900">
                <a:solidFill>
                  <a:schemeClr val="tx1"/>
                </a:solidFill>
                <a:latin typeface="Arial Narrow" panose="020B0606020202030204" pitchFamily="34" charset="0"/>
              </a:defRPr>
            </a:lvl1pPr>
          </a:lstStyle>
          <a:p>
            <a:fld id="{E6F30DDD-5613-420D-BFAE-9FDA909A81F5}" type="datetime1">
              <a:rPr lang="en-US" smtClean="0"/>
              <a:pPr/>
              <a:t>5/28/2022</a:t>
            </a:fld>
            <a:endParaRPr lang="en-US"/>
          </a:p>
        </p:txBody>
      </p:sp>
      <p:sp>
        <p:nvSpPr>
          <p:cNvPr id="3" name="Footer Placeholder 2"/>
          <p:cNvSpPr>
            <a:spLocks noGrp="1"/>
          </p:cNvSpPr>
          <p:nvPr>
            <p:ph type="ftr" sz="quarter" idx="11"/>
          </p:nvPr>
        </p:nvSpPr>
        <p:spPr>
          <a:xfrm>
            <a:off x="3048000" y="66294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6"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366594964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7010400" y="150876"/>
            <a:ext cx="1981200" cy="655624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83D39BFE-46BB-4B94-9063-9A78EB540FB4}" type="datetime1">
              <a:rPr lang="en-US" smtClean="0"/>
              <a:pPr/>
              <a:t>5/28/2022</a:t>
            </a:fld>
            <a:endParaRPr lang="en-US"/>
          </a:p>
        </p:txBody>
      </p:sp>
      <p:sp>
        <p:nvSpPr>
          <p:cNvPr id="6" name="Footer Placeholder 5"/>
          <p:cNvSpPr>
            <a:spLocks noGrp="1"/>
          </p:cNvSpPr>
          <p:nvPr>
            <p:ph type="ftr" sz="quarter" idx="11"/>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a:t>Click to edit Master title style</a:t>
            </a:r>
            <a:endParaRPr lang="en-US" dirty="0"/>
          </a:p>
        </p:txBody>
      </p:sp>
      <p:sp>
        <p:nvSpPr>
          <p:cNvPr id="12"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417946809"/>
      </p:ext>
    </p:extLst>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350" b="0">
              <a:solidFill>
                <a:prstClr val="black"/>
              </a:solidFill>
            </a:endParaRPr>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350" b="0">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42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10" name="Date Placeholder 9"/>
          <p:cNvSpPr>
            <a:spLocks noGrp="1"/>
          </p:cNvSpPr>
          <p:nvPr>
            <p:ph type="dt" sz="half" idx="10"/>
          </p:nvPr>
        </p:nvSpPr>
        <p:spPr>
          <a:xfrm>
            <a:off x="370888" y="6645106"/>
            <a:ext cx="2133600" cy="274320"/>
          </a:xfrm>
        </p:spPr>
        <p:txBody>
          <a:bodyPr/>
          <a:lstStyle>
            <a:lvl1pPr>
              <a:defRPr sz="675">
                <a:solidFill>
                  <a:schemeClr val="tx1"/>
                </a:solidFill>
                <a:latin typeface="Arial Narrow" panose="020B0606020202030204" pitchFamily="34" charset="0"/>
              </a:defRPr>
            </a:lvl1pPr>
          </a:lstStyle>
          <a:p>
            <a:fld id="{B01D2C00-4051-494E-A977-137197B29FE8}" type="datetime1">
              <a:rPr lang="en-US" smtClean="0"/>
              <a:pPr/>
              <a:t>5/28/2022</a:t>
            </a:fld>
            <a:endParaRPr lang="en-US"/>
          </a:p>
        </p:txBody>
      </p:sp>
      <p:sp>
        <p:nvSpPr>
          <p:cNvPr id="12" name="Footer Placeholder 11"/>
          <p:cNvSpPr>
            <a:spLocks noGrp="1"/>
          </p:cNvSpPr>
          <p:nvPr>
            <p:ph type="ftr" sz="quarter" idx="12"/>
          </p:nvPr>
        </p:nvSpPr>
        <p:spPr>
          <a:xfrm>
            <a:off x="3048000" y="6645106"/>
            <a:ext cx="3352800" cy="274320"/>
          </a:xfrm>
        </p:spPr>
        <p:txBody>
          <a:bodyPr/>
          <a:lstStyle>
            <a:lvl1pPr>
              <a:defRPr sz="675">
                <a:solidFill>
                  <a:schemeClr val="tx1"/>
                </a:solidFill>
                <a:latin typeface="Arial Narrow" panose="020B0606020202030204" pitchFamily="34" charset="0"/>
              </a:defRPr>
            </a:lvl1pPr>
          </a:lstStyle>
          <a:p>
            <a:endParaRPr lang="en-US"/>
          </a:p>
        </p:txBody>
      </p:sp>
      <p:sp>
        <p:nvSpPr>
          <p:cNvPr id="13" name="Title 12"/>
          <p:cNvSpPr>
            <a:spLocks noGrp="1"/>
          </p:cNvSpPr>
          <p:nvPr>
            <p:ph type="title" hasCustomPrompt="1"/>
          </p:nvPr>
        </p:nvSpPr>
        <p:spPr>
          <a:xfrm>
            <a:off x="457200" y="2052960"/>
            <a:ext cx="6324600" cy="1828800"/>
          </a:xfrm>
        </p:spPr>
        <p:txBody>
          <a:bodyPr/>
          <a:lstStyle>
            <a:lvl1pPr algn="r">
              <a:defRPr sz="3000" spc="113" baseline="0"/>
            </a:lvl1pPr>
          </a:lstStyle>
          <a:p>
            <a:r>
              <a:rPr lang="en-US" dirty="0"/>
              <a:t>CLICK TO EDIT MASTER TITLE STYLE</a:t>
            </a:r>
          </a:p>
        </p:txBody>
      </p:sp>
      <p:sp>
        <p:nvSpPr>
          <p:cNvPr id="9"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675" b="0">
                <a:solidFill>
                  <a:schemeClr val="tx1"/>
                </a:solidFill>
                <a:latin typeface="Arial Narrow" pitchFamily="34" charset="0"/>
              </a:rPr>
              <a:t>Slide </a:t>
            </a:r>
            <a:fld id="{91D1C02B-4EAB-4E15-8698-97615A35039E}" type="slidenum">
              <a:rPr lang="en-US" sz="675" b="0" smtClean="0">
                <a:solidFill>
                  <a:schemeClr val="tx1"/>
                </a:solidFill>
                <a:latin typeface="Arial Narrow" pitchFamily="34" charset="0"/>
              </a:rPr>
              <a:pPr algn="r" fontAlgn="auto">
                <a:spcBef>
                  <a:spcPts val="0"/>
                </a:spcBef>
                <a:spcAft>
                  <a:spcPts val="0"/>
                </a:spcAft>
              </a:pPr>
              <a:t>‹#›</a:t>
            </a:fld>
            <a:endParaRPr lang="en-US" sz="675" b="0">
              <a:solidFill>
                <a:schemeClr val="tx1"/>
              </a:solidFill>
              <a:latin typeface="Arial Narrow" pitchFamily="34" charset="0"/>
            </a:endParaRPr>
          </a:p>
        </p:txBody>
      </p:sp>
      <p:sp>
        <p:nvSpPr>
          <p:cNvPr id="11"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675" b="0">
                <a:solidFill>
                  <a:schemeClr val="tx1"/>
                </a:solidFill>
                <a:latin typeface="Arial Narrow" pitchFamily="34" charset="0"/>
              </a:rPr>
              <a:t>Slide </a:t>
            </a:r>
            <a:fld id="{91D1C02B-4EAB-4E15-8698-97615A35039E}" type="slidenum">
              <a:rPr lang="en-US" sz="675" b="0" smtClean="0">
                <a:solidFill>
                  <a:schemeClr val="tx1"/>
                </a:solidFill>
                <a:latin typeface="Arial Narrow" pitchFamily="34" charset="0"/>
              </a:rPr>
              <a:pPr algn="r" fontAlgn="auto">
                <a:spcBef>
                  <a:spcPts val="0"/>
                </a:spcBef>
                <a:spcAft>
                  <a:spcPts val="0"/>
                </a:spcAft>
              </a:pPr>
              <a:t>‹#›</a:t>
            </a:fld>
            <a:endParaRPr lang="en-US" sz="675" b="0">
              <a:solidFill>
                <a:schemeClr val="tx1"/>
              </a:solidFill>
              <a:latin typeface="Arial Narrow" pitchFamily="34" charset="0"/>
            </a:endParaRPr>
          </a:p>
        </p:txBody>
      </p:sp>
      <p:sp>
        <p:nvSpPr>
          <p:cNvPr id="14" name="Slide Number Placeholder 3">
            <a:extLst>
              <a:ext uri="{FF2B5EF4-FFF2-40B4-BE49-F238E27FC236}">
                <a16:creationId xmlns:a16="http://schemas.microsoft.com/office/drawing/2014/main" id="{C9C5155B-E007-4FB8-BDC5-944FF9C06A62}"/>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337923850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small)">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Aft>
                <a:spcPts val="450"/>
              </a:spcAft>
              <a:defRPr spc="0">
                <a:solidFill>
                  <a:schemeClr val="tx1"/>
                </a:solidFill>
              </a:defRPr>
            </a:lvl1pPr>
            <a:lvl2pPr>
              <a:spcAft>
                <a:spcPts val="450"/>
              </a:spcAft>
              <a:defRPr spc="0">
                <a:solidFill>
                  <a:schemeClr val="tx1"/>
                </a:solidFill>
              </a:defRPr>
            </a:lvl2pPr>
            <a:lvl3pPr>
              <a:spcAft>
                <a:spcPts val="450"/>
              </a:spcAft>
              <a:defRPr spc="0">
                <a:solidFill>
                  <a:schemeClr val="tx1"/>
                </a:solidFill>
              </a:defRPr>
            </a:lvl3pPr>
            <a:lvl4pPr>
              <a:spcAft>
                <a:spcPts val="450"/>
              </a:spcAft>
              <a:defRPr>
                <a:solidFill>
                  <a:schemeClr val="tx1"/>
                </a:solidFill>
              </a:defRPr>
            </a:lvl4pPr>
            <a:lvl5pPr>
              <a:spcAft>
                <a:spcPts val="450"/>
              </a:spcAf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617600"/>
            <a:ext cx="2133600" cy="274320"/>
          </a:xfrm>
        </p:spPr>
        <p:txBody>
          <a:bodyPr/>
          <a:lstStyle>
            <a:lvl1pPr>
              <a:defRPr sz="675">
                <a:solidFill>
                  <a:schemeClr val="tx1"/>
                </a:solidFill>
                <a:latin typeface="Arial Narrow" panose="020B0606020202030204" pitchFamily="34" charset="0"/>
              </a:defRPr>
            </a:lvl1pPr>
          </a:lstStyle>
          <a:p>
            <a:fld id="{7AB79BEF-7C7E-4EC3-A0A2-7AB0F4F51B73}" type="datetime1">
              <a:rPr lang="en-US" smtClean="0"/>
              <a:pPr/>
              <a:t>5/28/2022</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675">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675" b="0">
                <a:solidFill>
                  <a:schemeClr val="tx1"/>
                </a:solidFill>
                <a:latin typeface="Arial Narrow" pitchFamily="34" charset="0"/>
              </a:rPr>
              <a:t>Slide </a:t>
            </a:r>
            <a:fld id="{91D1C02B-4EAB-4E15-8698-97615A35039E}" type="slidenum">
              <a:rPr lang="en-US" sz="675" b="0" smtClean="0">
                <a:solidFill>
                  <a:schemeClr val="tx1"/>
                </a:solidFill>
                <a:latin typeface="Arial Narrow" pitchFamily="34" charset="0"/>
              </a:rPr>
              <a:pPr algn="r" fontAlgn="auto">
                <a:spcBef>
                  <a:spcPts val="0"/>
                </a:spcBef>
                <a:spcAft>
                  <a:spcPts val="0"/>
                </a:spcAft>
              </a:pPr>
              <a:t>‹#›</a:t>
            </a:fld>
            <a:endParaRPr lang="en-US" sz="675" b="0">
              <a:solidFill>
                <a:schemeClr val="tx1"/>
              </a:solidFill>
              <a:latin typeface="Arial Narrow" pitchFamily="34" charset="0"/>
            </a:endParaRPr>
          </a:p>
        </p:txBody>
      </p:sp>
      <p:sp>
        <p:nvSpPr>
          <p:cNvPr id="9"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675" b="0">
                <a:solidFill>
                  <a:schemeClr val="tx1"/>
                </a:solidFill>
                <a:latin typeface="Arial Narrow" pitchFamily="34" charset="0"/>
              </a:rPr>
              <a:t>Slide </a:t>
            </a:r>
            <a:fld id="{91D1C02B-4EAB-4E15-8698-97615A35039E}" type="slidenum">
              <a:rPr lang="en-US" sz="675" b="0" smtClean="0">
                <a:solidFill>
                  <a:schemeClr val="tx1"/>
                </a:solidFill>
                <a:latin typeface="Arial Narrow" pitchFamily="34" charset="0"/>
              </a:rPr>
              <a:pPr algn="r" fontAlgn="auto">
                <a:spcBef>
                  <a:spcPts val="0"/>
                </a:spcBef>
                <a:spcAft>
                  <a:spcPts val="0"/>
                </a:spcAft>
              </a:pPr>
              <a:t>‹#›</a:t>
            </a:fld>
            <a:endParaRPr lang="en-US" sz="675" b="0">
              <a:solidFill>
                <a:schemeClr val="tx1"/>
              </a:solidFill>
              <a:latin typeface="Arial Narrow" pitchFamily="34" charset="0"/>
            </a:endParaRPr>
          </a:p>
        </p:txBody>
      </p:sp>
      <p:sp>
        <p:nvSpPr>
          <p:cNvPr id="10" name="Slide Number Placeholder 3">
            <a:extLst>
              <a:ext uri="{FF2B5EF4-FFF2-40B4-BE49-F238E27FC236}">
                <a16:creationId xmlns:a16="http://schemas.microsoft.com/office/drawing/2014/main" id="{CFC29A69-80F4-426C-B2B4-586E960A1103}"/>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108955517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medium)">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spcAft>
                <a:spcPts val="450"/>
              </a:spcAft>
              <a:defRPr sz="1800" spc="0">
                <a:solidFill>
                  <a:schemeClr val="tx1"/>
                </a:solidFill>
              </a:defRPr>
            </a:lvl1pPr>
            <a:lvl2pPr>
              <a:spcAft>
                <a:spcPts val="450"/>
              </a:spcAft>
              <a:defRPr sz="1500" spc="0">
                <a:solidFill>
                  <a:schemeClr val="tx1"/>
                </a:solidFill>
              </a:defRPr>
            </a:lvl2pPr>
            <a:lvl3pPr>
              <a:spcAft>
                <a:spcPts val="450"/>
              </a:spcAft>
              <a:defRPr sz="1350" spc="0">
                <a:solidFill>
                  <a:schemeClr val="tx1"/>
                </a:solidFill>
              </a:defRPr>
            </a:lvl3pPr>
            <a:lvl4pPr>
              <a:spcAft>
                <a:spcPts val="450"/>
              </a:spcAft>
              <a:defRPr sz="1200">
                <a:solidFill>
                  <a:schemeClr val="tx1"/>
                </a:solidFill>
              </a:defRPr>
            </a:lvl4pPr>
            <a:lvl5pPr>
              <a:spcAft>
                <a:spcPts val="450"/>
              </a:spcAft>
              <a:defRPr sz="105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617600"/>
            <a:ext cx="2133600" cy="274320"/>
          </a:xfrm>
        </p:spPr>
        <p:txBody>
          <a:bodyPr/>
          <a:lstStyle>
            <a:lvl1pPr>
              <a:defRPr sz="675">
                <a:solidFill>
                  <a:schemeClr val="tx1"/>
                </a:solidFill>
                <a:latin typeface="Arial Narrow" panose="020B0606020202030204" pitchFamily="34" charset="0"/>
              </a:defRPr>
            </a:lvl1pPr>
          </a:lstStyle>
          <a:p>
            <a:fld id="{7AB79BEF-7C7E-4EC3-A0A2-7AB0F4F51B73}" type="datetime1">
              <a:rPr lang="en-US" smtClean="0"/>
              <a:pPr/>
              <a:t>5/28/2022</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675">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675" b="0">
                <a:solidFill>
                  <a:schemeClr val="tx1"/>
                </a:solidFill>
                <a:latin typeface="Arial Narrow" pitchFamily="34" charset="0"/>
              </a:rPr>
              <a:t>Slide </a:t>
            </a:r>
            <a:fld id="{91D1C02B-4EAB-4E15-8698-97615A35039E}" type="slidenum">
              <a:rPr lang="en-US" sz="675" b="0" smtClean="0">
                <a:solidFill>
                  <a:schemeClr val="tx1"/>
                </a:solidFill>
                <a:latin typeface="Arial Narrow" pitchFamily="34" charset="0"/>
              </a:rPr>
              <a:pPr algn="r" fontAlgn="auto">
                <a:spcBef>
                  <a:spcPts val="0"/>
                </a:spcBef>
                <a:spcAft>
                  <a:spcPts val="0"/>
                </a:spcAft>
              </a:pPr>
              <a:t>‹#›</a:t>
            </a:fld>
            <a:endParaRPr lang="en-US" sz="675" b="0">
              <a:solidFill>
                <a:schemeClr val="tx1"/>
              </a:solidFill>
              <a:latin typeface="Arial Narrow" pitchFamily="34" charset="0"/>
            </a:endParaRPr>
          </a:p>
        </p:txBody>
      </p:sp>
      <p:sp>
        <p:nvSpPr>
          <p:cNvPr id="9"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675" b="0">
                <a:solidFill>
                  <a:schemeClr val="tx1"/>
                </a:solidFill>
                <a:latin typeface="Arial Narrow" pitchFamily="34" charset="0"/>
              </a:rPr>
              <a:t>Slide </a:t>
            </a:r>
            <a:fld id="{91D1C02B-4EAB-4E15-8698-97615A35039E}" type="slidenum">
              <a:rPr lang="en-US" sz="675" b="0" smtClean="0">
                <a:solidFill>
                  <a:schemeClr val="tx1"/>
                </a:solidFill>
                <a:latin typeface="Arial Narrow" pitchFamily="34" charset="0"/>
              </a:rPr>
              <a:pPr algn="r" fontAlgn="auto">
                <a:spcBef>
                  <a:spcPts val="0"/>
                </a:spcBef>
                <a:spcAft>
                  <a:spcPts val="0"/>
                </a:spcAft>
              </a:pPr>
              <a:t>‹#›</a:t>
            </a:fld>
            <a:endParaRPr lang="en-US" sz="675" b="0">
              <a:solidFill>
                <a:schemeClr val="tx1"/>
              </a:solidFill>
              <a:latin typeface="Arial Narrow" pitchFamily="34" charset="0"/>
            </a:endParaRPr>
          </a:p>
        </p:txBody>
      </p:sp>
      <p:sp>
        <p:nvSpPr>
          <p:cNvPr id="10" name="Slide Number Placeholder 3">
            <a:extLst>
              <a:ext uri="{FF2B5EF4-FFF2-40B4-BE49-F238E27FC236}">
                <a16:creationId xmlns:a16="http://schemas.microsoft.com/office/drawing/2014/main" id="{0152938E-04DF-449C-B946-8BF5F47E3F8C}"/>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147218486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larg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marL="258366" indent="-225029">
              <a:spcAft>
                <a:spcPts val="450"/>
              </a:spcAft>
              <a:defRPr sz="2100" spc="0">
                <a:solidFill>
                  <a:schemeClr val="tx1"/>
                </a:solidFill>
              </a:defRPr>
            </a:lvl1pPr>
            <a:lvl2pPr marL="467916" indent="-194072">
              <a:spcAft>
                <a:spcPts val="450"/>
              </a:spcAft>
              <a:defRPr sz="1800" spc="0">
                <a:solidFill>
                  <a:schemeClr val="tx1"/>
                </a:solidFill>
              </a:defRPr>
            </a:lvl2pPr>
            <a:lvl3pPr>
              <a:spcAft>
                <a:spcPts val="450"/>
              </a:spcAft>
              <a:defRPr sz="1500" spc="0">
                <a:solidFill>
                  <a:schemeClr val="tx1"/>
                </a:solidFill>
              </a:defRPr>
            </a:lvl3pPr>
            <a:lvl4pPr>
              <a:spcAft>
                <a:spcPts val="450"/>
              </a:spcAft>
              <a:defRPr sz="1350">
                <a:solidFill>
                  <a:schemeClr val="tx1"/>
                </a:solidFill>
              </a:defRPr>
            </a:lvl4pPr>
            <a:lvl5pPr>
              <a:spcAft>
                <a:spcPts val="450"/>
              </a:spcAft>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617600"/>
            <a:ext cx="2133600" cy="274320"/>
          </a:xfrm>
        </p:spPr>
        <p:txBody>
          <a:bodyPr/>
          <a:lstStyle>
            <a:lvl1pPr>
              <a:defRPr sz="675">
                <a:solidFill>
                  <a:schemeClr val="tx1"/>
                </a:solidFill>
                <a:latin typeface="Arial Narrow" panose="020B0606020202030204" pitchFamily="34" charset="0"/>
              </a:defRPr>
            </a:lvl1pPr>
          </a:lstStyle>
          <a:p>
            <a:fld id="{7AB79BEF-7C7E-4EC3-A0A2-7AB0F4F51B73}" type="datetime1">
              <a:rPr lang="en-US" smtClean="0"/>
              <a:pPr/>
              <a:t>5/28/2022</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675">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675" b="0">
                <a:solidFill>
                  <a:schemeClr val="tx1"/>
                </a:solidFill>
                <a:latin typeface="Arial Narrow" pitchFamily="34" charset="0"/>
              </a:rPr>
              <a:t>Slide </a:t>
            </a:r>
            <a:fld id="{91D1C02B-4EAB-4E15-8698-97615A35039E}" type="slidenum">
              <a:rPr lang="en-US" sz="675" b="0" smtClean="0">
                <a:solidFill>
                  <a:schemeClr val="tx1"/>
                </a:solidFill>
                <a:latin typeface="Arial Narrow" pitchFamily="34" charset="0"/>
              </a:rPr>
              <a:pPr algn="r" fontAlgn="auto">
                <a:spcBef>
                  <a:spcPts val="0"/>
                </a:spcBef>
                <a:spcAft>
                  <a:spcPts val="0"/>
                </a:spcAft>
              </a:pPr>
              <a:t>‹#›</a:t>
            </a:fld>
            <a:endParaRPr lang="en-US" sz="675" b="0">
              <a:solidFill>
                <a:schemeClr val="tx1"/>
              </a:solidFill>
              <a:latin typeface="Arial Narrow" pitchFamily="34" charset="0"/>
            </a:endParaRPr>
          </a:p>
        </p:txBody>
      </p:sp>
      <p:sp>
        <p:nvSpPr>
          <p:cNvPr id="9"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675" b="0">
                <a:solidFill>
                  <a:schemeClr val="tx1"/>
                </a:solidFill>
                <a:latin typeface="Arial Narrow" pitchFamily="34" charset="0"/>
              </a:rPr>
              <a:t>Slide </a:t>
            </a:r>
            <a:fld id="{91D1C02B-4EAB-4E15-8698-97615A35039E}" type="slidenum">
              <a:rPr lang="en-US" sz="675" b="0" smtClean="0">
                <a:solidFill>
                  <a:schemeClr val="tx1"/>
                </a:solidFill>
                <a:latin typeface="Arial Narrow" pitchFamily="34" charset="0"/>
              </a:rPr>
              <a:pPr algn="r" fontAlgn="auto">
                <a:spcBef>
                  <a:spcPts val="0"/>
                </a:spcBef>
                <a:spcAft>
                  <a:spcPts val="0"/>
                </a:spcAft>
              </a:pPr>
              <a:t>‹#›</a:t>
            </a:fld>
            <a:endParaRPr lang="en-US" sz="675" b="0">
              <a:solidFill>
                <a:schemeClr val="tx1"/>
              </a:solidFill>
              <a:latin typeface="Arial Narrow" pitchFamily="34" charset="0"/>
            </a:endParaRPr>
          </a:p>
        </p:txBody>
      </p:sp>
      <p:sp>
        <p:nvSpPr>
          <p:cNvPr id="10" name="Slide Number Placeholder 3">
            <a:extLst>
              <a:ext uri="{FF2B5EF4-FFF2-40B4-BE49-F238E27FC236}">
                <a16:creationId xmlns:a16="http://schemas.microsoft.com/office/drawing/2014/main" id="{AD7FED74-6427-4C8D-A54E-32A7D53CDF59}"/>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32062407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smal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3132" y="1719073"/>
            <a:ext cx="4222668" cy="4912233"/>
          </a:xfrm>
        </p:spPr>
        <p:txBody>
          <a:bodyPr>
            <a:normAutofit/>
          </a:bodyPr>
          <a:lstStyle>
            <a:lvl1pPr>
              <a:defRPr sz="1500" spc="0">
                <a:solidFill>
                  <a:schemeClr val="tx1"/>
                </a:solidFill>
              </a:defRPr>
            </a:lvl1pPr>
            <a:lvl2pPr>
              <a:defRPr sz="1350" spc="0">
                <a:solidFill>
                  <a:schemeClr val="tx1"/>
                </a:solidFill>
              </a:defRPr>
            </a:lvl2pPr>
            <a:lvl3pPr>
              <a:defRPr sz="1200" spc="0">
                <a:solidFill>
                  <a:schemeClr val="tx1"/>
                </a:solidFill>
              </a:defRPr>
            </a:lvl3pPr>
            <a:lvl4pPr>
              <a:defRPr sz="1050" spc="0">
                <a:solidFill>
                  <a:schemeClr val="tx1"/>
                </a:solidFill>
              </a:defRPr>
            </a:lvl4pPr>
            <a:lvl5pPr>
              <a:defRPr sz="1050" spc="0">
                <a:solidFill>
                  <a:schemeClr val="tx1"/>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3"/>
            <a:ext cx="4258294" cy="4912233"/>
          </a:xfrm>
        </p:spPr>
        <p:txBody>
          <a:bodyPr>
            <a:normAutofit/>
          </a:bodyPr>
          <a:lstStyle>
            <a:lvl1pPr>
              <a:defRPr sz="1500" spc="0">
                <a:solidFill>
                  <a:schemeClr val="tx1"/>
                </a:solidFill>
              </a:defRPr>
            </a:lvl1pPr>
            <a:lvl2pPr>
              <a:defRPr sz="1350" spc="0">
                <a:solidFill>
                  <a:schemeClr val="tx1"/>
                </a:solidFill>
              </a:defRPr>
            </a:lvl2pPr>
            <a:lvl3pPr>
              <a:defRPr sz="1200" spc="0">
                <a:solidFill>
                  <a:schemeClr val="tx1"/>
                </a:solidFill>
              </a:defRPr>
            </a:lvl3pPr>
            <a:lvl4pPr>
              <a:defRPr sz="1050" spc="0">
                <a:solidFill>
                  <a:schemeClr val="tx1"/>
                </a:solidFill>
              </a:defRPr>
            </a:lvl4pPr>
            <a:lvl5pPr>
              <a:defRPr sz="1050" spc="0">
                <a:solidFill>
                  <a:schemeClr val="tx1"/>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381521" y="6630110"/>
            <a:ext cx="2133600" cy="274320"/>
          </a:xfrm>
        </p:spPr>
        <p:txBody>
          <a:bodyPr/>
          <a:lstStyle>
            <a:lvl1pPr>
              <a:defRPr sz="675">
                <a:solidFill>
                  <a:schemeClr val="tx1"/>
                </a:solidFill>
                <a:latin typeface="Arial Narrow" panose="020B0606020202030204" pitchFamily="34" charset="0"/>
              </a:defRPr>
            </a:lvl1pPr>
          </a:lstStyle>
          <a:p>
            <a:fld id="{C715CDA6-468B-4914-9119-2CA166CC068C}" type="datetime1">
              <a:rPr lang="en-US" smtClean="0"/>
              <a:pPr/>
              <a:t>5/28/2022</a:t>
            </a:fld>
            <a:endParaRPr lang="en-US"/>
          </a:p>
        </p:txBody>
      </p:sp>
      <p:sp>
        <p:nvSpPr>
          <p:cNvPr id="6" name="Footer Placeholder 5"/>
          <p:cNvSpPr>
            <a:spLocks noGrp="1"/>
          </p:cNvSpPr>
          <p:nvPr>
            <p:ph type="ftr" sz="quarter" idx="11"/>
          </p:nvPr>
        </p:nvSpPr>
        <p:spPr>
          <a:xfrm>
            <a:off x="3048000" y="6629475"/>
            <a:ext cx="3352800" cy="274320"/>
          </a:xfrm>
        </p:spPr>
        <p:txBody>
          <a:bodyPr/>
          <a:lstStyle>
            <a:lvl1pPr>
              <a:defRPr sz="675">
                <a:solidFill>
                  <a:schemeClr val="tx1"/>
                </a:solidFill>
                <a:latin typeface="Arial Narrow" panose="020B0606020202030204" pitchFamily="34" charset="0"/>
              </a:defRPr>
            </a:lvl1pPr>
          </a:lstStyle>
          <a:p>
            <a:endParaRPr lang="en-US"/>
          </a:p>
        </p:txBody>
      </p:sp>
      <p:sp>
        <p:nvSpPr>
          <p:cNvPr id="8" name="Title 7"/>
          <p:cNvSpPr>
            <a:spLocks noGrp="1"/>
          </p:cNvSpPr>
          <p:nvPr>
            <p:ph type="title"/>
          </p:nvPr>
        </p:nvSpPr>
        <p:spPr/>
        <p:txBody>
          <a:bodyPr/>
          <a:lstStyle/>
          <a:p>
            <a:r>
              <a:rPr lang="en-US"/>
              <a:t>Click to edit Master title style</a:t>
            </a:r>
          </a:p>
        </p:txBody>
      </p:sp>
      <p:sp>
        <p:nvSpPr>
          <p:cNvPr id="9"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675" b="0">
                <a:solidFill>
                  <a:prstClr val="black"/>
                </a:solidFill>
                <a:latin typeface="Arial Narrow" pitchFamily="34" charset="0"/>
              </a:rPr>
              <a:t>Slide </a:t>
            </a:r>
            <a:fld id="{91D1C02B-4EAB-4E15-8698-97615A35039E}" type="slidenum">
              <a:rPr lang="en-US" sz="675" b="0" smtClean="0">
                <a:solidFill>
                  <a:prstClr val="black"/>
                </a:solidFill>
                <a:latin typeface="Arial Narrow" pitchFamily="34" charset="0"/>
              </a:rPr>
              <a:pPr algn="r" fontAlgn="auto">
                <a:spcBef>
                  <a:spcPts val="0"/>
                </a:spcBef>
                <a:spcAft>
                  <a:spcPts val="0"/>
                </a:spcAft>
              </a:pPr>
              <a:t>‹#›</a:t>
            </a:fld>
            <a:endParaRPr lang="en-US" sz="675" b="0">
              <a:solidFill>
                <a:prstClr val="black"/>
              </a:solidFill>
              <a:latin typeface="Arial Narrow" pitchFamily="34" charset="0"/>
            </a:endParaRPr>
          </a:p>
        </p:txBody>
      </p:sp>
      <p:sp>
        <p:nvSpPr>
          <p:cNvPr id="10"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675" b="0">
                <a:solidFill>
                  <a:prstClr val="black"/>
                </a:solidFill>
                <a:latin typeface="Arial Narrow" pitchFamily="34" charset="0"/>
              </a:rPr>
              <a:t>Slide </a:t>
            </a:r>
            <a:fld id="{91D1C02B-4EAB-4E15-8698-97615A35039E}" type="slidenum">
              <a:rPr lang="en-US" sz="675" b="0" smtClean="0">
                <a:solidFill>
                  <a:prstClr val="black"/>
                </a:solidFill>
                <a:latin typeface="Arial Narrow" pitchFamily="34" charset="0"/>
              </a:rPr>
              <a:pPr algn="r" fontAlgn="auto">
                <a:spcBef>
                  <a:spcPts val="0"/>
                </a:spcBef>
                <a:spcAft>
                  <a:spcPts val="0"/>
                </a:spcAft>
              </a:pPr>
              <a:t>‹#›</a:t>
            </a:fld>
            <a:endParaRPr lang="en-US" sz="675" b="0">
              <a:solidFill>
                <a:prstClr val="black"/>
              </a:solidFill>
              <a:latin typeface="Arial Narrow" pitchFamily="34" charset="0"/>
            </a:endParaRPr>
          </a:p>
        </p:txBody>
      </p:sp>
      <p:sp>
        <p:nvSpPr>
          <p:cNvPr id="11" name="Slide Number Placeholder 3">
            <a:extLst>
              <a:ext uri="{FF2B5EF4-FFF2-40B4-BE49-F238E27FC236}">
                <a16:creationId xmlns:a16="http://schemas.microsoft.com/office/drawing/2014/main" id="{05AD1468-197B-4EDE-8D47-AFD9154667E7}"/>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719729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ubs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400" y="153923"/>
            <a:ext cx="6705600" cy="655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C434DD70-68F0-4DEF-81F9-71079D2F1371}" type="datetime1">
              <a:rPr lang="en-US" smtClean="0"/>
              <a:pPr/>
              <a:t>5/28/2022</a:t>
            </a:fld>
            <a:endParaRPr lang="en-US"/>
          </a:p>
        </p:txBody>
      </p:sp>
      <p:sp>
        <p:nvSpPr>
          <p:cNvPr id="11" name="Footer Placeholder 10"/>
          <p:cNvSpPr>
            <a:spLocks noGrp="1"/>
          </p:cNvSpPr>
          <p:nvPr>
            <p:ph type="ftr" sz="quarter" idx="12"/>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solidFill>
                  <a:schemeClr val="tx1"/>
                </a:solidFill>
              </a:defRPr>
            </a:lvl1pPr>
          </a:lstStyle>
          <a:p>
            <a:r>
              <a:rPr lang="en-US" dirty="0"/>
              <a:t>Click to edit Master title style</a:t>
            </a:r>
          </a:p>
        </p:txBody>
      </p:sp>
      <p:sp>
        <p:nvSpPr>
          <p:cNvPr id="13"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07118021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medium)">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3132" y="1719073"/>
            <a:ext cx="4222668" cy="4912233"/>
          </a:xfrm>
        </p:spPr>
        <p:txBody>
          <a:bodyPr>
            <a:normAutofit/>
          </a:bodyPr>
          <a:lstStyle>
            <a:lvl1pPr>
              <a:defRPr sz="1800" spc="0">
                <a:solidFill>
                  <a:schemeClr val="tx1"/>
                </a:solidFill>
              </a:defRPr>
            </a:lvl1pPr>
            <a:lvl2pPr>
              <a:defRPr sz="1500" spc="0">
                <a:solidFill>
                  <a:schemeClr val="tx1"/>
                </a:solidFill>
              </a:defRPr>
            </a:lvl2pPr>
            <a:lvl3pPr>
              <a:defRPr sz="1350" spc="0">
                <a:solidFill>
                  <a:schemeClr val="tx1"/>
                </a:solidFill>
              </a:defRPr>
            </a:lvl3pPr>
            <a:lvl4pPr>
              <a:defRPr sz="1200" spc="0">
                <a:solidFill>
                  <a:schemeClr val="tx1"/>
                </a:solidFill>
              </a:defRPr>
            </a:lvl4pPr>
            <a:lvl5pPr>
              <a:defRPr sz="1200" spc="0">
                <a:solidFill>
                  <a:schemeClr val="tx1"/>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3"/>
            <a:ext cx="4258294" cy="4912233"/>
          </a:xfrm>
        </p:spPr>
        <p:txBody>
          <a:bodyPr>
            <a:normAutofit/>
          </a:bodyPr>
          <a:lstStyle>
            <a:lvl1pPr>
              <a:defRPr sz="1800" spc="0">
                <a:solidFill>
                  <a:schemeClr val="tx1"/>
                </a:solidFill>
              </a:defRPr>
            </a:lvl1pPr>
            <a:lvl2pPr>
              <a:defRPr sz="1500" spc="0">
                <a:solidFill>
                  <a:schemeClr val="tx1"/>
                </a:solidFill>
              </a:defRPr>
            </a:lvl2pPr>
            <a:lvl3pPr>
              <a:defRPr sz="1350" spc="0">
                <a:solidFill>
                  <a:schemeClr val="tx1"/>
                </a:solidFill>
              </a:defRPr>
            </a:lvl3pPr>
            <a:lvl4pPr>
              <a:defRPr sz="1200" spc="0">
                <a:solidFill>
                  <a:schemeClr val="tx1"/>
                </a:solidFill>
              </a:defRPr>
            </a:lvl4pPr>
            <a:lvl5pPr>
              <a:defRPr sz="1200" spc="0">
                <a:solidFill>
                  <a:schemeClr val="tx1"/>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381521" y="6630110"/>
            <a:ext cx="2133600" cy="274320"/>
          </a:xfrm>
        </p:spPr>
        <p:txBody>
          <a:bodyPr/>
          <a:lstStyle>
            <a:lvl1pPr>
              <a:defRPr sz="675">
                <a:solidFill>
                  <a:schemeClr val="tx1"/>
                </a:solidFill>
                <a:latin typeface="Arial Narrow" panose="020B0606020202030204" pitchFamily="34" charset="0"/>
              </a:defRPr>
            </a:lvl1pPr>
          </a:lstStyle>
          <a:p>
            <a:fld id="{C715CDA6-468B-4914-9119-2CA166CC068C}" type="datetime1">
              <a:rPr lang="en-US" smtClean="0"/>
              <a:pPr/>
              <a:t>5/28/2022</a:t>
            </a:fld>
            <a:endParaRPr lang="en-US"/>
          </a:p>
        </p:txBody>
      </p:sp>
      <p:sp>
        <p:nvSpPr>
          <p:cNvPr id="6" name="Footer Placeholder 5"/>
          <p:cNvSpPr>
            <a:spLocks noGrp="1"/>
          </p:cNvSpPr>
          <p:nvPr>
            <p:ph type="ftr" sz="quarter" idx="11"/>
          </p:nvPr>
        </p:nvSpPr>
        <p:spPr>
          <a:xfrm>
            <a:off x="3048000" y="6629475"/>
            <a:ext cx="3352800" cy="274320"/>
          </a:xfrm>
        </p:spPr>
        <p:txBody>
          <a:bodyPr/>
          <a:lstStyle>
            <a:lvl1pPr>
              <a:defRPr sz="675">
                <a:solidFill>
                  <a:schemeClr val="tx1"/>
                </a:solidFill>
                <a:latin typeface="Arial Narrow" panose="020B0606020202030204" pitchFamily="34" charset="0"/>
              </a:defRPr>
            </a:lvl1pPr>
          </a:lstStyle>
          <a:p>
            <a:endParaRPr lang="en-US"/>
          </a:p>
        </p:txBody>
      </p:sp>
      <p:sp>
        <p:nvSpPr>
          <p:cNvPr id="8" name="Title 7"/>
          <p:cNvSpPr>
            <a:spLocks noGrp="1"/>
          </p:cNvSpPr>
          <p:nvPr>
            <p:ph type="title"/>
          </p:nvPr>
        </p:nvSpPr>
        <p:spPr/>
        <p:txBody>
          <a:bodyPr/>
          <a:lstStyle/>
          <a:p>
            <a:r>
              <a:rPr lang="en-US"/>
              <a:t>Click to edit Master title style</a:t>
            </a:r>
          </a:p>
        </p:txBody>
      </p:sp>
      <p:sp>
        <p:nvSpPr>
          <p:cNvPr id="9"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675" b="0">
                <a:solidFill>
                  <a:prstClr val="black"/>
                </a:solidFill>
                <a:latin typeface="Arial Narrow" pitchFamily="34" charset="0"/>
              </a:rPr>
              <a:t>Slide </a:t>
            </a:r>
            <a:fld id="{91D1C02B-4EAB-4E15-8698-97615A35039E}" type="slidenum">
              <a:rPr lang="en-US" sz="675" b="0" smtClean="0">
                <a:solidFill>
                  <a:prstClr val="black"/>
                </a:solidFill>
                <a:latin typeface="Arial Narrow" pitchFamily="34" charset="0"/>
              </a:rPr>
              <a:pPr algn="r" fontAlgn="auto">
                <a:spcBef>
                  <a:spcPts val="0"/>
                </a:spcBef>
                <a:spcAft>
                  <a:spcPts val="0"/>
                </a:spcAft>
              </a:pPr>
              <a:t>‹#›</a:t>
            </a:fld>
            <a:endParaRPr lang="en-US" sz="675" b="0">
              <a:solidFill>
                <a:prstClr val="black"/>
              </a:solidFill>
              <a:latin typeface="Arial Narrow" pitchFamily="34" charset="0"/>
            </a:endParaRPr>
          </a:p>
        </p:txBody>
      </p:sp>
      <p:sp>
        <p:nvSpPr>
          <p:cNvPr id="10"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675" b="0">
                <a:solidFill>
                  <a:prstClr val="black"/>
                </a:solidFill>
                <a:latin typeface="Arial Narrow" pitchFamily="34" charset="0"/>
              </a:rPr>
              <a:t>Slide </a:t>
            </a:r>
            <a:fld id="{91D1C02B-4EAB-4E15-8698-97615A35039E}" type="slidenum">
              <a:rPr lang="en-US" sz="675" b="0" smtClean="0">
                <a:solidFill>
                  <a:prstClr val="black"/>
                </a:solidFill>
                <a:latin typeface="Arial Narrow" pitchFamily="34" charset="0"/>
              </a:rPr>
              <a:pPr algn="r" fontAlgn="auto">
                <a:spcBef>
                  <a:spcPts val="0"/>
                </a:spcBef>
                <a:spcAft>
                  <a:spcPts val="0"/>
                </a:spcAft>
              </a:pPr>
              <a:t>‹#›</a:t>
            </a:fld>
            <a:endParaRPr lang="en-US" sz="675" b="0">
              <a:solidFill>
                <a:prstClr val="black"/>
              </a:solidFill>
              <a:latin typeface="Arial Narrow" pitchFamily="34" charset="0"/>
            </a:endParaRPr>
          </a:p>
        </p:txBody>
      </p:sp>
      <p:sp>
        <p:nvSpPr>
          <p:cNvPr id="11" name="Slide Number Placeholder 3">
            <a:extLst>
              <a:ext uri="{FF2B5EF4-FFF2-40B4-BE49-F238E27FC236}">
                <a16:creationId xmlns:a16="http://schemas.microsoft.com/office/drawing/2014/main" id="{20A91EFF-491F-455B-99B2-379015FAEAB7}"/>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308236386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obj" preserve="1">
  <p:cSld name="Code">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685802"/>
            <a:ext cx="8407893" cy="5440679"/>
          </a:xfrm>
        </p:spPr>
        <p:txBody>
          <a:bodyPr/>
          <a:lstStyle>
            <a:lvl1pPr marL="34290" indent="0">
              <a:spcBef>
                <a:spcPts val="0"/>
              </a:spcBef>
              <a:spcAft>
                <a:spcPts val="0"/>
              </a:spcAft>
              <a:buNone/>
              <a:defRPr b="0" spc="0">
                <a:solidFill>
                  <a:schemeClr val="tx1"/>
                </a:solidFill>
              </a:defRPr>
            </a:lvl1pPr>
            <a:lvl2pPr marL="274320" indent="0">
              <a:spcBef>
                <a:spcPts val="0"/>
              </a:spcBef>
              <a:spcAft>
                <a:spcPts val="0"/>
              </a:spcAft>
              <a:buNone/>
              <a:defRPr b="0" spc="0">
                <a:solidFill>
                  <a:schemeClr val="tx1"/>
                </a:solidFill>
              </a:defRPr>
            </a:lvl2pPr>
            <a:lvl3pPr marL="480060" indent="0">
              <a:spcBef>
                <a:spcPts val="0"/>
              </a:spcBef>
              <a:spcAft>
                <a:spcPts val="0"/>
              </a:spcAft>
              <a:buNone/>
              <a:defRPr b="0" spc="0">
                <a:solidFill>
                  <a:schemeClr val="tx1"/>
                </a:solidFill>
              </a:defRPr>
            </a:lvl3pPr>
            <a:lvl4pPr marL="685800" indent="0">
              <a:spcBef>
                <a:spcPts val="0"/>
              </a:spcBef>
              <a:spcAft>
                <a:spcPts val="0"/>
              </a:spcAft>
              <a:buNone/>
              <a:defRPr b="0">
                <a:solidFill>
                  <a:schemeClr val="tx1"/>
                </a:solidFill>
              </a:defRPr>
            </a:lvl4pPr>
            <a:lvl5pPr marL="822960" indent="0">
              <a:spcBef>
                <a:spcPts val="0"/>
              </a:spcBef>
              <a:spcAft>
                <a:spcPts val="0"/>
              </a:spcAft>
              <a:buNone/>
              <a:defRPr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581975"/>
            <a:ext cx="2133600" cy="274320"/>
          </a:xfrm>
        </p:spPr>
        <p:txBody>
          <a:bodyPr/>
          <a:lstStyle>
            <a:lvl1pPr>
              <a:defRPr sz="675">
                <a:solidFill>
                  <a:schemeClr val="tx1"/>
                </a:solidFill>
                <a:latin typeface="Arial Narrow" panose="020B0606020202030204" pitchFamily="34" charset="0"/>
              </a:defRPr>
            </a:lvl1pPr>
          </a:lstStyle>
          <a:p>
            <a:fld id="{7AB79BEF-7C7E-4EC3-A0A2-7AB0F4F51B73}" type="datetime1">
              <a:rPr lang="en-US" smtClean="0"/>
              <a:pPr/>
              <a:t>5/28/2022</a:t>
            </a:fld>
            <a:endParaRPr lang="en-US"/>
          </a:p>
        </p:txBody>
      </p:sp>
      <p:sp>
        <p:nvSpPr>
          <p:cNvPr id="5" name="Footer Placeholder 4"/>
          <p:cNvSpPr>
            <a:spLocks noGrp="1"/>
          </p:cNvSpPr>
          <p:nvPr>
            <p:ph type="ftr" sz="quarter" idx="11"/>
          </p:nvPr>
        </p:nvSpPr>
        <p:spPr>
          <a:xfrm>
            <a:off x="3048000" y="6581975"/>
            <a:ext cx="3352800" cy="274320"/>
          </a:xfrm>
        </p:spPr>
        <p:txBody>
          <a:bodyPr/>
          <a:lstStyle>
            <a:lvl1pPr>
              <a:defRPr sz="675">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a:xfrm>
            <a:off x="381000" y="152402"/>
            <a:ext cx="8381260" cy="406153"/>
          </a:xfrm>
        </p:spPr>
        <p:txBody>
          <a:bodyPr/>
          <a:lstStyle>
            <a:lvl1pPr>
              <a:defRPr sz="1500" u="sng" cap="none" spc="0">
                <a:solidFill>
                  <a:schemeClr val="tx1"/>
                </a:solidFill>
              </a:defRPr>
            </a:lvl1pPr>
          </a:lstStyle>
          <a:p>
            <a:r>
              <a:rPr lang="en-US" dirty="0"/>
              <a:t>Click To Edit Master Title Style</a:t>
            </a:r>
          </a:p>
        </p:txBody>
      </p:sp>
      <p:sp>
        <p:nvSpPr>
          <p:cNvPr id="8"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675" b="0">
                <a:solidFill>
                  <a:prstClr val="black"/>
                </a:solidFill>
                <a:latin typeface="Arial Narrow" pitchFamily="34" charset="0"/>
              </a:rPr>
              <a:t>Slide </a:t>
            </a:r>
            <a:fld id="{91D1C02B-4EAB-4E15-8698-97615A35039E}" type="slidenum">
              <a:rPr lang="en-US" sz="675" b="0" smtClean="0">
                <a:solidFill>
                  <a:prstClr val="black"/>
                </a:solidFill>
                <a:latin typeface="Arial Narrow" pitchFamily="34" charset="0"/>
              </a:rPr>
              <a:pPr algn="r" fontAlgn="auto">
                <a:spcBef>
                  <a:spcPts val="0"/>
                </a:spcBef>
                <a:spcAft>
                  <a:spcPts val="0"/>
                </a:spcAft>
              </a:pPr>
              <a:t>‹#›</a:t>
            </a:fld>
            <a:endParaRPr lang="en-US" sz="675" b="0">
              <a:solidFill>
                <a:prstClr val="black"/>
              </a:solidFill>
              <a:latin typeface="Arial Narrow" pitchFamily="34" charset="0"/>
            </a:endParaRPr>
          </a:p>
        </p:txBody>
      </p:sp>
      <p:sp>
        <p:nvSpPr>
          <p:cNvPr id="9"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675" b="0">
                <a:solidFill>
                  <a:prstClr val="black"/>
                </a:solidFill>
                <a:latin typeface="Arial Narrow" pitchFamily="34" charset="0"/>
              </a:rPr>
              <a:t>Slide </a:t>
            </a:r>
            <a:fld id="{91D1C02B-4EAB-4E15-8698-97615A35039E}" type="slidenum">
              <a:rPr lang="en-US" sz="675" b="0" smtClean="0">
                <a:solidFill>
                  <a:prstClr val="black"/>
                </a:solidFill>
                <a:latin typeface="Arial Narrow" pitchFamily="34" charset="0"/>
              </a:rPr>
              <a:pPr algn="r" fontAlgn="auto">
                <a:spcBef>
                  <a:spcPts val="0"/>
                </a:spcBef>
                <a:spcAft>
                  <a:spcPts val="0"/>
                </a:spcAft>
              </a:pPr>
              <a:t>‹#›</a:t>
            </a:fld>
            <a:endParaRPr lang="en-US" sz="675" b="0">
              <a:solidFill>
                <a:prstClr val="black"/>
              </a:solidFill>
              <a:latin typeface="Arial Narrow" pitchFamily="34" charset="0"/>
            </a:endParaRPr>
          </a:p>
        </p:txBody>
      </p:sp>
      <p:sp>
        <p:nvSpPr>
          <p:cNvPr id="10" name="Slide Number Placeholder 3">
            <a:extLst>
              <a:ext uri="{FF2B5EF4-FFF2-40B4-BE49-F238E27FC236}">
                <a16:creationId xmlns:a16="http://schemas.microsoft.com/office/drawing/2014/main" id="{943A2051-FAC0-42CA-9F5D-826E4EA1A3CA}"/>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320732981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350" b="0">
              <a:solidFill>
                <a:prstClr val="white"/>
              </a:solidFill>
            </a:endParaRPr>
          </a:p>
        </p:txBody>
      </p:sp>
      <p:sp>
        <p:nvSpPr>
          <p:cNvPr id="8" name="Rectangle 7"/>
          <p:cNvSpPr/>
          <p:nvPr/>
        </p:nvSpPr>
        <p:spPr>
          <a:xfrm>
            <a:off x="152400" y="153923"/>
            <a:ext cx="6705600" cy="65532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350" b="0">
              <a:solidFill>
                <a:prstClr val="white"/>
              </a:solidFill>
            </a:endParaRPr>
          </a:p>
        </p:txBody>
      </p:sp>
      <p:sp>
        <p:nvSpPr>
          <p:cNvPr id="3" name="Text Placeholder 2"/>
          <p:cNvSpPr>
            <a:spLocks noGrp="1"/>
          </p:cNvSpPr>
          <p:nvPr>
            <p:ph type="body" idx="1"/>
          </p:nvPr>
        </p:nvSpPr>
        <p:spPr>
          <a:xfrm>
            <a:off x="7162800" y="2892277"/>
            <a:ext cx="1600201" cy="1645920"/>
          </a:xfrm>
        </p:spPr>
        <p:txBody>
          <a:bodyPr anchor="ctr"/>
          <a:lstStyle>
            <a:lvl1pPr marL="0" indent="0">
              <a:buNone/>
              <a:defRPr sz="1500">
                <a:solidFill>
                  <a:schemeClr val="bg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a:xfrm>
            <a:off x="370888" y="6641350"/>
            <a:ext cx="2133600" cy="274320"/>
          </a:xfrm>
        </p:spPr>
        <p:txBody>
          <a:bodyPr/>
          <a:lstStyle>
            <a:lvl1pPr>
              <a:defRPr sz="675">
                <a:solidFill>
                  <a:schemeClr val="tx1"/>
                </a:solidFill>
                <a:latin typeface="Arial Narrow" panose="020B0606020202030204" pitchFamily="34" charset="0"/>
              </a:defRPr>
            </a:lvl1pPr>
          </a:lstStyle>
          <a:p>
            <a:fld id="{C434DD70-68F0-4DEF-81F9-71079D2F1371}" type="datetime1">
              <a:rPr lang="en-US" smtClean="0"/>
              <a:pPr/>
              <a:t>5/28/2022</a:t>
            </a:fld>
            <a:endParaRPr lang="en-US"/>
          </a:p>
        </p:txBody>
      </p:sp>
      <p:sp>
        <p:nvSpPr>
          <p:cNvPr id="11" name="Footer Placeholder 10"/>
          <p:cNvSpPr>
            <a:spLocks noGrp="1"/>
          </p:cNvSpPr>
          <p:nvPr>
            <p:ph type="ftr" sz="quarter" idx="12"/>
          </p:nvPr>
        </p:nvSpPr>
        <p:spPr>
          <a:xfrm>
            <a:off x="3048000" y="6641350"/>
            <a:ext cx="3352800" cy="274320"/>
          </a:xfrm>
        </p:spPr>
        <p:txBody>
          <a:bodyPr/>
          <a:lstStyle>
            <a:lvl1pPr>
              <a:defRPr sz="675">
                <a:solidFill>
                  <a:schemeClr val="tx1"/>
                </a:solidFill>
                <a:latin typeface="Arial Narrow" panose="020B0606020202030204" pitchFamily="34" charset="0"/>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3150" spc="113" baseline="0">
                <a:solidFill>
                  <a:schemeClr val="tx1"/>
                </a:solidFill>
              </a:defRPr>
            </a:lvl1pPr>
          </a:lstStyle>
          <a:p>
            <a:r>
              <a:rPr lang="en-US"/>
              <a:t>Click to edit Master title style</a:t>
            </a:r>
            <a:endParaRPr lang="en-US" dirty="0"/>
          </a:p>
        </p:txBody>
      </p:sp>
      <p:sp>
        <p:nvSpPr>
          <p:cNvPr id="13"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675" b="0">
                <a:solidFill>
                  <a:schemeClr val="tx1"/>
                </a:solidFill>
                <a:latin typeface="Arial Narrow" pitchFamily="34" charset="0"/>
              </a:rPr>
              <a:t>Slide </a:t>
            </a:r>
            <a:fld id="{91D1C02B-4EAB-4E15-8698-97615A35039E}" type="slidenum">
              <a:rPr lang="en-US" sz="675" b="0" smtClean="0">
                <a:solidFill>
                  <a:schemeClr val="tx1"/>
                </a:solidFill>
                <a:latin typeface="Arial Narrow" pitchFamily="34" charset="0"/>
              </a:rPr>
              <a:pPr algn="r" fontAlgn="auto">
                <a:spcBef>
                  <a:spcPts val="0"/>
                </a:spcBef>
                <a:spcAft>
                  <a:spcPts val="0"/>
                </a:spcAft>
              </a:pPr>
              <a:t>‹#›</a:t>
            </a:fld>
            <a:endParaRPr lang="en-US" sz="675" b="0">
              <a:solidFill>
                <a:schemeClr val="tx1"/>
              </a:solidFill>
              <a:latin typeface="Arial Narrow" pitchFamily="34" charset="0"/>
            </a:endParaRPr>
          </a:p>
        </p:txBody>
      </p:sp>
      <p:sp>
        <p:nvSpPr>
          <p:cNvPr id="10"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675" b="0">
                <a:solidFill>
                  <a:schemeClr val="tx1"/>
                </a:solidFill>
                <a:latin typeface="Arial Narrow" pitchFamily="34" charset="0"/>
              </a:rPr>
              <a:t>Slide </a:t>
            </a:r>
            <a:fld id="{91D1C02B-4EAB-4E15-8698-97615A35039E}" type="slidenum">
              <a:rPr lang="en-US" sz="675" b="0" smtClean="0">
                <a:solidFill>
                  <a:schemeClr val="tx1"/>
                </a:solidFill>
                <a:latin typeface="Arial Narrow" pitchFamily="34" charset="0"/>
              </a:rPr>
              <a:pPr algn="r" fontAlgn="auto">
                <a:spcBef>
                  <a:spcPts val="0"/>
                </a:spcBef>
                <a:spcAft>
                  <a:spcPts val="0"/>
                </a:spcAft>
              </a:pPr>
              <a:t>‹#›</a:t>
            </a:fld>
            <a:endParaRPr lang="en-US" sz="675" b="0">
              <a:solidFill>
                <a:schemeClr val="tx1"/>
              </a:solidFill>
              <a:latin typeface="Arial Narrow" pitchFamily="34" charset="0"/>
            </a:endParaRPr>
          </a:p>
        </p:txBody>
      </p:sp>
      <p:sp>
        <p:nvSpPr>
          <p:cNvPr id="14" name="Slide Number Placeholder 3">
            <a:extLst>
              <a:ext uri="{FF2B5EF4-FFF2-40B4-BE49-F238E27FC236}">
                <a16:creationId xmlns:a16="http://schemas.microsoft.com/office/drawing/2014/main" id="{A5A710D5-955D-47B5-A439-A8129F08C5F1}"/>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376855470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secHead" preserve="1">
  <p:cSld name="Subs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350" b="0">
              <a:solidFill>
                <a:prstClr val="white"/>
              </a:solidFill>
            </a:endParaRPr>
          </a:p>
        </p:txBody>
      </p:sp>
      <p:sp>
        <p:nvSpPr>
          <p:cNvPr id="8" name="Rectangle 7"/>
          <p:cNvSpPr/>
          <p:nvPr/>
        </p:nvSpPr>
        <p:spPr>
          <a:xfrm>
            <a:off x="152400" y="153923"/>
            <a:ext cx="6705600" cy="655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350" b="0">
              <a:solidFill>
                <a:prstClr val="white"/>
              </a:solidFill>
            </a:endParaRPr>
          </a:p>
        </p:txBody>
      </p:sp>
      <p:sp>
        <p:nvSpPr>
          <p:cNvPr id="3" name="Text Placeholder 2"/>
          <p:cNvSpPr>
            <a:spLocks noGrp="1"/>
          </p:cNvSpPr>
          <p:nvPr>
            <p:ph type="body" idx="1"/>
          </p:nvPr>
        </p:nvSpPr>
        <p:spPr>
          <a:xfrm>
            <a:off x="7162800" y="2892277"/>
            <a:ext cx="1600201" cy="1645920"/>
          </a:xfrm>
        </p:spPr>
        <p:txBody>
          <a:bodyPr anchor="ctr"/>
          <a:lstStyle>
            <a:lvl1pPr marL="0" indent="0">
              <a:buNone/>
              <a:defRPr sz="1500">
                <a:solidFill>
                  <a:schemeClr val="bg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a:xfrm>
            <a:off x="370888" y="6641350"/>
            <a:ext cx="2133600" cy="274320"/>
          </a:xfrm>
        </p:spPr>
        <p:txBody>
          <a:bodyPr/>
          <a:lstStyle>
            <a:lvl1pPr>
              <a:defRPr sz="675">
                <a:solidFill>
                  <a:schemeClr val="tx1"/>
                </a:solidFill>
                <a:latin typeface="Arial Narrow" panose="020B0606020202030204" pitchFamily="34" charset="0"/>
              </a:defRPr>
            </a:lvl1pPr>
          </a:lstStyle>
          <a:p>
            <a:fld id="{C434DD70-68F0-4DEF-81F9-71079D2F1371}" type="datetime1">
              <a:rPr lang="en-US" smtClean="0"/>
              <a:pPr/>
              <a:t>5/28/2022</a:t>
            </a:fld>
            <a:endParaRPr lang="en-US"/>
          </a:p>
        </p:txBody>
      </p:sp>
      <p:sp>
        <p:nvSpPr>
          <p:cNvPr id="11" name="Footer Placeholder 10"/>
          <p:cNvSpPr>
            <a:spLocks noGrp="1"/>
          </p:cNvSpPr>
          <p:nvPr>
            <p:ph type="ftr" sz="quarter" idx="12"/>
          </p:nvPr>
        </p:nvSpPr>
        <p:spPr>
          <a:xfrm>
            <a:off x="3048000" y="6641350"/>
            <a:ext cx="3352800" cy="274320"/>
          </a:xfrm>
        </p:spPr>
        <p:txBody>
          <a:bodyPr/>
          <a:lstStyle>
            <a:lvl1pPr>
              <a:defRPr sz="675">
                <a:solidFill>
                  <a:schemeClr val="tx1"/>
                </a:solidFill>
                <a:latin typeface="Arial Narrow" panose="020B0606020202030204" pitchFamily="34" charset="0"/>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3150" spc="113" baseline="0">
                <a:solidFill>
                  <a:schemeClr val="tx1"/>
                </a:solidFill>
              </a:defRPr>
            </a:lvl1pPr>
          </a:lstStyle>
          <a:p>
            <a:r>
              <a:rPr lang="en-US"/>
              <a:t>Click to edit Master title style</a:t>
            </a:r>
            <a:endParaRPr lang="en-US" dirty="0"/>
          </a:p>
        </p:txBody>
      </p:sp>
      <p:sp>
        <p:nvSpPr>
          <p:cNvPr id="13"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675" b="0">
                <a:solidFill>
                  <a:schemeClr val="tx1"/>
                </a:solidFill>
                <a:latin typeface="Arial Narrow" pitchFamily="34" charset="0"/>
              </a:rPr>
              <a:t>Slide </a:t>
            </a:r>
            <a:fld id="{91D1C02B-4EAB-4E15-8698-97615A35039E}" type="slidenum">
              <a:rPr lang="en-US" sz="675" b="0" smtClean="0">
                <a:solidFill>
                  <a:schemeClr val="tx1"/>
                </a:solidFill>
                <a:latin typeface="Arial Narrow" pitchFamily="34" charset="0"/>
              </a:rPr>
              <a:pPr algn="r" fontAlgn="auto">
                <a:spcBef>
                  <a:spcPts val="0"/>
                </a:spcBef>
                <a:spcAft>
                  <a:spcPts val="0"/>
                </a:spcAft>
              </a:pPr>
              <a:t>‹#›</a:t>
            </a:fld>
            <a:endParaRPr lang="en-US" sz="675" b="0">
              <a:solidFill>
                <a:schemeClr val="tx1"/>
              </a:solidFill>
              <a:latin typeface="Arial Narrow" pitchFamily="34" charset="0"/>
            </a:endParaRPr>
          </a:p>
        </p:txBody>
      </p:sp>
      <p:sp>
        <p:nvSpPr>
          <p:cNvPr id="10"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675" b="0">
                <a:solidFill>
                  <a:schemeClr val="tx1"/>
                </a:solidFill>
                <a:latin typeface="Arial Narrow" pitchFamily="34" charset="0"/>
              </a:rPr>
              <a:t>Slide </a:t>
            </a:r>
            <a:fld id="{91D1C02B-4EAB-4E15-8698-97615A35039E}" type="slidenum">
              <a:rPr lang="en-US" sz="675" b="0" smtClean="0">
                <a:solidFill>
                  <a:schemeClr val="tx1"/>
                </a:solidFill>
                <a:latin typeface="Arial Narrow" pitchFamily="34" charset="0"/>
              </a:rPr>
              <a:pPr algn="r" fontAlgn="auto">
                <a:spcBef>
                  <a:spcPts val="0"/>
                </a:spcBef>
                <a:spcAft>
                  <a:spcPts val="0"/>
                </a:spcAft>
              </a:pPr>
              <a:t>‹#›</a:t>
            </a:fld>
            <a:endParaRPr lang="en-US" sz="675" b="0">
              <a:solidFill>
                <a:schemeClr val="tx1"/>
              </a:solidFill>
              <a:latin typeface="Arial Narrow" pitchFamily="34" charset="0"/>
            </a:endParaRPr>
          </a:p>
        </p:txBody>
      </p:sp>
      <p:sp>
        <p:nvSpPr>
          <p:cNvPr id="14" name="Slide Number Placeholder 3">
            <a:extLst>
              <a:ext uri="{FF2B5EF4-FFF2-40B4-BE49-F238E27FC236}">
                <a16:creationId xmlns:a16="http://schemas.microsoft.com/office/drawing/2014/main" id="{AC9E5648-C388-4294-966F-B753400DAF09}"/>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350731266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1800" b="0" spc="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438401"/>
            <a:ext cx="4040188" cy="3687763"/>
          </a:xfrm>
        </p:spPr>
        <p:txBody>
          <a:bodyPr/>
          <a:lstStyle>
            <a:lvl1pPr>
              <a:defRPr sz="1800" spc="0"/>
            </a:lvl1pPr>
            <a:lvl2pPr>
              <a:defRPr sz="1500" spc="0"/>
            </a:lvl2pPr>
            <a:lvl3pPr>
              <a:defRPr sz="1350" spc="0"/>
            </a:lvl3pPr>
            <a:lvl4pPr>
              <a:defRPr sz="1200" spc="0"/>
            </a:lvl4pPr>
            <a:lvl5pPr>
              <a:defRPr sz="1200" spc="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722438"/>
            <a:ext cx="4041775" cy="639762"/>
          </a:xfrm>
        </p:spPr>
        <p:txBody>
          <a:bodyPr anchor="b"/>
          <a:lstStyle>
            <a:lvl1pPr marL="0" indent="0" algn="ctr">
              <a:buNone/>
              <a:defRPr sz="1800" b="0" spc="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438401"/>
            <a:ext cx="4041775" cy="3687763"/>
          </a:xfrm>
        </p:spPr>
        <p:txBody>
          <a:bodyPr/>
          <a:lstStyle>
            <a:lvl1pPr>
              <a:defRPr sz="1800" spc="0"/>
            </a:lvl1pPr>
            <a:lvl2pPr>
              <a:defRPr sz="1500" spc="0"/>
            </a:lvl2pPr>
            <a:lvl3pPr>
              <a:defRPr sz="1350" spc="0"/>
            </a:lvl3pPr>
            <a:lvl4pPr>
              <a:defRPr sz="1200" spc="0"/>
            </a:lvl4pPr>
            <a:lvl5pPr>
              <a:defRPr sz="1200" spc="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370888" y="6641350"/>
            <a:ext cx="2133600" cy="274320"/>
          </a:xfrm>
        </p:spPr>
        <p:txBody>
          <a:bodyPr/>
          <a:lstStyle>
            <a:lvl1pPr>
              <a:defRPr sz="675">
                <a:solidFill>
                  <a:schemeClr val="tx1"/>
                </a:solidFill>
                <a:latin typeface="Arial Narrow" panose="020B0606020202030204" pitchFamily="34" charset="0"/>
              </a:defRPr>
            </a:lvl1pPr>
          </a:lstStyle>
          <a:p>
            <a:fld id="{3DD63199-ED02-43C5-98B2-403BD5B5424D}" type="datetime1">
              <a:rPr lang="en-US" smtClean="0"/>
              <a:pPr/>
              <a:t>5/28/2022</a:t>
            </a:fld>
            <a:endParaRPr lang="en-US"/>
          </a:p>
        </p:txBody>
      </p:sp>
      <p:sp>
        <p:nvSpPr>
          <p:cNvPr id="8" name="Footer Placeholder 7"/>
          <p:cNvSpPr>
            <a:spLocks noGrp="1"/>
          </p:cNvSpPr>
          <p:nvPr>
            <p:ph type="ftr" sz="quarter" idx="11"/>
          </p:nvPr>
        </p:nvSpPr>
        <p:spPr>
          <a:xfrm>
            <a:off x="3048000" y="6641350"/>
            <a:ext cx="3352800" cy="274320"/>
          </a:xfrm>
        </p:spPr>
        <p:txBody>
          <a:bodyPr/>
          <a:lstStyle>
            <a:lvl1pPr>
              <a:defRPr sz="675">
                <a:solidFill>
                  <a:schemeClr val="tx1"/>
                </a:solidFill>
                <a:latin typeface="Arial Narrow" panose="020B0606020202030204" pitchFamily="34" charset="0"/>
              </a:defRPr>
            </a:lvl1pPr>
          </a:lstStyle>
          <a:p>
            <a:endParaRPr lang="en-US"/>
          </a:p>
        </p:txBody>
      </p:sp>
      <p:sp>
        <p:nvSpPr>
          <p:cNvPr id="10" name="Title 9"/>
          <p:cNvSpPr>
            <a:spLocks noGrp="1"/>
          </p:cNvSpPr>
          <p:nvPr>
            <p:ph type="title"/>
          </p:nvPr>
        </p:nvSpPr>
        <p:spPr/>
        <p:txBody>
          <a:bodyPr/>
          <a:lstStyle/>
          <a:p>
            <a:r>
              <a:rPr lang="en-US"/>
              <a:t>Click to edit Master title style</a:t>
            </a:r>
          </a:p>
        </p:txBody>
      </p:sp>
      <p:sp>
        <p:nvSpPr>
          <p:cNvPr id="11"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675" b="0">
                <a:solidFill>
                  <a:schemeClr val="tx1"/>
                </a:solidFill>
                <a:latin typeface="Arial Narrow" pitchFamily="34" charset="0"/>
              </a:rPr>
              <a:t>Slide </a:t>
            </a:r>
            <a:fld id="{91D1C02B-4EAB-4E15-8698-97615A35039E}" type="slidenum">
              <a:rPr lang="en-US" sz="675" b="0" smtClean="0">
                <a:solidFill>
                  <a:schemeClr val="tx1"/>
                </a:solidFill>
                <a:latin typeface="Arial Narrow" pitchFamily="34" charset="0"/>
              </a:rPr>
              <a:pPr algn="r" fontAlgn="auto">
                <a:spcBef>
                  <a:spcPts val="0"/>
                </a:spcBef>
                <a:spcAft>
                  <a:spcPts val="0"/>
                </a:spcAft>
              </a:pPr>
              <a:t>‹#›</a:t>
            </a:fld>
            <a:endParaRPr lang="en-US" sz="675" b="0">
              <a:solidFill>
                <a:schemeClr val="tx1"/>
              </a:solidFill>
              <a:latin typeface="Arial Narrow" pitchFamily="34" charset="0"/>
            </a:endParaRPr>
          </a:p>
        </p:txBody>
      </p:sp>
      <p:sp>
        <p:nvSpPr>
          <p:cNvPr id="12"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675" b="0">
                <a:solidFill>
                  <a:schemeClr val="tx1"/>
                </a:solidFill>
                <a:latin typeface="Arial Narrow" pitchFamily="34" charset="0"/>
              </a:rPr>
              <a:t>Slide </a:t>
            </a:r>
            <a:fld id="{91D1C02B-4EAB-4E15-8698-97615A35039E}" type="slidenum">
              <a:rPr lang="en-US" sz="675" b="0" smtClean="0">
                <a:solidFill>
                  <a:schemeClr val="tx1"/>
                </a:solidFill>
                <a:latin typeface="Arial Narrow" pitchFamily="34" charset="0"/>
              </a:rPr>
              <a:pPr algn="r" fontAlgn="auto">
                <a:spcBef>
                  <a:spcPts val="0"/>
                </a:spcBef>
                <a:spcAft>
                  <a:spcPts val="0"/>
                </a:spcAft>
              </a:pPr>
              <a:t>‹#›</a:t>
            </a:fld>
            <a:endParaRPr lang="en-US" sz="675" b="0">
              <a:solidFill>
                <a:schemeClr val="tx1"/>
              </a:solidFill>
              <a:latin typeface="Arial Narrow" pitchFamily="34" charset="0"/>
            </a:endParaRPr>
          </a:p>
        </p:txBody>
      </p:sp>
      <p:sp>
        <p:nvSpPr>
          <p:cNvPr id="13" name="Slide Number Placeholder 3">
            <a:extLst>
              <a:ext uri="{FF2B5EF4-FFF2-40B4-BE49-F238E27FC236}">
                <a16:creationId xmlns:a16="http://schemas.microsoft.com/office/drawing/2014/main" id="{87F842BF-D47C-4191-AB40-B6AB14F21E7A}"/>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349683554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370888" y="6617600"/>
            <a:ext cx="2133600" cy="274320"/>
          </a:xfrm>
        </p:spPr>
        <p:txBody>
          <a:bodyPr/>
          <a:lstStyle>
            <a:lvl1pPr>
              <a:defRPr sz="675">
                <a:solidFill>
                  <a:schemeClr val="tx1"/>
                </a:solidFill>
                <a:latin typeface="Arial Narrow" panose="020B0606020202030204" pitchFamily="34" charset="0"/>
              </a:defRPr>
            </a:lvl1pPr>
          </a:lstStyle>
          <a:p>
            <a:fld id="{58F7003A-EE07-45D0-8EDE-BE72C64253B7}" type="datetime1">
              <a:rPr lang="en-US" smtClean="0"/>
              <a:pPr/>
              <a:t>5/28/2022</a:t>
            </a:fld>
            <a:endParaRPr lang="en-US"/>
          </a:p>
        </p:txBody>
      </p:sp>
      <p:sp>
        <p:nvSpPr>
          <p:cNvPr id="4" name="Footer Placeholder 3"/>
          <p:cNvSpPr>
            <a:spLocks noGrp="1"/>
          </p:cNvSpPr>
          <p:nvPr>
            <p:ph type="ftr" sz="quarter" idx="11"/>
          </p:nvPr>
        </p:nvSpPr>
        <p:spPr>
          <a:xfrm>
            <a:off x="3048000" y="6617600"/>
            <a:ext cx="3352800" cy="274320"/>
          </a:xfrm>
        </p:spPr>
        <p:txBody>
          <a:bodyPr/>
          <a:lstStyle>
            <a:lvl1pPr>
              <a:defRPr sz="675">
                <a:solidFill>
                  <a:schemeClr val="tx1"/>
                </a:solidFill>
                <a:latin typeface="Arial Narrow" panose="020B0606020202030204" pitchFamily="34" charset="0"/>
              </a:defRPr>
            </a:lvl1pPr>
          </a:lstStyle>
          <a:p>
            <a:endParaRPr lang="en-US"/>
          </a:p>
        </p:txBody>
      </p:sp>
      <p:sp>
        <p:nvSpPr>
          <p:cNvPr id="6" name="Title 5"/>
          <p:cNvSpPr>
            <a:spLocks noGrp="1"/>
          </p:cNvSpPr>
          <p:nvPr>
            <p:ph type="title"/>
          </p:nvPr>
        </p:nvSpPr>
        <p:spPr/>
        <p:txBody>
          <a:bodyPr/>
          <a:lstStyle/>
          <a:p>
            <a:r>
              <a:rPr lang="en-US"/>
              <a:t>Click to edit Master title style</a:t>
            </a:r>
          </a:p>
        </p:txBody>
      </p:sp>
      <p:sp>
        <p:nvSpPr>
          <p:cNvPr id="7"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675" b="0">
                <a:solidFill>
                  <a:schemeClr val="tx1"/>
                </a:solidFill>
                <a:latin typeface="Arial Narrow" pitchFamily="34" charset="0"/>
              </a:rPr>
              <a:t>Slide </a:t>
            </a:r>
            <a:fld id="{91D1C02B-4EAB-4E15-8698-97615A35039E}" type="slidenum">
              <a:rPr lang="en-US" sz="675" b="0" smtClean="0">
                <a:solidFill>
                  <a:schemeClr val="tx1"/>
                </a:solidFill>
                <a:latin typeface="Arial Narrow" pitchFamily="34" charset="0"/>
              </a:rPr>
              <a:pPr algn="r" fontAlgn="auto">
                <a:spcBef>
                  <a:spcPts val="0"/>
                </a:spcBef>
                <a:spcAft>
                  <a:spcPts val="0"/>
                </a:spcAft>
              </a:pPr>
              <a:t>‹#›</a:t>
            </a:fld>
            <a:endParaRPr lang="en-US" sz="675" b="0">
              <a:solidFill>
                <a:schemeClr val="tx1"/>
              </a:solidFill>
              <a:latin typeface="Arial Narrow" pitchFamily="34" charset="0"/>
            </a:endParaRPr>
          </a:p>
        </p:txBody>
      </p:sp>
      <p:sp>
        <p:nvSpPr>
          <p:cNvPr id="8"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675" b="0">
                <a:solidFill>
                  <a:schemeClr val="tx1"/>
                </a:solidFill>
                <a:latin typeface="Arial Narrow" pitchFamily="34" charset="0"/>
              </a:rPr>
              <a:t>Slide </a:t>
            </a:r>
            <a:fld id="{91D1C02B-4EAB-4E15-8698-97615A35039E}" type="slidenum">
              <a:rPr lang="en-US" sz="675" b="0" smtClean="0">
                <a:solidFill>
                  <a:schemeClr val="tx1"/>
                </a:solidFill>
                <a:latin typeface="Arial Narrow" pitchFamily="34" charset="0"/>
              </a:rPr>
              <a:pPr algn="r" fontAlgn="auto">
                <a:spcBef>
                  <a:spcPts val="0"/>
                </a:spcBef>
                <a:spcAft>
                  <a:spcPts val="0"/>
                </a:spcAft>
              </a:pPr>
              <a:t>‹#›</a:t>
            </a:fld>
            <a:endParaRPr lang="en-US" sz="675" b="0">
              <a:solidFill>
                <a:schemeClr val="tx1"/>
              </a:solidFill>
              <a:latin typeface="Arial Narrow" pitchFamily="34" charset="0"/>
            </a:endParaRPr>
          </a:p>
        </p:txBody>
      </p:sp>
      <p:sp>
        <p:nvSpPr>
          <p:cNvPr id="9" name="Slide Number Placeholder 3">
            <a:extLst>
              <a:ext uri="{FF2B5EF4-FFF2-40B4-BE49-F238E27FC236}">
                <a16:creationId xmlns:a16="http://schemas.microsoft.com/office/drawing/2014/main" id="{3B2D9C9A-4ED9-42B3-8936-1B7E9E0F896A}"/>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10673130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350" b="0">
              <a:solidFill>
                <a:prstClr val="white"/>
              </a:solidFill>
            </a:endParaRPr>
          </a:p>
        </p:txBody>
      </p:sp>
      <p:sp>
        <p:nvSpPr>
          <p:cNvPr id="2" name="Date Placeholder 1"/>
          <p:cNvSpPr>
            <a:spLocks noGrp="1"/>
          </p:cNvSpPr>
          <p:nvPr>
            <p:ph type="dt" sz="half" idx="10"/>
          </p:nvPr>
        </p:nvSpPr>
        <p:spPr>
          <a:xfrm>
            <a:off x="370888" y="6629475"/>
            <a:ext cx="2133600" cy="274320"/>
          </a:xfrm>
        </p:spPr>
        <p:txBody>
          <a:bodyPr/>
          <a:lstStyle>
            <a:lvl1pPr>
              <a:defRPr sz="675">
                <a:solidFill>
                  <a:schemeClr val="tx1"/>
                </a:solidFill>
                <a:latin typeface="Arial Narrow" panose="020B0606020202030204" pitchFamily="34" charset="0"/>
              </a:defRPr>
            </a:lvl1pPr>
          </a:lstStyle>
          <a:p>
            <a:fld id="{E6F30DDD-5613-420D-BFAE-9FDA909A81F5}" type="datetime1">
              <a:rPr lang="en-US" smtClean="0"/>
              <a:pPr/>
              <a:t>5/28/2022</a:t>
            </a:fld>
            <a:endParaRPr lang="en-US"/>
          </a:p>
        </p:txBody>
      </p:sp>
      <p:sp>
        <p:nvSpPr>
          <p:cNvPr id="3" name="Footer Placeholder 2"/>
          <p:cNvSpPr>
            <a:spLocks noGrp="1"/>
          </p:cNvSpPr>
          <p:nvPr>
            <p:ph type="ftr" sz="quarter" idx="11"/>
          </p:nvPr>
        </p:nvSpPr>
        <p:spPr>
          <a:xfrm>
            <a:off x="3048000" y="6629475"/>
            <a:ext cx="3352800" cy="274320"/>
          </a:xfrm>
        </p:spPr>
        <p:txBody>
          <a:bodyPr/>
          <a:lstStyle>
            <a:lvl1pPr>
              <a:defRPr sz="675">
                <a:solidFill>
                  <a:schemeClr val="tx1"/>
                </a:solidFill>
                <a:latin typeface="Arial Narrow" panose="020B0606020202030204" pitchFamily="34" charset="0"/>
              </a:defRPr>
            </a:lvl1pPr>
          </a:lstStyle>
          <a:p>
            <a:endParaRPr lang="en-US"/>
          </a:p>
        </p:txBody>
      </p:sp>
      <p:sp>
        <p:nvSpPr>
          <p:cNvPr id="6"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675" b="0">
                <a:solidFill>
                  <a:prstClr val="black"/>
                </a:solidFill>
                <a:latin typeface="Arial Narrow" pitchFamily="34" charset="0"/>
              </a:rPr>
              <a:t>Slide </a:t>
            </a:r>
            <a:fld id="{91D1C02B-4EAB-4E15-8698-97615A35039E}" type="slidenum">
              <a:rPr lang="en-US" sz="675" b="0" smtClean="0">
                <a:solidFill>
                  <a:prstClr val="black"/>
                </a:solidFill>
                <a:latin typeface="Arial Narrow" pitchFamily="34" charset="0"/>
              </a:rPr>
              <a:pPr algn="r" fontAlgn="auto">
                <a:spcBef>
                  <a:spcPts val="0"/>
                </a:spcBef>
                <a:spcAft>
                  <a:spcPts val="0"/>
                </a:spcAft>
              </a:pPr>
              <a:t>‹#›</a:t>
            </a:fld>
            <a:endParaRPr lang="en-US" sz="675" b="0">
              <a:solidFill>
                <a:prstClr val="black"/>
              </a:solidFill>
              <a:latin typeface="Arial Narrow" pitchFamily="34" charset="0"/>
            </a:endParaRPr>
          </a:p>
        </p:txBody>
      </p:sp>
      <p:sp>
        <p:nvSpPr>
          <p:cNvPr id="7"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675" b="0">
                <a:solidFill>
                  <a:prstClr val="black"/>
                </a:solidFill>
                <a:latin typeface="Arial Narrow" pitchFamily="34" charset="0"/>
              </a:rPr>
              <a:t>Slide </a:t>
            </a:r>
            <a:fld id="{91D1C02B-4EAB-4E15-8698-97615A35039E}" type="slidenum">
              <a:rPr lang="en-US" sz="675" b="0" smtClean="0">
                <a:solidFill>
                  <a:prstClr val="black"/>
                </a:solidFill>
                <a:latin typeface="Arial Narrow" pitchFamily="34" charset="0"/>
              </a:rPr>
              <a:pPr algn="r" fontAlgn="auto">
                <a:spcBef>
                  <a:spcPts val="0"/>
                </a:spcBef>
                <a:spcAft>
                  <a:spcPts val="0"/>
                </a:spcAft>
              </a:pPr>
              <a:t>‹#›</a:t>
            </a:fld>
            <a:endParaRPr lang="en-US" sz="675" b="0">
              <a:solidFill>
                <a:prstClr val="black"/>
              </a:solidFill>
              <a:latin typeface="Arial Narrow" pitchFamily="34" charset="0"/>
            </a:endParaRPr>
          </a:p>
        </p:txBody>
      </p:sp>
      <p:sp>
        <p:nvSpPr>
          <p:cNvPr id="8" name="Slide Number Placeholder 3">
            <a:extLst>
              <a:ext uri="{FF2B5EF4-FFF2-40B4-BE49-F238E27FC236}">
                <a16:creationId xmlns:a16="http://schemas.microsoft.com/office/drawing/2014/main" id="{9C052743-542F-4A54-BFEA-640A6E8061AA}"/>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361325924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350" b="0">
              <a:solidFill>
                <a:prstClr val="white"/>
              </a:solidFill>
            </a:endParaRPr>
          </a:p>
        </p:txBody>
      </p:sp>
      <p:sp>
        <p:nvSpPr>
          <p:cNvPr id="8" name="Rectangle 7"/>
          <p:cNvSpPr/>
          <p:nvPr/>
        </p:nvSpPr>
        <p:spPr>
          <a:xfrm>
            <a:off x="7010400" y="150876"/>
            <a:ext cx="1981200" cy="655624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350" b="0">
              <a:solidFill>
                <a:prstClr val="white"/>
              </a:solidFill>
            </a:endParaRPr>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350" b="0">
              <a:solidFill>
                <a:prstClr val="white"/>
              </a:solidFill>
            </a:endParaRPr>
          </a:p>
        </p:txBody>
      </p:sp>
      <p:sp>
        <p:nvSpPr>
          <p:cNvPr id="3" name="Content Placeholder 2"/>
          <p:cNvSpPr>
            <a:spLocks noGrp="1"/>
          </p:cNvSpPr>
          <p:nvPr>
            <p:ph idx="1"/>
          </p:nvPr>
        </p:nvSpPr>
        <p:spPr>
          <a:xfrm>
            <a:off x="609600" y="304802"/>
            <a:ext cx="586740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0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370888" y="6641350"/>
            <a:ext cx="2133600" cy="274320"/>
          </a:xfrm>
        </p:spPr>
        <p:txBody>
          <a:bodyPr/>
          <a:lstStyle>
            <a:lvl1pPr>
              <a:defRPr sz="675">
                <a:solidFill>
                  <a:schemeClr val="tx1"/>
                </a:solidFill>
                <a:latin typeface="Arial Narrow" panose="020B0606020202030204" pitchFamily="34" charset="0"/>
              </a:defRPr>
            </a:lvl1pPr>
          </a:lstStyle>
          <a:p>
            <a:fld id="{83D39BFE-46BB-4B94-9063-9A78EB540FB4}" type="datetime1">
              <a:rPr lang="en-US" smtClean="0"/>
              <a:pPr/>
              <a:t>5/28/2022</a:t>
            </a:fld>
            <a:endParaRPr lang="en-US"/>
          </a:p>
        </p:txBody>
      </p:sp>
      <p:sp>
        <p:nvSpPr>
          <p:cNvPr id="6" name="Footer Placeholder 5"/>
          <p:cNvSpPr>
            <a:spLocks noGrp="1"/>
          </p:cNvSpPr>
          <p:nvPr>
            <p:ph type="ftr" sz="quarter" idx="11"/>
          </p:nvPr>
        </p:nvSpPr>
        <p:spPr>
          <a:xfrm>
            <a:off x="3048000" y="6641350"/>
            <a:ext cx="3352800" cy="274320"/>
          </a:xfrm>
        </p:spPr>
        <p:txBody>
          <a:bodyPr/>
          <a:lstStyle>
            <a:lvl1pPr>
              <a:defRPr sz="675">
                <a:solidFill>
                  <a:schemeClr val="tx1"/>
                </a:solidFill>
                <a:latin typeface="Arial Narrow" panose="020B0606020202030204" pitchFamily="34" charset="0"/>
              </a:defRPr>
            </a:lvl1pPr>
          </a:lstStyle>
          <a:p>
            <a:endParaRPr lang="en-US"/>
          </a:p>
        </p:txBody>
      </p:sp>
      <p:sp>
        <p:nvSpPr>
          <p:cNvPr id="11" name="Title 10"/>
          <p:cNvSpPr>
            <a:spLocks noGrp="1"/>
          </p:cNvSpPr>
          <p:nvPr>
            <p:ph type="title"/>
          </p:nvPr>
        </p:nvSpPr>
        <p:spPr>
          <a:xfrm>
            <a:off x="7159752" y="457200"/>
            <a:ext cx="1675660" cy="1673352"/>
          </a:xfrm>
        </p:spPr>
        <p:txBody>
          <a:bodyPr anchor="b"/>
          <a:lstStyle>
            <a:lvl1pPr algn="l">
              <a:defRPr sz="1500" spc="113" baseline="0"/>
            </a:lvl1pPr>
          </a:lstStyle>
          <a:p>
            <a:r>
              <a:rPr lang="en-US"/>
              <a:t>Click to edit Master title style</a:t>
            </a:r>
            <a:endParaRPr lang="en-US" dirty="0"/>
          </a:p>
        </p:txBody>
      </p:sp>
      <p:sp>
        <p:nvSpPr>
          <p:cNvPr id="12"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675" b="0">
                <a:solidFill>
                  <a:schemeClr val="tx1"/>
                </a:solidFill>
                <a:latin typeface="Arial Narrow" pitchFamily="34" charset="0"/>
              </a:rPr>
              <a:t>Slide </a:t>
            </a:r>
            <a:fld id="{91D1C02B-4EAB-4E15-8698-97615A35039E}" type="slidenum">
              <a:rPr lang="en-US" sz="675" b="0" smtClean="0">
                <a:solidFill>
                  <a:schemeClr val="tx1"/>
                </a:solidFill>
                <a:latin typeface="Arial Narrow" pitchFamily="34" charset="0"/>
              </a:rPr>
              <a:pPr algn="r" fontAlgn="auto">
                <a:spcBef>
                  <a:spcPts val="0"/>
                </a:spcBef>
                <a:spcAft>
                  <a:spcPts val="0"/>
                </a:spcAft>
              </a:pPr>
              <a:t>‹#›</a:t>
            </a:fld>
            <a:endParaRPr lang="en-US" sz="675" b="0">
              <a:solidFill>
                <a:schemeClr val="tx1"/>
              </a:solidFill>
              <a:latin typeface="Arial Narrow" pitchFamily="34" charset="0"/>
            </a:endParaRPr>
          </a:p>
        </p:txBody>
      </p:sp>
      <p:sp>
        <p:nvSpPr>
          <p:cNvPr id="13"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675" b="0">
                <a:solidFill>
                  <a:schemeClr val="tx1"/>
                </a:solidFill>
                <a:latin typeface="Arial Narrow" pitchFamily="34" charset="0"/>
              </a:rPr>
              <a:t>Slide </a:t>
            </a:r>
            <a:fld id="{91D1C02B-4EAB-4E15-8698-97615A35039E}" type="slidenum">
              <a:rPr lang="en-US" sz="675" b="0" smtClean="0">
                <a:solidFill>
                  <a:schemeClr val="tx1"/>
                </a:solidFill>
                <a:latin typeface="Arial Narrow" pitchFamily="34" charset="0"/>
              </a:rPr>
              <a:pPr algn="r" fontAlgn="auto">
                <a:spcBef>
                  <a:spcPts val="0"/>
                </a:spcBef>
                <a:spcAft>
                  <a:spcPts val="0"/>
                </a:spcAft>
              </a:pPr>
              <a:t>‹#›</a:t>
            </a:fld>
            <a:endParaRPr lang="en-US" sz="675" b="0">
              <a:solidFill>
                <a:schemeClr val="tx1"/>
              </a:solidFill>
              <a:latin typeface="Arial Narrow" pitchFamily="34" charset="0"/>
            </a:endParaRPr>
          </a:p>
        </p:txBody>
      </p:sp>
      <p:sp>
        <p:nvSpPr>
          <p:cNvPr id="14" name="Slide Number Placeholder 3">
            <a:extLst>
              <a:ext uri="{FF2B5EF4-FFF2-40B4-BE49-F238E27FC236}">
                <a16:creationId xmlns:a16="http://schemas.microsoft.com/office/drawing/2014/main" id="{64B748EA-9954-4FBF-AFD1-EF2E635F6FA6}"/>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1377982026"/>
      </p:ext>
    </p:extLst>
  </p:cSld>
  <p:clrMapOvr>
    <a:overrideClrMapping bg1="lt1" tx1="dk1" bg2="lt2" tx2="dk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black"/>
              </a:solidFill>
            </a:endParaRPr>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9"/>
          <p:cNvSpPr>
            <a:spLocks noGrp="1"/>
          </p:cNvSpPr>
          <p:nvPr>
            <p:ph type="dt" sz="half" idx="10"/>
          </p:nvPr>
        </p:nvSpPr>
        <p:spPr>
          <a:xfrm>
            <a:off x="370888" y="6645106"/>
            <a:ext cx="2133600" cy="274320"/>
          </a:xfrm>
        </p:spPr>
        <p:txBody>
          <a:bodyPr/>
          <a:lstStyle>
            <a:lvl1pPr>
              <a:defRPr sz="900">
                <a:solidFill>
                  <a:schemeClr val="tx1"/>
                </a:solidFill>
                <a:latin typeface="Arial Narrow" panose="020B0606020202030204" pitchFamily="34" charset="0"/>
              </a:defRPr>
            </a:lvl1pPr>
          </a:lstStyle>
          <a:p>
            <a:fld id="{B01D2C00-4051-494E-A977-137197B29FE8}" type="datetime1">
              <a:rPr lang="en-US" smtClean="0"/>
              <a:pPr/>
              <a:t>5/28/2022</a:t>
            </a:fld>
            <a:endParaRPr lang="en-US"/>
          </a:p>
        </p:txBody>
      </p:sp>
      <p:sp>
        <p:nvSpPr>
          <p:cNvPr id="12" name="Footer Placeholder 11"/>
          <p:cNvSpPr>
            <a:spLocks noGrp="1"/>
          </p:cNvSpPr>
          <p:nvPr>
            <p:ph type="ftr" sz="quarter" idx="12"/>
          </p:nvPr>
        </p:nvSpPr>
        <p:spPr>
          <a:xfrm>
            <a:off x="3048000" y="6645106"/>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3" name="Title 12"/>
          <p:cNvSpPr>
            <a:spLocks noGrp="1"/>
          </p:cNvSpPr>
          <p:nvPr>
            <p:ph type="title" hasCustomPrompt="1"/>
          </p:nvPr>
        </p:nvSpPr>
        <p:spPr>
          <a:xfrm>
            <a:off x="457200" y="2052960"/>
            <a:ext cx="6324600" cy="1828800"/>
          </a:xfrm>
        </p:spPr>
        <p:txBody>
          <a:bodyPr/>
          <a:lstStyle>
            <a:lvl1pPr algn="r">
              <a:defRPr sz="4000" spc="150" baseline="0"/>
            </a:lvl1pPr>
          </a:lstStyle>
          <a:p>
            <a:r>
              <a:rPr lang="en-US" dirty="0"/>
              <a:t>CLICK TO EDIT MASTER TITLE STYLE</a:t>
            </a:r>
          </a:p>
        </p:txBody>
      </p:sp>
      <p:sp>
        <p:nvSpPr>
          <p:cNvPr id="9"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1"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53774333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small)">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Aft>
                <a:spcPts val="600"/>
              </a:spcAft>
              <a:defRPr spc="0">
                <a:solidFill>
                  <a:schemeClr val="tx1"/>
                </a:solidFill>
              </a:defRPr>
            </a:lvl1pPr>
            <a:lvl2pPr>
              <a:spcAft>
                <a:spcPts val="600"/>
              </a:spcAft>
              <a:defRPr spc="0">
                <a:solidFill>
                  <a:schemeClr val="tx1"/>
                </a:solidFill>
              </a:defRPr>
            </a:lvl2pPr>
            <a:lvl3pPr>
              <a:spcAft>
                <a:spcPts val="600"/>
              </a:spcAft>
              <a:defRPr spc="0">
                <a:solidFill>
                  <a:schemeClr val="tx1"/>
                </a:solidFill>
              </a:defRPr>
            </a:lvl3pPr>
            <a:lvl4pPr>
              <a:spcAft>
                <a:spcPts val="600"/>
              </a:spcAft>
              <a:defRPr>
                <a:solidFill>
                  <a:schemeClr val="tx1"/>
                </a:solidFill>
              </a:defRPr>
            </a:lvl4pPr>
            <a:lvl5pPr>
              <a:spcAft>
                <a:spcPts val="600"/>
              </a:spcAf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5/28/2022</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9"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3035568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slideLayout" Target="../slideLayouts/slideLayout110.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slideLayout" Target="../slideLayouts/slideLayout123.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pPr eaLnBrk="1" fontAlgn="auto" hangingPunct="1">
              <a:spcBef>
                <a:spcPts val="0"/>
              </a:spcBef>
              <a:spcAft>
                <a:spcPts val="0"/>
              </a:spcAft>
            </a:pPr>
            <a:fld id="{29D87F41-6843-4E69-8327-FFD93063886E}" type="datetime1">
              <a:rPr lang="en-US" b="0" smtClean="0">
                <a:solidFill>
                  <a:srgbClr val="0D6911"/>
                </a:solidFill>
                <a:latin typeface="Franklin Gothic Medium"/>
              </a:rPr>
              <a:pPr eaLnBrk="1" fontAlgn="auto" hangingPunct="1">
                <a:spcBef>
                  <a:spcPts val="0"/>
                </a:spcBef>
                <a:spcAft>
                  <a:spcPts val="0"/>
                </a:spcAft>
              </a:pPr>
              <a:t>5/28/2022</a:t>
            </a:fld>
            <a:endParaRPr lang="en-US" b="0">
              <a:solidFill>
                <a:srgbClr val="0D6911"/>
              </a:solidFill>
              <a:latin typeface="Franklin Gothic Medium"/>
            </a:endParaRP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pPr eaLnBrk="1" fontAlgn="auto" hangingPunct="1">
              <a:spcBef>
                <a:spcPts val="0"/>
              </a:spcBef>
              <a:spcAft>
                <a:spcPts val="0"/>
              </a:spcAft>
            </a:pPr>
            <a:endParaRPr lang="en-US" b="0">
              <a:solidFill>
                <a:srgbClr val="0D6911"/>
              </a:solidFill>
              <a:latin typeface="Franklin Gothic Medium"/>
            </a:endParaRP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pPr eaLnBrk="1" fontAlgn="auto" hangingPunct="1">
              <a:spcBef>
                <a:spcPts val="0"/>
              </a:spcBef>
              <a:spcAft>
                <a:spcPts val="0"/>
              </a:spcAft>
            </a:pPr>
            <a:endParaRPr lang="en-US" b="0">
              <a:solidFill>
                <a:srgbClr val="0D6911"/>
              </a:solidFill>
              <a:latin typeface="Franklin Gothic Medium"/>
            </a:endParaRPr>
          </a:p>
        </p:txBody>
      </p:sp>
    </p:spTree>
    <p:extLst>
      <p:ext uri="{BB962C8B-B14F-4D97-AF65-F5344CB8AC3E}">
        <p14:creationId xmlns:p14="http://schemas.microsoft.com/office/powerpoint/2010/main" val="389342856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87" r:id="rId4"/>
    <p:sldLayoutId id="2147483679" r:id="rId5"/>
    <p:sldLayoutId id="2147483688" r:id="rId6"/>
    <p:sldLayoutId id="2147483680" r:id="rId7"/>
    <p:sldLayoutId id="2147483681" r:id="rId8"/>
    <p:sldLayoutId id="2147483689" r:id="rId9"/>
    <p:sldLayoutId id="2147483682" r:id="rId10"/>
    <p:sldLayoutId id="2147483683" r:id="rId11"/>
    <p:sldLayoutId id="2147483684" r:id="rId12"/>
    <p:sldLayoutId id="2147483685" r:id="rId13"/>
    <p:sldLayoutId id="2147483690" r:id="rId14"/>
    <p:sldLayoutId id="2147483691" r:id="rId15"/>
    <p:sldLayoutId id="2147483692" r:id="rId16"/>
  </p:sldLayoutIdLst>
  <p:hf hdr="0" ftr="0" dt="0"/>
  <p:txStyles>
    <p:titleStyle>
      <a:lvl1pPr algn="ctr" defTabSz="914400" rtl="0" eaLnBrk="1" latinLnBrk="0" hangingPunct="1">
        <a:spcBef>
          <a:spcPct val="0"/>
        </a:spcBef>
        <a:buNone/>
        <a:defRPr sz="3200" kern="1200" cap="none"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pPr eaLnBrk="1" fontAlgn="auto" hangingPunct="1">
              <a:spcBef>
                <a:spcPts val="0"/>
              </a:spcBef>
              <a:spcAft>
                <a:spcPts val="0"/>
              </a:spcAft>
            </a:pPr>
            <a:fld id="{29D87F41-6843-4E69-8327-FFD93063886E}" type="datetime1">
              <a:rPr lang="en-US" b="0" smtClean="0">
                <a:solidFill>
                  <a:srgbClr val="0D6911"/>
                </a:solidFill>
                <a:latin typeface="Franklin Gothic Medium"/>
              </a:rPr>
              <a:pPr eaLnBrk="1" fontAlgn="auto" hangingPunct="1">
                <a:spcBef>
                  <a:spcPts val="0"/>
                </a:spcBef>
                <a:spcAft>
                  <a:spcPts val="0"/>
                </a:spcAft>
              </a:pPr>
              <a:t>5/28/2022</a:t>
            </a:fld>
            <a:endParaRPr lang="en-US" b="0">
              <a:solidFill>
                <a:srgbClr val="0D6911"/>
              </a:solidFill>
              <a:latin typeface="Franklin Gothic Medium"/>
            </a:endParaRP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pPr eaLnBrk="1" fontAlgn="auto" hangingPunct="1">
              <a:spcBef>
                <a:spcPts val="0"/>
              </a:spcBef>
              <a:spcAft>
                <a:spcPts val="0"/>
              </a:spcAft>
            </a:pPr>
            <a:endParaRPr lang="en-US" b="0">
              <a:solidFill>
                <a:srgbClr val="0D6911"/>
              </a:solidFill>
              <a:latin typeface="Franklin Gothic Medium"/>
            </a:endParaRP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pPr eaLnBrk="1" fontAlgn="auto" hangingPunct="1">
              <a:spcBef>
                <a:spcPts val="0"/>
              </a:spcBef>
              <a:spcAft>
                <a:spcPts val="0"/>
              </a:spcAft>
            </a:pPr>
            <a:endParaRPr lang="en-US" b="0">
              <a:solidFill>
                <a:srgbClr val="0D6911"/>
              </a:solidFill>
              <a:latin typeface="Franklin Gothic Medium"/>
            </a:endParaRPr>
          </a:p>
        </p:txBody>
      </p:sp>
    </p:spTree>
    <p:extLst>
      <p:ext uri="{BB962C8B-B14F-4D97-AF65-F5344CB8AC3E}">
        <p14:creationId xmlns:p14="http://schemas.microsoft.com/office/powerpoint/2010/main" val="153612333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Lst>
  <p:hf hdr="0" ftr="0" dt="0"/>
  <p:txStyles>
    <p:titleStyle>
      <a:lvl1pPr algn="ctr" defTabSz="914400" rtl="0" eaLnBrk="1" latinLnBrk="0" hangingPunct="1">
        <a:spcBef>
          <a:spcPct val="0"/>
        </a:spcBef>
        <a:buNone/>
        <a:defRPr sz="3200" kern="1200" cap="none"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pPr eaLnBrk="1" fontAlgn="auto" hangingPunct="1">
              <a:spcBef>
                <a:spcPts val="0"/>
              </a:spcBef>
              <a:spcAft>
                <a:spcPts val="0"/>
              </a:spcAft>
            </a:pPr>
            <a:fld id="{29D87F41-6843-4E69-8327-FFD93063886E}" type="datetime1">
              <a:rPr lang="en-US" b="0" smtClean="0">
                <a:solidFill>
                  <a:srgbClr val="0D6911"/>
                </a:solidFill>
                <a:latin typeface="Franklin Gothic Medium"/>
              </a:rPr>
              <a:pPr eaLnBrk="1" fontAlgn="auto" hangingPunct="1">
                <a:spcBef>
                  <a:spcPts val="0"/>
                </a:spcBef>
                <a:spcAft>
                  <a:spcPts val="0"/>
                </a:spcAft>
              </a:pPr>
              <a:t>5/28/2022</a:t>
            </a:fld>
            <a:endParaRPr lang="en-US" b="0">
              <a:solidFill>
                <a:srgbClr val="0D6911"/>
              </a:solidFill>
              <a:latin typeface="Franklin Gothic Medium"/>
            </a:endParaRP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pPr eaLnBrk="1" fontAlgn="auto" hangingPunct="1">
              <a:spcBef>
                <a:spcPts val="0"/>
              </a:spcBef>
              <a:spcAft>
                <a:spcPts val="0"/>
              </a:spcAft>
            </a:pPr>
            <a:endParaRPr lang="en-US" b="0">
              <a:solidFill>
                <a:srgbClr val="0D6911"/>
              </a:solidFill>
              <a:latin typeface="Franklin Gothic Medium"/>
            </a:endParaRP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pPr eaLnBrk="1" fontAlgn="auto" hangingPunct="1">
              <a:spcBef>
                <a:spcPts val="0"/>
              </a:spcBef>
              <a:spcAft>
                <a:spcPts val="0"/>
              </a:spcAft>
            </a:pPr>
            <a:endParaRPr lang="en-US" b="0">
              <a:solidFill>
                <a:srgbClr val="0D6911"/>
              </a:solidFill>
              <a:latin typeface="Franklin Gothic Medium"/>
            </a:endParaRPr>
          </a:p>
        </p:txBody>
      </p:sp>
    </p:spTree>
    <p:extLst>
      <p:ext uri="{BB962C8B-B14F-4D97-AF65-F5344CB8AC3E}">
        <p14:creationId xmlns:p14="http://schemas.microsoft.com/office/powerpoint/2010/main" val="3139522821"/>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Lst>
  <p:hf hdr="0" ftr="0" dt="0"/>
  <p:txStyles>
    <p:titleStyle>
      <a:lvl1pPr algn="ctr" defTabSz="914400" rtl="0" eaLnBrk="1" latinLnBrk="0" hangingPunct="1">
        <a:spcBef>
          <a:spcPct val="0"/>
        </a:spcBef>
        <a:buNone/>
        <a:defRPr sz="3200" kern="1200" cap="none"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pPr eaLnBrk="1" fontAlgn="auto" hangingPunct="1">
              <a:spcBef>
                <a:spcPts val="0"/>
              </a:spcBef>
              <a:spcAft>
                <a:spcPts val="0"/>
              </a:spcAft>
            </a:pPr>
            <a:fld id="{29D87F41-6843-4E69-8327-FFD93063886E}" type="datetime1">
              <a:rPr lang="en-US" b="0" smtClean="0">
                <a:solidFill>
                  <a:srgbClr val="0D6911"/>
                </a:solidFill>
                <a:latin typeface="Franklin Gothic Medium"/>
              </a:rPr>
              <a:pPr eaLnBrk="1" fontAlgn="auto" hangingPunct="1">
                <a:spcBef>
                  <a:spcPts val="0"/>
                </a:spcBef>
                <a:spcAft>
                  <a:spcPts val="0"/>
                </a:spcAft>
              </a:pPr>
              <a:t>5/28/2022</a:t>
            </a:fld>
            <a:endParaRPr lang="en-US" b="0">
              <a:solidFill>
                <a:srgbClr val="0D6911"/>
              </a:solidFill>
              <a:latin typeface="Franklin Gothic Medium"/>
            </a:endParaRP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pPr eaLnBrk="1" fontAlgn="auto" hangingPunct="1">
              <a:spcBef>
                <a:spcPts val="0"/>
              </a:spcBef>
              <a:spcAft>
                <a:spcPts val="0"/>
              </a:spcAft>
            </a:pPr>
            <a:endParaRPr lang="en-US" b="0">
              <a:solidFill>
                <a:srgbClr val="0D6911"/>
              </a:solidFill>
              <a:latin typeface="Franklin Gothic Medium"/>
            </a:endParaRP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pPr eaLnBrk="1" fontAlgn="auto" hangingPunct="1">
              <a:spcBef>
                <a:spcPts val="0"/>
              </a:spcBef>
              <a:spcAft>
                <a:spcPts val="0"/>
              </a:spcAft>
            </a:pPr>
            <a:endParaRPr lang="en-US" b="0">
              <a:solidFill>
                <a:srgbClr val="0D6911"/>
              </a:solidFill>
              <a:latin typeface="Franklin Gothic Medium"/>
            </a:endParaRPr>
          </a:p>
        </p:txBody>
      </p:sp>
    </p:spTree>
    <p:extLst>
      <p:ext uri="{BB962C8B-B14F-4D97-AF65-F5344CB8AC3E}">
        <p14:creationId xmlns:p14="http://schemas.microsoft.com/office/powerpoint/2010/main" val="409115849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Lst>
  <p:hf hdr="0" ftr="0" dt="0"/>
  <p:txStyles>
    <p:titleStyle>
      <a:lvl1pPr algn="ctr" defTabSz="914400" rtl="0" eaLnBrk="1" latinLnBrk="0" hangingPunct="1">
        <a:spcBef>
          <a:spcPct val="0"/>
        </a:spcBef>
        <a:buNone/>
        <a:defRPr sz="3200" kern="1200" cap="none"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pPr eaLnBrk="1" fontAlgn="auto" hangingPunct="1">
              <a:spcBef>
                <a:spcPts val="0"/>
              </a:spcBef>
              <a:spcAft>
                <a:spcPts val="0"/>
              </a:spcAft>
            </a:pPr>
            <a:fld id="{29D87F41-6843-4E69-8327-FFD93063886E}" type="datetime1">
              <a:rPr lang="en-US" b="0" smtClean="0">
                <a:solidFill>
                  <a:srgbClr val="0D6911"/>
                </a:solidFill>
                <a:latin typeface="Franklin Gothic Medium"/>
              </a:rPr>
              <a:pPr eaLnBrk="1" fontAlgn="auto" hangingPunct="1">
                <a:spcBef>
                  <a:spcPts val="0"/>
                </a:spcBef>
                <a:spcAft>
                  <a:spcPts val="0"/>
                </a:spcAft>
              </a:pPr>
              <a:t>5/28/2022</a:t>
            </a:fld>
            <a:endParaRPr lang="en-US" b="0">
              <a:solidFill>
                <a:srgbClr val="0D6911"/>
              </a:solidFill>
              <a:latin typeface="Franklin Gothic Medium"/>
            </a:endParaRP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pPr eaLnBrk="1" fontAlgn="auto" hangingPunct="1">
              <a:spcBef>
                <a:spcPts val="0"/>
              </a:spcBef>
              <a:spcAft>
                <a:spcPts val="0"/>
              </a:spcAft>
            </a:pPr>
            <a:endParaRPr lang="en-US" b="0">
              <a:solidFill>
                <a:srgbClr val="0D6911"/>
              </a:solidFill>
              <a:latin typeface="Franklin Gothic Medium"/>
            </a:endParaRP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pPr eaLnBrk="1" fontAlgn="auto" hangingPunct="1">
              <a:spcBef>
                <a:spcPts val="0"/>
              </a:spcBef>
              <a:spcAft>
                <a:spcPts val="0"/>
              </a:spcAft>
            </a:pPr>
            <a:endParaRPr lang="en-US" b="0">
              <a:solidFill>
                <a:srgbClr val="0D6911"/>
              </a:solidFill>
              <a:latin typeface="Franklin Gothic Medium"/>
            </a:endParaRPr>
          </a:p>
        </p:txBody>
      </p:sp>
    </p:spTree>
    <p:extLst>
      <p:ext uri="{BB962C8B-B14F-4D97-AF65-F5344CB8AC3E}">
        <p14:creationId xmlns:p14="http://schemas.microsoft.com/office/powerpoint/2010/main" val="2562253737"/>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Lst>
  <p:hf hdr="0" ftr="0" dt="0"/>
  <p:txStyles>
    <p:titleStyle>
      <a:lvl1pPr algn="ctr" defTabSz="914400" rtl="0" eaLnBrk="1" latinLnBrk="0" hangingPunct="1">
        <a:spcBef>
          <a:spcPct val="0"/>
        </a:spcBef>
        <a:buNone/>
        <a:defRPr sz="3200" kern="1200" cap="none"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pPr eaLnBrk="1" fontAlgn="auto" hangingPunct="1">
              <a:spcBef>
                <a:spcPts val="0"/>
              </a:spcBef>
              <a:spcAft>
                <a:spcPts val="0"/>
              </a:spcAft>
            </a:pPr>
            <a:fld id="{29D87F41-6843-4E69-8327-FFD93063886E}" type="datetime1">
              <a:rPr lang="en-US" b="0" smtClean="0">
                <a:solidFill>
                  <a:srgbClr val="0D6911"/>
                </a:solidFill>
                <a:latin typeface="Franklin Gothic Medium"/>
              </a:rPr>
              <a:pPr eaLnBrk="1" fontAlgn="auto" hangingPunct="1">
                <a:spcBef>
                  <a:spcPts val="0"/>
                </a:spcBef>
                <a:spcAft>
                  <a:spcPts val="0"/>
                </a:spcAft>
              </a:pPr>
              <a:t>5/28/2022</a:t>
            </a:fld>
            <a:endParaRPr lang="en-US" b="0">
              <a:solidFill>
                <a:srgbClr val="0D6911"/>
              </a:solidFill>
              <a:latin typeface="Franklin Gothic Medium"/>
            </a:endParaRP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pPr eaLnBrk="1" fontAlgn="auto" hangingPunct="1">
              <a:spcBef>
                <a:spcPts val="0"/>
              </a:spcBef>
              <a:spcAft>
                <a:spcPts val="0"/>
              </a:spcAft>
            </a:pPr>
            <a:endParaRPr lang="en-US" b="0">
              <a:solidFill>
                <a:srgbClr val="0D6911"/>
              </a:solidFill>
              <a:latin typeface="Franklin Gothic Medium"/>
            </a:endParaRP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pPr eaLnBrk="1" fontAlgn="auto" hangingPunct="1">
              <a:spcBef>
                <a:spcPts val="0"/>
              </a:spcBef>
              <a:spcAft>
                <a:spcPts val="0"/>
              </a:spcAft>
            </a:pPr>
            <a:endParaRPr lang="en-US" b="0">
              <a:solidFill>
                <a:srgbClr val="0D6911"/>
              </a:solidFill>
              <a:latin typeface="Franklin Gothic Medium"/>
            </a:endParaRPr>
          </a:p>
        </p:txBody>
      </p:sp>
    </p:spTree>
    <p:extLst>
      <p:ext uri="{BB962C8B-B14F-4D97-AF65-F5344CB8AC3E}">
        <p14:creationId xmlns:p14="http://schemas.microsoft.com/office/powerpoint/2010/main" val="358485145"/>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Lst>
  <p:hf hdr="0" ftr="0" dt="0"/>
  <p:txStyles>
    <p:titleStyle>
      <a:lvl1pPr algn="ctr" defTabSz="914400" rtl="0" eaLnBrk="1" latinLnBrk="0" hangingPunct="1">
        <a:spcBef>
          <a:spcPct val="0"/>
        </a:spcBef>
        <a:buNone/>
        <a:defRPr sz="3200" kern="1200" cap="none"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350" b="0">
              <a:solidFill>
                <a:prstClr val="white"/>
              </a:solidFill>
            </a:endParaRPr>
          </a:p>
        </p:txBody>
      </p:sp>
      <p:sp>
        <p:nvSpPr>
          <p:cNvPr id="8" name="Rectangle 7"/>
          <p:cNvSpPr/>
          <p:nvPr/>
        </p:nvSpPr>
        <p:spPr>
          <a:xfrm>
            <a:off x="152400" y="152402"/>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350" b="0">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825">
                <a:solidFill>
                  <a:schemeClr val="tx2"/>
                </a:solidFill>
              </a:defRPr>
            </a:lvl1pPr>
          </a:lstStyle>
          <a:p>
            <a:pPr eaLnBrk="1" fontAlgn="auto" hangingPunct="1">
              <a:spcBef>
                <a:spcPts val="0"/>
              </a:spcBef>
              <a:spcAft>
                <a:spcPts val="0"/>
              </a:spcAft>
            </a:pPr>
            <a:fld id="{29D87F41-6843-4E69-8327-FFD93063886E}" type="datetime1">
              <a:rPr lang="en-US" b="0" smtClean="0">
                <a:solidFill>
                  <a:srgbClr val="0D6911"/>
                </a:solidFill>
                <a:latin typeface="Franklin Gothic Medium"/>
              </a:rPr>
              <a:pPr eaLnBrk="1" fontAlgn="auto" hangingPunct="1">
                <a:spcBef>
                  <a:spcPts val="0"/>
                </a:spcBef>
                <a:spcAft>
                  <a:spcPts val="0"/>
                </a:spcAft>
              </a:pPr>
              <a:t>5/28/2022</a:t>
            </a:fld>
            <a:endParaRPr lang="en-US" b="0">
              <a:solidFill>
                <a:srgbClr val="0D6911"/>
              </a:solidFill>
              <a:latin typeface="Franklin Gothic Medium"/>
            </a:endParaRP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825">
                <a:solidFill>
                  <a:schemeClr val="tx2"/>
                </a:solidFill>
              </a:defRPr>
            </a:lvl1pPr>
          </a:lstStyle>
          <a:p>
            <a:pPr eaLnBrk="1" fontAlgn="auto" hangingPunct="1">
              <a:spcBef>
                <a:spcPts val="0"/>
              </a:spcBef>
              <a:spcAft>
                <a:spcPts val="0"/>
              </a:spcAft>
            </a:pPr>
            <a:endParaRPr lang="en-US" b="0">
              <a:solidFill>
                <a:srgbClr val="0D6911"/>
              </a:solidFill>
              <a:latin typeface="Franklin Gothic Medium"/>
            </a:endParaRP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825">
                <a:solidFill>
                  <a:schemeClr val="tx2"/>
                </a:solidFill>
              </a:defRPr>
            </a:lvl1pPr>
          </a:lstStyle>
          <a:p>
            <a:pPr eaLnBrk="1" fontAlgn="auto" hangingPunct="1">
              <a:spcBef>
                <a:spcPts val="0"/>
              </a:spcBef>
              <a:spcAft>
                <a:spcPts val="0"/>
              </a:spcAft>
            </a:pPr>
            <a:endParaRPr lang="en-US" b="0">
              <a:solidFill>
                <a:srgbClr val="0D6911"/>
              </a:solidFill>
              <a:latin typeface="Franklin Gothic Medium"/>
            </a:endParaRPr>
          </a:p>
        </p:txBody>
      </p:sp>
    </p:spTree>
    <p:extLst>
      <p:ext uri="{BB962C8B-B14F-4D97-AF65-F5344CB8AC3E}">
        <p14:creationId xmlns:p14="http://schemas.microsoft.com/office/powerpoint/2010/main" val="2014916684"/>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Lst>
  <p:hf hdr="0" ftr="0" dt="0"/>
  <p:txStyles>
    <p:titleStyle>
      <a:lvl1pPr algn="ctr" defTabSz="685800" rtl="0" eaLnBrk="1" latinLnBrk="0" hangingPunct="1">
        <a:spcBef>
          <a:spcPct val="0"/>
        </a:spcBef>
        <a:buNone/>
        <a:defRPr sz="2400" kern="1200" cap="none" spc="150" baseline="0">
          <a:ln>
            <a:noFill/>
          </a:ln>
          <a:solidFill>
            <a:schemeClr val="bg1"/>
          </a:solidFill>
          <a:effectLst/>
          <a:latin typeface="+mj-lt"/>
          <a:ea typeface="+mj-ea"/>
          <a:cs typeface="+mj-cs"/>
        </a:defRPr>
      </a:lvl1pPr>
    </p:titleStyle>
    <p:bodyStyle>
      <a:lvl1pPr marL="205740" indent="-171450" algn="l" defTabSz="685800" rtl="0" eaLnBrk="1" latinLnBrk="0" hangingPunct="1">
        <a:spcBef>
          <a:spcPct val="20000"/>
        </a:spcBef>
        <a:buClr>
          <a:schemeClr val="accent1"/>
        </a:buClr>
        <a:buFont typeface="Wingdings 2" pitchFamily="18" charset="2"/>
        <a:buChar char=""/>
        <a:defRPr sz="1500" kern="1200" spc="113" baseline="0">
          <a:solidFill>
            <a:schemeClr val="tx2"/>
          </a:solidFill>
          <a:latin typeface="+mn-lt"/>
          <a:ea typeface="+mn-ea"/>
          <a:cs typeface="+mn-cs"/>
        </a:defRPr>
      </a:lvl1pPr>
      <a:lvl2pPr marL="411480" indent="-137160" algn="l" defTabSz="685800" rtl="0" eaLnBrk="1" latinLnBrk="0" hangingPunct="1">
        <a:spcBef>
          <a:spcPct val="20000"/>
        </a:spcBef>
        <a:buClr>
          <a:schemeClr val="accent2"/>
        </a:buClr>
        <a:buFont typeface="Wingdings" pitchFamily="2" charset="2"/>
        <a:buChar char="§"/>
        <a:defRPr sz="1350" kern="1200" spc="75" baseline="0">
          <a:solidFill>
            <a:schemeClr val="tx2"/>
          </a:solidFill>
          <a:latin typeface="+mn-lt"/>
          <a:ea typeface="+mn-ea"/>
          <a:cs typeface="+mn-cs"/>
        </a:defRPr>
      </a:lvl2pPr>
      <a:lvl3pPr marL="617220" indent="-137160" algn="l" defTabSz="685800" rtl="0" eaLnBrk="1" latinLnBrk="0" hangingPunct="1">
        <a:spcBef>
          <a:spcPct val="20000"/>
        </a:spcBef>
        <a:buClr>
          <a:schemeClr val="accent3"/>
        </a:buClr>
        <a:buFont typeface="Wingdings" pitchFamily="2" charset="2"/>
        <a:buChar char="§"/>
        <a:defRPr sz="1200" kern="1200" spc="75" baseline="0">
          <a:solidFill>
            <a:schemeClr val="tx2"/>
          </a:solidFill>
          <a:latin typeface="+mn-lt"/>
          <a:ea typeface="+mn-ea"/>
          <a:cs typeface="+mn-cs"/>
        </a:defRPr>
      </a:lvl3pPr>
      <a:lvl4pPr marL="822960" indent="-137160" algn="l" defTabSz="685800" rtl="0" eaLnBrk="1" latinLnBrk="0" hangingPunct="1">
        <a:spcBef>
          <a:spcPct val="20000"/>
        </a:spcBef>
        <a:buClr>
          <a:schemeClr val="accent4"/>
        </a:buClr>
        <a:buFont typeface="Wingdings" pitchFamily="2" charset="2"/>
        <a:buChar char="§"/>
        <a:defRPr sz="1050" kern="1200">
          <a:solidFill>
            <a:schemeClr val="tx2"/>
          </a:solidFill>
          <a:latin typeface="+mn-lt"/>
          <a:ea typeface="+mn-ea"/>
          <a:cs typeface="+mn-cs"/>
        </a:defRPr>
      </a:lvl4pPr>
      <a:lvl5pPr marL="960120" indent="-137160" algn="l" defTabSz="685800" rtl="0" eaLnBrk="1" latinLnBrk="0" hangingPunct="1">
        <a:spcBef>
          <a:spcPct val="20000"/>
        </a:spcBef>
        <a:buClr>
          <a:schemeClr val="accent6"/>
        </a:buClr>
        <a:buFont typeface="Wingdings" pitchFamily="2" charset="2"/>
        <a:buChar char="§"/>
        <a:defRPr sz="975" kern="1200" spc="75" baseline="0">
          <a:solidFill>
            <a:schemeClr val="tx2"/>
          </a:solidFill>
          <a:latin typeface="+mn-lt"/>
          <a:ea typeface="+mn-ea"/>
          <a:cs typeface="+mn-cs"/>
        </a:defRPr>
      </a:lvl5pPr>
      <a:lvl6pPr marL="1165860" indent="-137160" algn="l" defTabSz="685800" rtl="0" eaLnBrk="1" latinLnBrk="0" hangingPunct="1">
        <a:spcBef>
          <a:spcPct val="20000"/>
        </a:spcBef>
        <a:buClr>
          <a:schemeClr val="accent1"/>
        </a:buClr>
        <a:buFont typeface="Wingdings" pitchFamily="2" charset="2"/>
        <a:buChar char="§"/>
        <a:defRPr sz="900" kern="1200">
          <a:solidFill>
            <a:schemeClr val="tx2"/>
          </a:solidFill>
          <a:latin typeface="+mn-lt"/>
          <a:ea typeface="+mn-ea"/>
          <a:cs typeface="+mn-cs"/>
        </a:defRPr>
      </a:lvl6pPr>
      <a:lvl7pPr marL="1371600" indent="-137160" algn="l" defTabSz="685800" rtl="0" eaLnBrk="1" latinLnBrk="0" hangingPunct="1">
        <a:spcBef>
          <a:spcPct val="20000"/>
        </a:spcBef>
        <a:buClr>
          <a:schemeClr val="accent2"/>
        </a:buClr>
        <a:buFont typeface="Wingdings" pitchFamily="2" charset="2"/>
        <a:buChar char="§"/>
        <a:defRPr sz="900" kern="1200">
          <a:solidFill>
            <a:schemeClr val="tx2"/>
          </a:solidFill>
          <a:latin typeface="+mn-lt"/>
          <a:ea typeface="+mn-ea"/>
          <a:cs typeface="+mn-cs"/>
        </a:defRPr>
      </a:lvl7pPr>
      <a:lvl8pPr marL="1577340" indent="-137160" algn="l" defTabSz="685800" rtl="0" eaLnBrk="1" latinLnBrk="0" hangingPunct="1">
        <a:spcBef>
          <a:spcPct val="20000"/>
        </a:spcBef>
        <a:buClr>
          <a:schemeClr val="accent3"/>
        </a:buClr>
        <a:buFont typeface="Wingdings" pitchFamily="2" charset="2"/>
        <a:buChar char="§"/>
        <a:defRPr sz="900" kern="1200">
          <a:solidFill>
            <a:schemeClr val="tx2"/>
          </a:solidFill>
          <a:latin typeface="+mn-lt"/>
          <a:ea typeface="+mn-ea"/>
          <a:cs typeface="+mn-cs"/>
        </a:defRPr>
      </a:lvl8pPr>
      <a:lvl9pPr marL="1783080" indent="-137160" algn="l" defTabSz="685800" rtl="0" eaLnBrk="1" latinLnBrk="0" hangingPunct="1">
        <a:spcBef>
          <a:spcPct val="20000"/>
        </a:spcBef>
        <a:buClr>
          <a:schemeClr val="accent5"/>
        </a:buClr>
        <a:buFont typeface="Wingdings" pitchFamily="2" charset="2"/>
        <a:buChar char="§"/>
        <a:defRPr sz="9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pPr eaLnBrk="1" fontAlgn="auto" hangingPunct="1">
              <a:spcBef>
                <a:spcPts val="0"/>
              </a:spcBef>
              <a:spcAft>
                <a:spcPts val="0"/>
              </a:spcAft>
            </a:pPr>
            <a:fld id="{29D87F41-6843-4E69-8327-FFD93063886E}" type="datetime1">
              <a:rPr lang="en-US" b="0" smtClean="0">
                <a:solidFill>
                  <a:srgbClr val="0D6911"/>
                </a:solidFill>
                <a:latin typeface="Franklin Gothic Medium"/>
              </a:rPr>
              <a:pPr eaLnBrk="1" fontAlgn="auto" hangingPunct="1">
                <a:spcBef>
                  <a:spcPts val="0"/>
                </a:spcBef>
                <a:spcAft>
                  <a:spcPts val="0"/>
                </a:spcAft>
              </a:pPr>
              <a:t>5/28/2022</a:t>
            </a:fld>
            <a:endParaRPr lang="en-US" b="0">
              <a:solidFill>
                <a:srgbClr val="0D6911"/>
              </a:solidFill>
              <a:latin typeface="Franklin Gothic Medium"/>
            </a:endParaRP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pPr eaLnBrk="1" fontAlgn="auto" hangingPunct="1">
              <a:spcBef>
                <a:spcPts val="0"/>
              </a:spcBef>
              <a:spcAft>
                <a:spcPts val="0"/>
              </a:spcAft>
            </a:pPr>
            <a:endParaRPr lang="en-US" b="0">
              <a:solidFill>
                <a:srgbClr val="0D6911"/>
              </a:solidFill>
              <a:latin typeface="Franklin Gothic Medium"/>
            </a:endParaRP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pPr eaLnBrk="1" fontAlgn="auto" hangingPunct="1">
              <a:spcBef>
                <a:spcPts val="0"/>
              </a:spcBef>
              <a:spcAft>
                <a:spcPts val="0"/>
              </a:spcAft>
            </a:pPr>
            <a:endParaRPr lang="en-US" b="0">
              <a:solidFill>
                <a:srgbClr val="0D6911"/>
              </a:solidFill>
              <a:latin typeface="Franklin Gothic Medium"/>
            </a:endParaRPr>
          </a:p>
        </p:txBody>
      </p:sp>
    </p:spTree>
    <p:extLst>
      <p:ext uri="{BB962C8B-B14F-4D97-AF65-F5344CB8AC3E}">
        <p14:creationId xmlns:p14="http://schemas.microsoft.com/office/powerpoint/2010/main" val="525888289"/>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Lst>
  <p:hf hdr="0" ftr="0" dt="0"/>
  <p:txStyles>
    <p:titleStyle>
      <a:lvl1pPr algn="ctr" defTabSz="914400" rtl="0" eaLnBrk="1" latinLnBrk="0" hangingPunct="1">
        <a:spcBef>
          <a:spcPct val="0"/>
        </a:spcBef>
        <a:buNone/>
        <a:defRPr sz="3200" kern="1200" cap="none"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pPr eaLnBrk="1" fontAlgn="auto" hangingPunct="1">
              <a:spcBef>
                <a:spcPts val="0"/>
              </a:spcBef>
              <a:spcAft>
                <a:spcPts val="0"/>
              </a:spcAft>
            </a:pPr>
            <a:fld id="{29D87F41-6843-4E69-8327-FFD93063886E}" type="datetime1">
              <a:rPr lang="en-US" b="0" smtClean="0">
                <a:solidFill>
                  <a:srgbClr val="0D6911"/>
                </a:solidFill>
                <a:latin typeface="Franklin Gothic Medium"/>
              </a:rPr>
              <a:pPr eaLnBrk="1" fontAlgn="auto" hangingPunct="1">
                <a:spcBef>
                  <a:spcPts val="0"/>
                </a:spcBef>
                <a:spcAft>
                  <a:spcPts val="0"/>
                </a:spcAft>
              </a:pPr>
              <a:t>5/28/2022</a:t>
            </a:fld>
            <a:endParaRPr lang="en-US" b="0">
              <a:solidFill>
                <a:srgbClr val="0D6911"/>
              </a:solidFill>
              <a:latin typeface="Franklin Gothic Medium"/>
            </a:endParaRP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pPr eaLnBrk="1" fontAlgn="auto" hangingPunct="1">
              <a:spcBef>
                <a:spcPts val="0"/>
              </a:spcBef>
              <a:spcAft>
                <a:spcPts val="0"/>
              </a:spcAft>
            </a:pPr>
            <a:endParaRPr lang="en-US" b="0">
              <a:solidFill>
                <a:srgbClr val="0D6911"/>
              </a:solidFill>
              <a:latin typeface="Franklin Gothic Medium"/>
            </a:endParaRP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pPr eaLnBrk="1" fontAlgn="auto" hangingPunct="1">
              <a:spcBef>
                <a:spcPts val="0"/>
              </a:spcBef>
              <a:spcAft>
                <a:spcPts val="0"/>
              </a:spcAft>
            </a:pPr>
            <a:endParaRPr lang="en-US" b="0">
              <a:solidFill>
                <a:srgbClr val="0D6911"/>
              </a:solidFill>
              <a:latin typeface="Franklin Gothic Medium"/>
            </a:endParaRPr>
          </a:p>
        </p:txBody>
      </p:sp>
    </p:spTree>
    <p:extLst>
      <p:ext uri="{BB962C8B-B14F-4D97-AF65-F5344CB8AC3E}">
        <p14:creationId xmlns:p14="http://schemas.microsoft.com/office/powerpoint/2010/main" val="742165777"/>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Lst>
  <p:hf hdr="0" ftr="0" dt="0"/>
  <p:txStyles>
    <p:titleStyle>
      <a:lvl1pPr algn="ctr" defTabSz="914400" rtl="0" eaLnBrk="1" latinLnBrk="0" hangingPunct="1">
        <a:spcBef>
          <a:spcPct val="0"/>
        </a:spcBef>
        <a:buNone/>
        <a:defRPr sz="3200" kern="1200" cap="none"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9.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0.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0.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0.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60.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60.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0.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1"/>
          <p:cNvSpPr>
            <a:spLocks noGrp="1" noChangeArrowheads="1"/>
          </p:cNvSpPr>
          <p:nvPr>
            <p:ph type="title"/>
          </p:nvPr>
        </p:nvSpPr>
        <p:spPr/>
        <p:txBody>
          <a:bodyPr/>
          <a:lstStyle/>
          <a:p>
            <a:pPr eaLnBrk="1" hangingPunct="1"/>
            <a:r>
              <a:rPr lang="en-GB" altLang="en-US" sz="3200">
                <a:solidFill>
                  <a:schemeClr val="tx2">
                    <a:lumMod val="20000"/>
                    <a:lumOff val="80000"/>
                  </a:schemeClr>
                </a:solidFill>
              </a:rPr>
              <a:t>UML Modeling</a:t>
            </a:r>
            <a:br>
              <a:rPr lang="en-GB" altLang="en-US" dirty="0"/>
            </a:br>
            <a:br>
              <a:rPr lang="en-GB" altLang="en-US"/>
            </a:br>
            <a:r>
              <a:rPr lang="en-GB" altLang="en-US"/>
              <a:t>Use Case Diagrams</a:t>
            </a:r>
            <a:endParaRPr lang="en-US" altLang="en-US" sz="3600" dirty="0"/>
          </a:p>
        </p:txBody>
      </p:sp>
      <p:sp>
        <p:nvSpPr>
          <p:cNvPr id="4" name="Text Placeholder 4"/>
          <p:cNvSpPr txBox="1">
            <a:spLocks/>
          </p:cNvSpPr>
          <p:nvPr/>
        </p:nvSpPr>
        <p:spPr>
          <a:xfrm>
            <a:off x="7162799" y="2892277"/>
            <a:ext cx="1600201" cy="1645920"/>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Clr>
                <a:schemeClr val="accent1"/>
              </a:buClr>
              <a:buFont typeface="Wingdings 2" pitchFamily="18" charset="2"/>
              <a:buNone/>
              <a:defRPr sz="1900" kern="1200" spc="150" baseline="0">
                <a:solidFill>
                  <a:schemeClr val="tx1"/>
                </a:solidFill>
                <a:latin typeface="+mn-lt"/>
                <a:ea typeface="+mn-ea"/>
                <a:cs typeface="+mn-cs"/>
              </a:defRPr>
            </a:lvl1pPr>
            <a:lvl2pPr marL="457200" indent="0" algn="ctr" defTabSz="914400" rtl="0" eaLnBrk="1" latinLnBrk="0" hangingPunct="1">
              <a:spcBef>
                <a:spcPct val="20000"/>
              </a:spcBef>
              <a:buClr>
                <a:schemeClr val="accent2"/>
              </a:buClr>
              <a:buFont typeface="Wingdings" pitchFamily="2" charset="2"/>
              <a:buNone/>
              <a:defRPr sz="1800" kern="1200" spc="100" baseline="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Wingdings" pitchFamily="2" charset="2"/>
              <a:buNone/>
              <a:defRPr sz="1600" kern="1200" spc="100" baseline="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Wingdings" pitchFamily="2"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6"/>
              </a:buClr>
              <a:buFont typeface="Wingdings" pitchFamily="2" charset="2"/>
              <a:buNone/>
              <a:defRPr sz="1300" kern="1200" spc="1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Wingdings" pitchFamily="2" charset="2"/>
              <a:buNone/>
              <a:defRPr sz="12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Wingdings" pitchFamily="2" charset="2"/>
              <a:buNone/>
              <a:defRPr sz="12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Wingdings" pitchFamily="2" charset="2"/>
              <a:buNone/>
              <a:defRPr sz="12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5"/>
              </a:buClr>
              <a:buFont typeface="Wingdings" pitchFamily="2" charset="2"/>
              <a:buNone/>
              <a:defRPr sz="1200" kern="1200">
                <a:solidFill>
                  <a:schemeClr val="tx1">
                    <a:tint val="75000"/>
                  </a:schemeClr>
                </a:solidFill>
                <a:latin typeface="+mn-lt"/>
                <a:ea typeface="+mn-ea"/>
                <a:cs typeface="+mn-cs"/>
              </a:defRPr>
            </a:lvl9pPr>
          </a:lstStyle>
          <a:p>
            <a:r>
              <a:rPr lang="en-US" sz="1400" spc="0" dirty="0"/>
              <a:t> </a:t>
            </a:r>
          </a:p>
        </p:txBody>
      </p:sp>
    </p:spTree>
    <p:extLst>
      <p:ext uri="{BB962C8B-B14F-4D97-AF65-F5344CB8AC3E}">
        <p14:creationId xmlns:p14="http://schemas.microsoft.com/office/powerpoint/2010/main" val="358719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2196" y="1719071"/>
            <a:ext cx="8515701" cy="4407408"/>
          </a:xfrm>
        </p:spPr>
        <p:txBody>
          <a:bodyPr>
            <a:normAutofit/>
          </a:bodyPr>
          <a:lstStyle/>
          <a:p>
            <a:r>
              <a:rPr lang="en-US" sz="1800" b="1">
                <a:solidFill>
                  <a:schemeClr val="accent2"/>
                </a:solidFill>
              </a:rPr>
              <a:t>Extend</a:t>
            </a:r>
            <a:r>
              <a:rPr lang="en-US" sz="1800" b="1"/>
              <a:t> </a:t>
            </a:r>
            <a:r>
              <a:rPr lang="en-US" sz="1800"/>
              <a:t>– </a:t>
            </a:r>
            <a:r>
              <a:rPr lang="en-US" sz="1800">
                <a:solidFill>
                  <a:schemeClr val="accent2"/>
                </a:solidFill>
              </a:rPr>
              <a:t>the insertion of</a:t>
            </a:r>
            <a:br>
              <a:rPr lang="en-US" sz="1800">
                <a:solidFill>
                  <a:schemeClr val="accent2"/>
                </a:solidFill>
              </a:rPr>
            </a:br>
            <a:r>
              <a:rPr lang="en-US" sz="1800">
                <a:solidFill>
                  <a:schemeClr val="accent2"/>
                </a:solidFill>
              </a:rPr>
              <a:t>additional behaviour into </a:t>
            </a:r>
            <a:br>
              <a:rPr lang="en-US" sz="1800">
                <a:solidFill>
                  <a:schemeClr val="accent2"/>
                </a:solidFill>
              </a:rPr>
            </a:br>
            <a:r>
              <a:rPr lang="en-US" sz="1800">
                <a:solidFill>
                  <a:schemeClr val="accent2"/>
                </a:solidFill>
              </a:rPr>
              <a:t>a base use case that does</a:t>
            </a:r>
            <a:br>
              <a:rPr lang="en-US" sz="1800">
                <a:solidFill>
                  <a:schemeClr val="accent2"/>
                </a:solidFill>
              </a:rPr>
            </a:br>
            <a:r>
              <a:rPr lang="en-US" sz="1800">
                <a:solidFill>
                  <a:schemeClr val="accent2"/>
                </a:solidFill>
              </a:rPr>
              <a:t>not know about it.</a:t>
            </a:r>
          </a:p>
          <a:p>
            <a:pPr lvl="1"/>
            <a:r>
              <a:rPr lang="en-US" sz="1600"/>
              <a:t>"Print Order" is fully</a:t>
            </a:r>
            <a:br>
              <a:rPr lang="en-US" sz="1600"/>
            </a:br>
            <a:r>
              <a:rPr lang="en-US" sz="1600"/>
              <a:t>optional</a:t>
            </a:r>
          </a:p>
          <a:p>
            <a:pPr lvl="1"/>
            <a:r>
              <a:rPr lang="en-US" sz="1600"/>
              <a:t>"Print Order" is performed</a:t>
            </a:r>
            <a:br>
              <a:rPr lang="en-US" sz="1600"/>
            </a:br>
            <a:r>
              <a:rPr lang="en-US" sz="1600"/>
              <a:t>asynchronously from</a:t>
            </a:r>
            <a:br>
              <a:rPr lang="en-US" sz="1600"/>
            </a:br>
            <a:r>
              <a:rPr lang="en-US" sz="1600"/>
              <a:t>"Place Order" and is not</a:t>
            </a:r>
            <a:br>
              <a:rPr lang="en-US" sz="1600"/>
            </a:br>
            <a:r>
              <a:rPr lang="en-US" sz="1600"/>
              <a:t>of interest to "Place</a:t>
            </a:r>
            <a:br>
              <a:rPr lang="en-US" sz="1600"/>
            </a:br>
            <a:r>
              <a:rPr lang="en-US" sz="1600"/>
              <a:t>Order"</a:t>
            </a:r>
          </a:p>
          <a:p>
            <a:pPr lvl="1"/>
            <a:r>
              <a:rPr lang="en-US" sz="1600"/>
              <a:t>Execution of "Print Order" is a decision of the Customer</a:t>
            </a:r>
          </a:p>
        </p:txBody>
      </p:sp>
      <p:sp>
        <p:nvSpPr>
          <p:cNvPr id="4" name="Title 3"/>
          <p:cNvSpPr>
            <a:spLocks noGrp="1"/>
          </p:cNvSpPr>
          <p:nvPr>
            <p:ph type="title"/>
          </p:nvPr>
        </p:nvSpPr>
        <p:spPr>
          <a:xfrm>
            <a:off x="112195" y="0"/>
            <a:ext cx="3562233" cy="1054394"/>
          </a:xfrm>
        </p:spPr>
        <p:txBody>
          <a:bodyPr/>
          <a:lstStyle/>
          <a:p>
            <a:r>
              <a:rPr lang="en-US"/>
              <a:t>Include / extend</a:t>
            </a:r>
            <a:endParaRPr lang="en-US" dirty="0"/>
          </a:p>
        </p:txBody>
      </p:sp>
      <p:pic>
        <p:nvPicPr>
          <p:cNvPr id="7" name="Picture 6">
            <a:extLst>
              <a:ext uri="{FF2B5EF4-FFF2-40B4-BE49-F238E27FC236}">
                <a16:creationId xmlns:a16="http://schemas.microsoft.com/office/drawing/2014/main" id="{B711037E-46BD-9558-F1F8-141322C33005}"/>
              </a:ext>
            </a:extLst>
          </p:cNvPr>
          <p:cNvPicPr>
            <a:picLocks noChangeAspect="1"/>
          </p:cNvPicPr>
          <p:nvPr/>
        </p:nvPicPr>
        <p:blipFill rotWithShape="1">
          <a:blip r:embed="rId3"/>
          <a:srcRect l="3544" t="4535" r="3036" b="5466"/>
          <a:stretch/>
        </p:blipFill>
        <p:spPr>
          <a:xfrm>
            <a:off x="3264913" y="831904"/>
            <a:ext cx="5766891" cy="4089557"/>
          </a:xfrm>
          <a:prstGeom prst="rect">
            <a:avLst/>
          </a:prstGeom>
        </p:spPr>
      </p:pic>
      <p:sp>
        <p:nvSpPr>
          <p:cNvPr id="9" name="TextBox 8">
            <a:extLst>
              <a:ext uri="{FF2B5EF4-FFF2-40B4-BE49-F238E27FC236}">
                <a16:creationId xmlns:a16="http://schemas.microsoft.com/office/drawing/2014/main" id="{5317539D-E179-F13B-AD28-0FC09CA6780E}"/>
              </a:ext>
            </a:extLst>
          </p:cNvPr>
          <p:cNvSpPr txBox="1"/>
          <p:nvPr/>
        </p:nvSpPr>
        <p:spPr>
          <a:xfrm>
            <a:off x="223919" y="5219592"/>
            <a:ext cx="8167252" cy="1461939"/>
          </a:xfrm>
          <a:prstGeom prst="rect">
            <a:avLst/>
          </a:prstGeom>
          <a:noFill/>
        </p:spPr>
        <p:txBody>
          <a:bodyPr wrap="square">
            <a:spAutoFit/>
          </a:bodyPr>
          <a:lstStyle/>
          <a:p>
            <a:pPr marL="274320" indent="-228600">
              <a:spcBef>
                <a:spcPct val="20000"/>
              </a:spcBef>
              <a:spcAft>
                <a:spcPts val="600"/>
              </a:spcAft>
              <a:buClr>
                <a:schemeClr val="accent1"/>
              </a:buClr>
              <a:buFont typeface="Wingdings 2" pitchFamily="18" charset="2"/>
              <a:buChar char=""/>
            </a:pPr>
            <a:r>
              <a:rPr lang="en-US" b="1">
                <a:solidFill>
                  <a:schemeClr val="accent2"/>
                </a:solidFill>
              </a:rPr>
              <a:t>Include – the insertion of additional behavior into a base use case that explicitly describes the insertion</a:t>
            </a:r>
          </a:p>
          <a:p>
            <a:pPr marL="742950" lvl="1" indent="-285750">
              <a:buFont typeface="Arial" panose="020B0604020202020204" pitchFamily="34" charset="0"/>
              <a:buChar char="•"/>
            </a:pPr>
            <a:r>
              <a:rPr lang="en-US" sz="1600"/>
              <a:t>"Authenticate" must be done in order for "Place Order" to succeed</a:t>
            </a:r>
          </a:p>
          <a:p>
            <a:pPr marL="742950" lvl="1" indent="-285750">
              <a:buFont typeface="Arial" panose="020B0604020202020204" pitchFamily="34" charset="0"/>
              <a:buChar char="•"/>
            </a:pPr>
            <a:r>
              <a:rPr lang="en-US" sz="1600"/>
              <a:t>"Authenticate is performed synchronously within "Place Order"</a:t>
            </a:r>
          </a:p>
          <a:p>
            <a:pPr marL="742950" lvl="1" indent="-285750">
              <a:buFont typeface="Arial" panose="020B0604020202020204" pitchFamily="34" charset="0"/>
              <a:buChar char="•"/>
            </a:pPr>
            <a:r>
              <a:rPr lang="en-US" sz="1600"/>
              <a:t>Execution of "Authenticate" is not a decision of the Customer</a:t>
            </a:r>
            <a:endParaRPr lang="en-US" sz="1600" dirty="0"/>
          </a:p>
        </p:txBody>
      </p:sp>
      <p:sp>
        <p:nvSpPr>
          <p:cNvPr id="10" name="TextBox 9">
            <a:extLst>
              <a:ext uri="{FF2B5EF4-FFF2-40B4-BE49-F238E27FC236}">
                <a16:creationId xmlns:a16="http://schemas.microsoft.com/office/drawing/2014/main" id="{D8A2276D-B52B-E6C2-E170-E7855DC53879}"/>
              </a:ext>
            </a:extLst>
          </p:cNvPr>
          <p:cNvSpPr txBox="1"/>
          <p:nvPr/>
        </p:nvSpPr>
        <p:spPr>
          <a:xfrm>
            <a:off x="911305" y="831659"/>
            <a:ext cx="1890508" cy="797654"/>
          </a:xfrm>
          <a:prstGeom prst="rect">
            <a:avLst/>
          </a:prstGeom>
          <a:solidFill>
            <a:schemeClr val="tx2"/>
          </a:solidFill>
        </p:spPr>
        <p:txBody>
          <a:bodyPr wrap="square" rtlCol="0">
            <a:spAutoFit/>
          </a:bodyPr>
          <a:lstStyle/>
          <a:p>
            <a:pPr marL="285750" indent="-285750">
              <a:lnSpc>
                <a:spcPts val="1800"/>
              </a:lnSpc>
              <a:buFont typeface="Arial" panose="020B0604020202020204" pitchFamily="34" charset="0"/>
              <a:buChar char="•"/>
            </a:pPr>
            <a:r>
              <a:rPr lang="en-US" sz="1800" b="0">
                <a:solidFill>
                  <a:schemeClr val="bg2"/>
                </a:solidFill>
                <a:latin typeface="+mn-lt"/>
              </a:rPr>
              <a:t>Required?</a:t>
            </a:r>
          </a:p>
          <a:p>
            <a:pPr marL="285750" indent="-285750">
              <a:lnSpc>
                <a:spcPts val="1800"/>
              </a:lnSpc>
              <a:buFont typeface="Arial" panose="020B0604020202020204" pitchFamily="34" charset="0"/>
              <a:buChar char="•"/>
            </a:pPr>
            <a:r>
              <a:rPr lang="en-US">
                <a:solidFill>
                  <a:schemeClr val="bg2"/>
                </a:solidFill>
              </a:rPr>
              <a:t>Synchronous?</a:t>
            </a:r>
          </a:p>
          <a:p>
            <a:pPr marL="285750" indent="-285750">
              <a:lnSpc>
                <a:spcPts val="1900"/>
              </a:lnSpc>
              <a:buFont typeface="Arial" panose="020B0604020202020204" pitchFamily="34" charset="0"/>
              <a:buChar char="•"/>
            </a:pPr>
            <a:r>
              <a:rPr lang="en-US" sz="1800" b="0">
                <a:solidFill>
                  <a:schemeClr val="bg2"/>
                </a:solidFill>
                <a:latin typeface="+mn-lt"/>
              </a:rPr>
              <a:t>Decision?</a:t>
            </a:r>
            <a:endParaRPr lang="en-US" sz="1800" b="0" dirty="0" err="1">
              <a:solidFill>
                <a:schemeClr val="bg2"/>
              </a:solidFill>
              <a:latin typeface="+mn-lt"/>
            </a:endParaRPr>
          </a:p>
        </p:txBody>
      </p:sp>
    </p:spTree>
    <p:extLst>
      <p:ext uri="{BB962C8B-B14F-4D97-AF65-F5344CB8AC3E}">
        <p14:creationId xmlns:p14="http://schemas.microsoft.com/office/powerpoint/2010/main" val="1815970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6984" y="286374"/>
            <a:ext cx="2246784" cy="1054394"/>
          </a:xfrm>
        </p:spPr>
        <p:txBody>
          <a:bodyPr/>
          <a:lstStyle/>
          <a:p>
            <a:r>
              <a:rPr lang="en-US" sz="2800"/>
              <a:t>Example of includes</a:t>
            </a:r>
            <a:endParaRPr lang="en-US" sz="2800" dirty="0"/>
          </a:p>
        </p:txBody>
      </p:sp>
      <p:grpSp>
        <p:nvGrpSpPr>
          <p:cNvPr id="9" name="Group 8"/>
          <p:cNvGrpSpPr/>
          <p:nvPr/>
        </p:nvGrpSpPr>
        <p:grpSpPr>
          <a:xfrm>
            <a:off x="2552201" y="4142"/>
            <a:ext cx="6484295" cy="6858000"/>
            <a:chOff x="2552201" y="-53489"/>
            <a:chExt cx="6484295" cy="6858000"/>
          </a:xfrm>
        </p:grpSpPr>
        <p:pic>
          <p:nvPicPr>
            <p:cNvPr id="6" name="Picture 5"/>
            <p:cNvPicPr>
              <a:picLocks noChangeAspect="1"/>
            </p:cNvPicPr>
            <p:nvPr/>
          </p:nvPicPr>
          <p:blipFill>
            <a:blip r:embed="rId3"/>
            <a:stretch>
              <a:fillRect/>
            </a:stretch>
          </p:blipFill>
          <p:spPr>
            <a:xfrm>
              <a:off x="2552201" y="-53489"/>
              <a:ext cx="6484295" cy="6858000"/>
            </a:xfrm>
            <a:prstGeom prst="rect">
              <a:avLst/>
            </a:prstGeom>
          </p:spPr>
        </p:pic>
        <p:sp>
          <p:nvSpPr>
            <p:cNvPr id="7" name="Rectangle 6"/>
            <p:cNvSpPr/>
            <p:nvPr/>
          </p:nvSpPr>
          <p:spPr>
            <a:xfrm>
              <a:off x="3491880" y="6259378"/>
              <a:ext cx="144016" cy="144016"/>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flipH="1">
              <a:off x="3635896" y="6187370"/>
              <a:ext cx="2088232" cy="461665"/>
            </a:xfrm>
            <a:prstGeom prst="rect">
              <a:avLst/>
            </a:prstGeom>
            <a:noFill/>
          </p:spPr>
          <p:txBody>
            <a:bodyPr wrap="square" rtlCol="0">
              <a:spAutoFit/>
            </a:bodyPr>
            <a:lstStyle/>
            <a:p>
              <a:r>
                <a:rPr lang="en-US" sz="1200" b="0" dirty="0">
                  <a:latin typeface="Arial" panose="020B0604020202020204" pitchFamily="34" charset="0"/>
                  <a:cs typeface="Arial" panose="020B0604020202020204" pitchFamily="34" charset="0"/>
                </a:rPr>
                <a:t>Represents </a:t>
              </a:r>
              <a:br>
                <a:rPr lang="en-US" sz="1200" b="0" dirty="0">
                  <a:latin typeface="Arial" panose="020B0604020202020204" pitchFamily="34" charset="0"/>
                  <a:cs typeface="Arial" panose="020B0604020202020204" pitchFamily="34" charset="0"/>
                </a:rPr>
              </a:br>
              <a:r>
                <a:rPr lang="en-US" sz="1200" b="0" dirty="0">
                  <a:latin typeface="Arial" panose="020B0604020202020204" pitchFamily="34" charset="0"/>
                  <a:cs typeface="Arial" panose="020B0604020202020204" pitchFamily="34" charset="0"/>
                </a:rPr>
                <a:t>database functions</a:t>
              </a:r>
            </a:p>
          </p:txBody>
        </p:sp>
      </p:grpSp>
      <p:sp>
        <p:nvSpPr>
          <p:cNvPr id="10" name="Rectangle 9"/>
          <p:cNvSpPr/>
          <p:nvPr/>
        </p:nvSpPr>
        <p:spPr>
          <a:xfrm>
            <a:off x="1547664" y="2636912"/>
            <a:ext cx="1584176" cy="40697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107504" y="1628800"/>
            <a:ext cx="3024336" cy="4407408"/>
          </a:xfrm>
        </p:spPr>
        <p:txBody>
          <a:bodyPr>
            <a:normAutofit/>
          </a:bodyPr>
          <a:lstStyle/>
          <a:p>
            <a:r>
              <a:rPr lang="en-US" sz="1800" dirty="0"/>
              <a:t>This Use Case </a:t>
            </a:r>
            <a:br>
              <a:rPr lang="en-US" sz="1800" dirty="0"/>
            </a:br>
            <a:r>
              <a:rPr lang="en-US" sz="1800" dirty="0"/>
              <a:t>Diagram belongs in</a:t>
            </a:r>
            <a:br>
              <a:rPr lang="en-US" sz="1800" dirty="0"/>
            </a:br>
            <a:r>
              <a:rPr lang="en-US" sz="1800" dirty="0"/>
              <a:t>a Design Document</a:t>
            </a:r>
            <a:br>
              <a:rPr lang="en-US" sz="1800" dirty="0"/>
            </a:br>
            <a:endParaRPr lang="en-US" sz="1800" dirty="0"/>
          </a:p>
          <a:p>
            <a:r>
              <a:rPr lang="en-US" sz="1800" dirty="0"/>
              <a:t>The Use Cases are still functions, but only two are exposed to the Actors</a:t>
            </a:r>
          </a:p>
          <a:p>
            <a:r>
              <a:rPr lang="en-US" sz="1800" dirty="0"/>
              <a:t>The </a:t>
            </a:r>
            <a:r>
              <a:rPr lang="en-US" sz="3200" dirty="0"/>
              <a:t>«</a:t>
            </a:r>
            <a:r>
              <a:rPr lang="en-US" baseline="30000" dirty="0"/>
              <a:t>include</a:t>
            </a:r>
            <a:r>
              <a:rPr lang="en-US" sz="3200" dirty="0"/>
              <a:t>»</a:t>
            </a:r>
            <a:r>
              <a:rPr lang="en-US" sz="1800" dirty="0"/>
              <a:t> relationship indicates which functions are included in other functions, i.e.,  the behavior of the included use case is inserted into the behavior of the including use case</a:t>
            </a:r>
          </a:p>
        </p:txBody>
      </p:sp>
    </p:spTree>
    <p:extLst>
      <p:ext uri="{BB962C8B-B14F-4D97-AF65-F5344CB8AC3E}">
        <p14:creationId xmlns:p14="http://schemas.microsoft.com/office/powerpoint/2010/main" val="1239924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2734" y="1719071"/>
            <a:ext cx="2803082" cy="4407408"/>
          </a:xfrm>
        </p:spPr>
        <p:txBody>
          <a:bodyPr>
            <a:noAutofit/>
          </a:bodyPr>
          <a:lstStyle/>
          <a:p>
            <a:r>
              <a:rPr lang="en-US" sz="1800" b="1" dirty="0">
                <a:solidFill>
                  <a:srgbClr val="C00000"/>
                </a:solidFill>
              </a:rPr>
              <a:t>Dependency</a:t>
            </a:r>
            <a:r>
              <a:rPr lang="en-US" sz="1800" dirty="0"/>
              <a:t>:</a:t>
            </a:r>
            <a:br>
              <a:rPr lang="en-US" sz="1800" dirty="0"/>
            </a:br>
            <a:r>
              <a:rPr lang="en-US" sz="1800" dirty="0"/>
              <a:t>the extending use case is dependent on the base use case as a one way dependency, i.e. the base use case doesn’t need any reference to the extending use case in the sequence. </a:t>
            </a:r>
          </a:p>
          <a:p>
            <a:r>
              <a:rPr lang="en-US" sz="1800" dirty="0"/>
              <a:t>You cannot return bikes that have not been first rented,  but you can rent bikes without returning them</a:t>
            </a:r>
          </a:p>
        </p:txBody>
      </p:sp>
      <p:sp>
        <p:nvSpPr>
          <p:cNvPr id="4" name="Title 3"/>
          <p:cNvSpPr>
            <a:spLocks noGrp="1"/>
          </p:cNvSpPr>
          <p:nvPr>
            <p:ph type="title"/>
          </p:nvPr>
        </p:nvSpPr>
        <p:spPr>
          <a:xfrm>
            <a:off x="251520" y="355847"/>
            <a:ext cx="2747377" cy="1054394"/>
          </a:xfrm>
        </p:spPr>
        <p:txBody>
          <a:bodyPr/>
          <a:lstStyle/>
          <a:p>
            <a:r>
              <a:rPr lang="en-US" sz="2800"/>
              <a:t>Dependencies</a:t>
            </a:r>
            <a:endParaRPr lang="en-US" sz="2800" dirty="0"/>
          </a:p>
        </p:txBody>
      </p:sp>
      <p:pic>
        <p:nvPicPr>
          <p:cNvPr id="5" name="Picture 4"/>
          <p:cNvPicPr>
            <a:picLocks noChangeAspect="1"/>
          </p:cNvPicPr>
          <p:nvPr/>
        </p:nvPicPr>
        <p:blipFill>
          <a:blip r:embed="rId3"/>
          <a:stretch>
            <a:fillRect/>
          </a:stretch>
        </p:blipFill>
        <p:spPr>
          <a:xfrm>
            <a:off x="3128377" y="710975"/>
            <a:ext cx="5853838" cy="6043785"/>
          </a:xfrm>
          <a:prstGeom prst="rect">
            <a:avLst/>
          </a:prstGeom>
        </p:spPr>
      </p:pic>
    </p:spTree>
    <p:extLst>
      <p:ext uri="{BB962C8B-B14F-4D97-AF65-F5344CB8AC3E}">
        <p14:creationId xmlns:p14="http://schemas.microsoft.com/office/powerpoint/2010/main" val="2839271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57896"/>
            <a:ext cx="2926080" cy="4572000"/>
          </a:xfrm>
        </p:spPr>
        <p:txBody>
          <a:bodyPr/>
          <a:lstStyle/>
          <a:p>
            <a:r>
              <a:rPr lang="en-US" dirty="0"/>
              <a:t>A different example of</a:t>
            </a:r>
          </a:p>
          <a:p>
            <a:pPr lvl="1"/>
            <a:r>
              <a:rPr lang="en-US" dirty="0"/>
              <a:t>Includes</a:t>
            </a:r>
          </a:p>
          <a:p>
            <a:pPr lvl="1"/>
            <a:r>
              <a:rPr lang="en-US" dirty="0"/>
              <a:t>Extends</a:t>
            </a:r>
          </a:p>
          <a:p>
            <a:pPr lvl="1"/>
            <a:r>
              <a:rPr lang="en-US" dirty="0"/>
              <a:t>Dependency</a:t>
            </a:r>
          </a:p>
          <a:p>
            <a:pPr lvl="1"/>
            <a:r>
              <a:rPr lang="en-US" dirty="0"/>
              <a:t>Generalization</a:t>
            </a:r>
          </a:p>
        </p:txBody>
      </p:sp>
      <p:sp>
        <p:nvSpPr>
          <p:cNvPr id="4" name="Title 3"/>
          <p:cNvSpPr>
            <a:spLocks noGrp="1"/>
          </p:cNvSpPr>
          <p:nvPr>
            <p:ph type="title"/>
          </p:nvPr>
        </p:nvSpPr>
        <p:spPr/>
        <p:txBody>
          <a:bodyPr/>
          <a:lstStyle/>
          <a:p>
            <a:r>
              <a:rPr lang="en-US" dirty="0"/>
              <a:t>One More Example</a:t>
            </a:r>
          </a:p>
        </p:txBody>
      </p:sp>
      <p:pic>
        <p:nvPicPr>
          <p:cNvPr id="5" name="Picture 4"/>
          <p:cNvPicPr>
            <a:picLocks noChangeAspect="1"/>
          </p:cNvPicPr>
          <p:nvPr/>
        </p:nvPicPr>
        <p:blipFill>
          <a:blip r:embed="rId2"/>
          <a:stretch>
            <a:fillRect/>
          </a:stretch>
        </p:blipFill>
        <p:spPr>
          <a:xfrm>
            <a:off x="3563888" y="1539182"/>
            <a:ext cx="5394960" cy="5130178"/>
          </a:xfrm>
          <a:prstGeom prst="rect">
            <a:avLst/>
          </a:prstGeom>
        </p:spPr>
      </p:pic>
    </p:spTree>
    <p:extLst>
      <p:ext uri="{BB962C8B-B14F-4D97-AF65-F5344CB8AC3E}">
        <p14:creationId xmlns:p14="http://schemas.microsoft.com/office/powerpoint/2010/main" val="3485019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Supplementing</a:t>
            </a:r>
            <a:br>
              <a:rPr lang="en-US"/>
            </a:br>
            <a:r>
              <a:rPr lang="en-US"/>
              <a:t>Use </a:t>
            </a:r>
            <a:r>
              <a:rPr lang="en-US" dirty="0"/>
              <a:t>Case Diagrams</a:t>
            </a:r>
          </a:p>
        </p:txBody>
      </p:sp>
    </p:spTree>
    <p:extLst>
      <p:ext uri="{BB962C8B-B14F-4D97-AF65-F5344CB8AC3E}">
        <p14:creationId xmlns:p14="http://schemas.microsoft.com/office/powerpoint/2010/main" val="1520908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B270192-49D6-9594-9CAA-7DFBBE26EEE5}"/>
              </a:ext>
            </a:extLst>
          </p:cNvPr>
          <p:cNvSpPr>
            <a:spLocks noGrp="1"/>
          </p:cNvSpPr>
          <p:nvPr>
            <p:ph idx="1"/>
          </p:nvPr>
        </p:nvSpPr>
        <p:spPr>
          <a:xfrm>
            <a:off x="252441" y="1612481"/>
            <a:ext cx="8734483" cy="4407408"/>
          </a:xfrm>
        </p:spPr>
        <p:txBody>
          <a:bodyPr/>
          <a:lstStyle/>
          <a:p>
            <a:r>
              <a:rPr lang="en-US"/>
              <a:t>Use Cases are well defined by UML but, there is a methodology and language of use cases that is more textual, and goes beyond UML</a:t>
            </a:r>
          </a:p>
          <a:p>
            <a:r>
              <a:rPr lang="en-US">
                <a:solidFill>
                  <a:schemeClr val="tx2"/>
                </a:solidFill>
              </a:rPr>
              <a:t>Use Case Descriptions </a:t>
            </a:r>
            <a:r>
              <a:rPr lang="en-US"/>
              <a:t>can be used to:</a:t>
            </a:r>
          </a:p>
          <a:p>
            <a:pPr lvl="1">
              <a:spcAft>
                <a:spcPts val="0"/>
              </a:spcAft>
            </a:pPr>
            <a:r>
              <a:rPr lang="en-US"/>
              <a:t>further refine use case diagrams</a:t>
            </a:r>
          </a:p>
          <a:p>
            <a:pPr lvl="1">
              <a:spcAft>
                <a:spcPts val="0"/>
              </a:spcAft>
            </a:pPr>
            <a:r>
              <a:rPr lang="en-US"/>
              <a:t>supplement or decompose a user story</a:t>
            </a:r>
          </a:p>
          <a:p>
            <a:pPr lvl="1">
              <a:spcAft>
                <a:spcPts val="0"/>
              </a:spcAft>
            </a:pPr>
            <a:r>
              <a:rPr lang="en-US"/>
              <a:t>verify with subject matter experts (SMEs) that all possible scenarios are accounted for</a:t>
            </a:r>
          </a:p>
          <a:p>
            <a:pPr lvl="1">
              <a:spcAft>
                <a:spcPts val="0"/>
              </a:spcAft>
            </a:pPr>
            <a:r>
              <a:rPr lang="en-US"/>
              <a:t>communicate what the system will be used for to development and testing teams</a:t>
            </a:r>
          </a:p>
          <a:p>
            <a:pPr lvl="1">
              <a:spcAft>
                <a:spcPts val="0"/>
              </a:spcAft>
            </a:pPr>
            <a:r>
              <a:rPr lang="en-US"/>
              <a:t>elicit suggestion from the development team on technical constraints</a:t>
            </a:r>
          </a:p>
          <a:p>
            <a:pPr lvl="1">
              <a:spcAft>
                <a:spcPts val="0"/>
              </a:spcAft>
            </a:pPr>
            <a:r>
              <a:rPr lang="en-US"/>
              <a:t>clearly narrate expected system responses and outcomes</a:t>
            </a:r>
          </a:p>
          <a:p>
            <a:pPr lvl="1">
              <a:spcAft>
                <a:spcPts val="0"/>
              </a:spcAft>
            </a:pPr>
            <a:r>
              <a:rPr lang="en-US"/>
              <a:t>show a sequential flow of events for a proposed solution</a:t>
            </a:r>
          </a:p>
          <a:p>
            <a:pPr lvl="1">
              <a:spcAft>
                <a:spcPts val="0"/>
              </a:spcAft>
            </a:pPr>
            <a:r>
              <a:rPr lang="en-US"/>
              <a:t>provide a simple representation of goals and outcomes</a:t>
            </a:r>
          </a:p>
          <a:p>
            <a:pPr lvl="1">
              <a:spcAft>
                <a:spcPts val="0"/>
              </a:spcAft>
            </a:pPr>
            <a:r>
              <a:rPr lang="en-US"/>
              <a:t>give stakeholders an opportunity to see if the narrative aligns with their expectations</a:t>
            </a:r>
          </a:p>
          <a:p>
            <a:pPr lvl="1">
              <a:spcAft>
                <a:spcPts val="0"/>
              </a:spcAft>
            </a:pPr>
            <a:r>
              <a:rPr lang="en-US"/>
              <a:t>provide a framework for testing</a:t>
            </a:r>
          </a:p>
        </p:txBody>
      </p:sp>
      <p:sp>
        <p:nvSpPr>
          <p:cNvPr id="3" name="Title 2">
            <a:extLst>
              <a:ext uri="{FF2B5EF4-FFF2-40B4-BE49-F238E27FC236}">
                <a16:creationId xmlns:a16="http://schemas.microsoft.com/office/drawing/2014/main" id="{842A5888-1622-F220-DD30-841B81BADEDA}"/>
              </a:ext>
            </a:extLst>
          </p:cNvPr>
          <p:cNvSpPr>
            <a:spLocks noGrp="1"/>
          </p:cNvSpPr>
          <p:nvPr>
            <p:ph type="title"/>
          </p:nvPr>
        </p:nvSpPr>
        <p:spPr/>
        <p:txBody>
          <a:bodyPr/>
          <a:lstStyle/>
          <a:p>
            <a:r>
              <a:rPr lang="en-US"/>
              <a:t>Use Cases are sometimes accompanied by textual descriptions</a:t>
            </a:r>
          </a:p>
        </p:txBody>
      </p:sp>
      <p:sp>
        <p:nvSpPr>
          <p:cNvPr id="5" name="TextBox 4">
            <a:extLst>
              <a:ext uri="{FF2B5EF4-FFF2-40B4-BE49-F238E27FC236}">
                <a16:creationId xmlns:a16="http://schemas.microsoft.com/office/drawing/2014/main" id="{C5F01EC2-4B72-B31A-38A2-CA053E884D94}"/>
              </a:ext>
            </a:extLst>
          </p:cNvPr>
          <p:cNvSpPr txBox="1"/>
          <p:nvPr/>
        </p:nvSpPr>
        <p:spPr>
          <a:xfrm>
            <a:off x="3985774" y="6644226"/>
            <a:ext cx="4572000" cy="261610"/>
          </a:xfrm>
          <a:prstGeom prst="rect">
            <a:avLst/>
          </a:prstGeom>
          <a:noFill/>
        </p:spPr>
        <p:txBody>
          <a:bodyPr wrap="square">
            <a:spAutoFit/>
          </a:bodyPr>
          <a:lstStyle/>
          <a:p>
            <a:r>
              <a:rPr lang="en-US" sz="1100">
                <a:solidFill>
                  <a:srgbClr val="000000"/>
                </a:solidFill>
              </a:rPr>
              <a:t>https://thebadoc.com/ba-techniques/f/use-case-description-basics</a:t>
            </a:r>
          </a:p>
        </p:txBody>
      </p:sp>
    </p:spTree>
    <p:extLst>
      <p:ext uri="{BB962C8B-B14F-4D97-AF65-F5344CB8AC3E}">
        <p14:creationId xmlns:p14="http://schemas.microsoft.com/office/powerpoint/2010/main" val="3916955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45720" indent="0">
              <a:buNone/>
            </a:pPr>
            <a:r>
              <a:rPr lang="en-US" b="1" dirty="0">
                <a:solidFill>
                  <a:srgbClr val="6600FF"/>
                </a:solidFill>
              </a:rPr>
              <a:t>Rent Bike Use Case</a:t>
            </a:r>
          </a:p>
          <a:p>
            <a:r>
              <a:rPr lang="en-US" sz="1600" dirty="0"/>
              <a:t>Customers have the option to browse or search the database at a customer kiosk to select available bike(s) for rental and specify the rental period for each of the selected bikes. Alternatively, they can have an employee of the bike shop browse or search the database, make customer suggestions with which the customer can agree or disagree, and record the respective rental periods. The selected bikes are then physically examined by an employee to ensure their suitability for rental. If any bikes are unsuitable, they are marked for repair (see Update Bike use case) and alternative bike selections are made by either the customer or employee. Then the system will display to the employee any special discounts that might apply to frequent customers. The employee informs the customer of the final price (including all bike rates, rental durations, rental deposits and discounts) for all bikes rented, accepts the payment for the rental and authorizes the rental.  The employee will check out the bikes by either associating the bike(s) with the pre-existing customer record, or by creating a new customer record and then associating that record with the bike(s).  A receipt will be printed for the customer which lists the details and cost of each bike rental. A rental request may be cancelled at any time during this process, up until the bikes are associated with the customer. After that, the Return Bike use case will apply.</a:t>
            </a:r>
          </a:p>
          <a:p>
            <a:endParaRPr lang="en-US" sz="1600" dirty="0"/>
          </a:p>
        </p:txBody>
      </p:sp>
      <p:sp>
        <p:nvSpPr>
          <p:cNvPr id="5" name="Title 4"/>
          <p:cNvSpPr>
            <a:spLocks noGrp="1"/>
          </p:cNvSpPr>
          <p:nvPr>
            <p:ph type="title"/>
          </p:nvPr>
        </p:nvSpPr>
        <p:spPr/>
        <p:txBody>
          <a:bodyPr/>
          <a:lstStyle/>
          <a:p>
            <a:r>
              <a:rPr lang="en-US" dirty="0"/>
              <a:t>Use Case Description  </a:t>
            </a:r>
            <a:r>
              <a:rPr lang="en-US" sz="2400" dirty="0"/>
              <a:t>(1)</a:t>
            </a:r>
            <a:br>
              <a:rPr lang="en-US" sz="2400" dirty="0"/>
            </a:br>
            <a:r>
              <a:rPr lang="en-US" sz="2400" dirty="0">
                <a:solidFill>
                  <a:schemeClr val="bg2"/>
                </a:solidFill>
              </a:rPr>
              <a:t>The Overview</a:t>
            </a:r>
          </a:p>
        </p:txBody>
      </p:sp>
    </p:spTree>
    <p:extLst>
      <p:ext uri="{BB962C8B-B14F-4D97-AF65-F5344CB8AC3E}">
        <p14:creationId xmlns:p14="http://schemas.microsoft.com/office/powerpoint/2010/main" val="2172151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B270192-49D6-9594-9CAA-7DFBBE26EEE5}"/>
              </a:ext>
            </a:extLst>
          </p:cNvPr>
          <p:cNvSpPr>
            <a:spLocks noGrp="1"/>
          </p:cNvSpPr>
          <p:nvPr>
            <p:ph idx="1"/>
          </p:nvPr>
        </p:nvSpPr>
        <p:spPr>
          <a:xfrm>
            <a:off x="252441" y="1612481"/>
            <a:ext cx="8734483" cy="4407408"/>
          </a:xfrm>
        </p:spPr>
        <p:txBody>
          <a:bodyPr/>
          <a:lstStyle/>
          <a:p>
            <a:r>
              <a:rPr lang="en-US"/>
              <a:t>In addition to Use Case Descriptions, Use Case Scenarios can be useful.</a:t>
            </a:r>
          </a:p>
          <a:p>
            <a:r>
              <a:rPr lang="en-US" b="1">
                <a:solidFill>
                  <a:schemeClr val="tx2"/>
                </a:solidFill>
              </a:rPr>
              <a:t>Use Case Scenarios </a:t>
            </a:r>
            <a:r>
              <a:rPr lang="en-US"/>
              <a:t>are a</a:t>
            </a:r>
            <a:r>
              <a:rPr lang="en-US">
                <a:solidFill>
                  <a:schemeClr val="tx2"/>
                </a:solidFill>
              </a:rPr>
              <a:t> </a:t>
            </a:r>
            <a:r>
              <a:rPr lang="en-US"/>
              <a:t>structured form of user story and should include:</a:t>
            </a:r>
          </a:p>
          <a:p>
            <a:pPr lvl="1">
              <a:spcAft>
                <a:spcPts val="0"/>
              </a:spcAft>
            </a:pPr>
            <a:r>
              <a:rPr lang="en-US"/>
              <a:t>A description of the starting situation;</a:t>
            </a:r>
          </a:p>
          <a:p>
            <a:pPr lvl="1">
              <a:spcAft>
                <a:spcPts val="0"/>
              </a:spcAft>
            </a:pPr>
            <a:r>
              <a:rPr lang="en-US"/>
              <a:t>A description of the normal flow of events;</a:t>
            </a:r>
          </a:p>
          <a:p>
            <a:pPr lvl="1">
              <a:spcAft>
                <a:spcPts val="0"/>
              </a:spcAft>
            </a:pPr>
            <a:r>
              <a:rPr lang="en-US"/>
              <a:t>A description of what can go wrong;</a:t>
            </a:r>
          </a:p>
          <a:p>
            <a:pPr lvl="1">
              <a:spcAft>
                <a:spcPts val="0"/>
              </a:spcAft>
            </a:pPr>
            <a:r>
              <a:rPr lang="en-US"/>
              <a:t>Information about other concurrent activities;</a:t>
            </a:r>
          </a:p>
          <a:p>
            <a:pPr lvl="1">
              <a:spcAft>
                <a:spcPts val="0"/>
              </a:spcAft>
            </a:pPr>
            <a:r>
              <a:rPr lang="en-US"/>
              <a:t>A description of the state when the scenario finishes.</a:t>
            </a:r>
          </a:p>
          <a:p>
            <a:pPr lvl="1">
              <a:spcAft>
                <a:spcPts val="0"/>
              </a:spcAft>
            </a:pPr>
            <a:endParaRPr lang="en-US"/>
          </a:p>
        </p:txBody>
      </p:sp>
      <p:sp>
        <p:nvSpPr>
          <p:cNvPr id="3" name="Title 2">
            <a:extLst>
              <a:ext uri="{FF2B5EF4-FFF2-40B4-BE49-F238E27FC236}">
                <a16:creationId xmlns:a16="http://schemas.microsoft.com/office/drawing/2014/main" id="{842A5888-1622-F220-DD30-841B81BADEDA}"/>
              </a:ext>
            </a:extLst>
          </p:cNvPr>
          <p:cNvSpPr>
            <a:spLocks noGrp="1"/>
          </p:cNvSpPr>
          <p:nvPr>
            <p:ph type="title"/>
          </p:nvPr>
        </p:nvSpPr>
        <p:spPr/>
        <p:txBody>
          <a:bodyPr/>
          <a:lstStyle/>
          <a:p>
            <a:r>
              <a:rPr lang="en-US"/>
              <a:t>Scenarios</a:t>
            </a:r>
          </a:p>
        </p:txBody>
      </p:sp>
    </p:spTree>
    <p:extLst>
      <p:ext uri="{BB962C8B-B14F-4D97-AF65-F5344CB8AC3E}">
        <p14:creationId xmlns:p14="http://schemas.microsoft.com/office/powerpoint/2010/main" val="1015424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24924" y="2189175"/>
            <a:ext cx="5239164" cy="4912233"/>
          </a:xfrm>
        </p:spPr>
        <p:txBody>
          <a:bodyPr>
            <a:noAutofit/>
          </a:bodyPr>
          <a:lstStyle/>
          <a:p>
            <a:pPr marL="45720" indent="0">
              <a:buNone/>
            </a:pPr>
            <a:r>
              <a:rPr lang="en-US" sz="1600" b="1" dirty="0">
                <a:solidFill>
                  <a:srgbClr val="C00000"/>
                </a:solidFill>
              </a:rPr>
              <a:t>Primary Flow </a:t>
            </a:r>
            <a:r>
              <a:rPr lang="en-US" sz="1600" dirty="0"/>
              <a:t> “Typical rental” </a:t>
            </a:r>
            <a:br>
              <a:rPr lang="en-US" sz="1600" dirty="0"/>
            </a:br>
            <a:r>
              <a:rPr lang="en-US" sz="1400" i="1" dirty="0"/>
              <a:t>(consists of subordinate use cases)</a:t>
            </a:r>
          </a:p>
          <a:p>
            <a:pPr lvl="0">
              <a:spcBef>
                <a:spcPts val="0"/>
              </a:spcBef>
            </a:pPr>
            <a:r>
              <a:rPr lang="en-US" sz="1600" dirty="0"/>
              <a:t>Employee Selects Bikes </a:t>
            </a:r>
          </a:p>
          <a:p>
            <a:pPr lvl="0">
              <a:spcBef>
                <a:spcPts val="0"/>
              </a:spcBef>
            </a:pPr>
            <a:r>
              <a:rPr lang="en-US" sz="1600" dirty="0"/>
              <a:t>Employee Selects Customer</a:t>
            </a:r>
          </a:p>
          <a:p>
            <a:pPr lvl="0">
              <a:spcBef>
                <a:spcPts val="0"/>
              </a:spcBef>
            </a:pPr>
            <a:r>
              <a:rPr lang="en-US" sz="1600" dirty="0"/>
              <a:t>Employee Confirms Reservation</a:t>
            </a:r>
          </a:p>
          <a:p>
            <a:pPr marL="45720" indent="0">
              <a:buNone/>
            </a:pPr>
            <a:br>
              <a:rPr lang="en-US" sz="1600" dirty="0"/>
            </a:br>
            <a:r>
              <a:rPr lang="en-US" sz="1600" b="1" dirty="0">
                <a:solidFill>
                  <a:srgbClr val="C00000"/>
                </a:solidFill>
              </a:rPr>
              <a:t>Alternate Flow </a:t>
            </a:r>
            <a:r>
              <a:rPr lang="en-US" sz="1600" dirty="0"/>
              <a:t>“Customer selects bikes rental” </a:t>
            </a:r>
            <a:br>
              <a:rPr lang="en-US" sz="1600" dirty="0"/>
            </a:br>
            <a:r>
              <a:rPr lang="en-US" sz="1400" i="1" dirty="0"/>
              <a:t>(consists of subordinate use cases)</a:t>
            </a:r>
          </a:p>
          <a:p>
            <a:pPr>
              <a:spcBef>
                <a:spcPts val="0"/>
              </a:spcBef>
            </a:pPr>
            <a:r>
              <a:rPr lang="en-US" sz="1600" dirty="0"/>
              <a:t>Customer Selects Bikes</a:t>
            </a:r>
          </a:p>
          <a:p>
            <a:pPr>
              <a:spcBef>
                <a:spcPts val="0"/>
              </a:spcBef>
            </a:pPr>
            <a:r>
              <a:rPr lang="en-US" sz="1600" dirty="0"/>
              <a:t>Employee Selects Rental Log</a:t>
            </a:r>
          </a:p>
          <a:p>
            <a:pPr>
              <a:spcBef>
                <a:spcPts val="0"/>
              </a:spcBef>
            </a:pPr>
            <a:r>
              <a:rPr lang="en-US" sz="1600" dirty="0"/>
              <a:t>Employee Selects Customer</a:t>
            </a:r>
          </a:p>
          <a:p>
            <a:pPr>
              <a:spcBef>
                <a:spcPts val="0"/>
              </a:spcBef>
            </a:pPr>
            <a:r>
              <a:rPr lang="en-US" sz="1600" dirty="0"/>
              <a:t>Employee Confirms Reservation</a:t>
            </a:r>
            <a:br>
              <a:rPr lang="en-US" sz="1600" dirty="0"/>
            </a:br>
            <a:endParaRPr lang="en-US" sz="1600" dirty="0"/>
          </a:p>
          <a:p>
            <a:pPr marL="45720" indent="0">
              <a:buNone/>
            </a:pPr>
            <a:r>
              <a:rPr lang="en-US" sz="1600" b="1" dirty="0">
                <a:solidFill>
                  <a:srgbClr val="C00000"/>
                </a:solidFill>
              </a:rPr>
              <a:t>Alternate Flow </a:t>
            </a:r>
            <a:r>
              <a:rPr lang="en-US" sz="1600" dirty="0"/>
              <a:t> “Cancellation after bike selection” </a:t>
            </a:r>
            <a:r>
              <a:rPr lang="en-US" sz="1400" i="1" dirty="0"/>
              <a:t>(consists of subordinate use cases)</a:t>
            </a:r>
          </a:p>
          <a:p>
            <a:pPr>
              <a:spcBef>
                <a:spcPts val="0"/>
              </a:spcBef>
            </a:pPr>
            <a:r>
              <a:rPr lang="en-US" sz="1600" dirty="0"/>
              <a:t>Employee Selects Bikes</a:t>
            </a:r>
          </a:p>
          <a:p>
            <a:pPr>
              <a:spcBef>
                <a:spcPts val="0"/>
              </a:spcBef>
            </a:pPr>
            <a:r>
              <a:rPr lang="en-US" sz="1600" dirty="0"/>
              <a:t>Cancel Reservation</a:t>
            </a:r>
          </a:p>
          <a:p>
            <a:pPr lvl="0">
              <a:spcBef>
                <a:spcPts val="0"/>
              </a:spcBef>
            </a:pPr>
            <a:endParaRPr lang="en-US" sz="1600" dirty="0"/>
          </a:p>
          <a:p>
            <a:pPr lvl="0"/>
            <a:endParaRPr lang="en-US" sz="1600" dirty="0"/>
          </a:p>
          <a:p>
            <a:endParaRPr lang="en-US" sz="1600" dirty="0"/>
          </a:p>
        </p:txBody>
      </p:sp>
      <p:sp>
        <p:nvSpPr>
          <p:cNvPr id="6" name="Content Placeholder 5"/>
          <p:cNvSpPr>
            <a:spLocks noGrp="1"/>
          </p:cNvSpPr>
          <p:nvPr>
            <p:ph sz="half" idx="2"/>
          </p:nvPr>
        </p:nvSpPr>
        <p:spPr>
          <a:xfrm>
            <a:off x="4860032" y="2189175"/>
            <a:ext cx="4207768" cy="4912233"/>
          </a:xfrm>
        </p:spPr>
        <p:txBody>
          <a:bodyPr>
            <a:noAutofit/>
          </a:bodyPr>
          <a:lstStyle/>
          <a:p>
            <a:pPr marL="45720" indent="0">
              <a:buNone/>
            </a:pPr>
            <a:r>
              <a:rPr lang="en-US" sz="1600" b="1" dirty="0">
                <a:solidFill>
                  <a:srgbClr val="C00000"/>
                </a:solidFill>
              </a:rPr>
              <a:t>Alternate Flow </a:t>
            </a:r>
            <a:r>
              <a:rPr lang="en-US" sz="1600" dirty="0"/>
              <a:t> “Cancellation after bike selection” </a:t>
            </a:r>
            <a:r>
              <a:rPr lang="en-US" sz="1400" i="1" dirty="0"/>
              <a:t>(consists of subordinate use cases)</a:t>
            </a:r>
          </a:p>
          <a:p>
            <a:pPr lvl="0">
              <a:spcBef>
                <a:spcPts val="0"/>
              </a:spcBef>
            </a:pPr>
            <a:r>
              <a:rPr lang="en-US" sz="1600" dirty="0"/>
              <a:t>Customer Selects Bikes</a:t>
            </a:r>
          </a:p>
          <a:p>
            <a:pPr lvl="0">
              <a:spcBef>
                <a:spcPts val="0"/>
              </a:spcBef>
            </a:pPr>
            <a:r>
              <a:rPr lang="en-US" sz="1600" dirty="0"/>
              <a:t>Cancel Reservation</a:t>
            </a:r>
          </a:p>
          <a:p>
            <a:endParaRPr lang="en-US" sz="1600" dirty="0"/>
          </a:p>
          <a:p>
            <a:pPr marL="45720" indent="0">
              <a:buNone/>
            </a:pPr>
            <a:r>
              <a:rPr lang="en-US" sz="1600" b="1" dirty="0">
                <a:solidFill>
                  <a:srgbClr val="C00000"/>
                </a:solidFill>
              </a:rPr>
              <a:t>Alternate Flow </a:t>
            </a:r>
            <a:r>
              <a:rPr lang="en-US" sz="1600" dirty="0"/>
              <a:t> “Cancellation after rental log selection” </a:t>
            </a:r>
            <a:r>
              <a:rPr lang="en-US" sz="1400" i="1" dirty="0"/>
              <a:t>(consists of subordinate use cases)</a:t>
            </a:r>
          </a:p>
          <a:p>
            <a:pPr lvl="0">
              <a:spcBef>
                <a:spcPts val="0"/>
              </a:spcBef>
            </a:pPr>
            <a:r>
              <a:rPr lang="en-US" sz="1600" dirty="0"/>
              <a:t>Customer Selects Bikes</a:t>
            </a:r>
          </a:p>
          <a:p>
            <a:pPr lvl="0">
              <a:spcBef>
                <a:spcPts val="0"/>
              </a:spcBef>
            </a:pPr>
            <a:r>
              <a:rPr lang="en-US" sz="1600" dirty="0"/>
              <a:t>Employee Selects Rental Log</a:t>
            </a:r>
          </a:p>
          <a:p>
            <a:pPr lvl="0">
              <a:spcBef>
                <a:spcPts val="0"/>
              </a:spcBef>
            </a:pPr>
            <a:r>
              <a:rPr lang="en-US" sz="1600" dirty="0"/>
              <a:t>Cancel Reservation</a:t>
            </a:r>
          </a:p>
          <a:p>
            <a:endParaRPr lang="en-US" sz="1600" dirty="0"/>
          </a:p>
          <a:p>
            <a:pPr marL="45720" indent="0">
              <a:buNone/>
            </a:pPr>
            <a:r>
              <a:rPr lang="en-US" sz="1600" b="1" dirty="0">
                <a:solidFill>
                  <a:srgbClr val="C00000"/>
                </a:solidFill>
              </a:rPr>
              <a:t>Alternate Flow </a:t>
            </a:r>
            <a:r>
              <a:rPr lang="en-US" sz="1600" dirty="0"/>
              <a:t>“Cancellation after customer selection” </a:t>
            </a:r>
            <a:r>
              <a:rPr lang="en-US" sz="1400" i="1" dirty="0"/>
              <a:t>(consists of subordinate use cases)</a:t>
            </a:r>
          </a:p>
          <a:p>
            <a:pPr lvl="0">
              <a:spcBef>
                <a:spcPts val="0"/>
              </a:spcBef>
            </a:pPr>
            <a:r>
              <a:rPr lang="en-US" sz="1600" dirty="0"/>
              <a:t>Employee Select Bikes</a:t>
            </a:r>
          </a:p>
          <a:p>
            <a:pPr lvl="0">
              <a:spcBef>
                <a:spcPts val="0"/>
              </a:spcBef>
            </a:pPr>
            <a:r>
              <a:rPr lang="en-US" sz="1600" dirty="0"/>
              <a:t>Employee Selects Customer</a:t>
            </a:r>
          </a:p>
          <a:p>
            <a:pPr lvl="0">
              <a:spcBef>
                <a:spcPts val="0"/>
              </a:spcBef>
            </a:pPr>
            <a:r>
              <a:rPr lang="en-US" sz="1600" dirty="0"/>
              <a:t>Cancel Reservation</a:t>
            </a:r>
          </a:p>
          <a:p>
            <a:endParaRPr lang="en-US" sz="1600" dirty="0"/>
          </a:p>
        </p:txBody>
      </p:sp>
      <p:sp>
        <p:nvSpPr>
          <p:cNvPr id="5" name="Title 4"/>
          <p:cNvSpPr>
            <a:spLocks noGrp="1"/>
          </p:cNvSpPr>
          <p:nvPr>
            <p:ph type="title"/>
          </p:nvPr>
        </p:nvSpPr>
        <p:spPr/>
        <p:txBody>
          <a:bodyPr/>
          <a:lstStyle/>
          <a:p>
            <a:r>
              <a:rPr lang="en-US" dirty="0"/>
              <a:t>Use Case Description  </a:t>
            </a:r>
            <a:r>
              <a:rPr lang="en-US" sz="2400" dirty="0"/>
              <a:t>(2)</a:t>
            </a:r>
            <a:br>
              <a:rPr lang="en-US" sz="2400" dirty="0"/>
            </a:br>
            <a:r>
              <a:rPr lang="en-US" sz="2400" dirty="0">
                <a:solidFill>
                  <a:schemeClr val="bg2"/>
                </a:solidFill>
              </a:rPr>
              <a:t>The Scenarios</a:t>
            </a:r>
          </a:p>
        </p:txBody>
      </p:sp>
      <p:sp>
        <p:nvSpPr>
          <p:cNvPr id="7" name="Rectangle 6"/>
          <p:cNvSpPr/>
          <p:nvPr/>
        </p:nvSpPr>
        <p:spPr>
          <a:xfrm>
            <a:off x="138269" y="1615042"/>
            <a:ext cx="2158220" cy="369332"/>
          </a:xfrm>
          <a:prstGeom prst="rect">
            <a:avLst/>
          </a:prstGeom>
        </p:spPr>
        <p:txBody>
          <a:bodyPr wrap="none">
            <a:spAutoFit/>
          </a:bodyPr>
          <a:lstStyle/>
          <a:p>
            <a:pPr marL="45720" indent="0">
              <a:buNone/>
            </a:pPr>
            <a:r>
              <a:rPr lang="en-US" b="1" dirty="0">
                <a:solidFill>
                  <a:srgbClr val="6600FF"/>
                </a:solidFill>
              </a:rPr>
              <a:t>Rent Bike Use Case</a:t>
            </a:r>
          </a:p>
        </p:txBody>
      </p:sp>
    </p:spTree>
    <p:extLst>
      <p:ext uri="{BB962C8B-B14F-4D97-AF65-F5344CB8AC3E}">
        <p14:creationId xmlns:p14="http://schemas.microsoft.com/office/powerpoint/2010/main" val="302015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E3673F-9E3D-B542-9970-DF1417BC2D15}"/>
              </a:ext>
            </a:extLst>
          </p:cNvPr>
          <p:cNvSpPr>
            <a:spLocks noGrp="1"/>
          </p:cNvSpPr>
          <p:nvPr>
            <p:ph idx="1"/>
          </p:nvPr>
        </p:nvSpPr>
        <p:spPr>
          <a:xfrm>
            <a:off x="4510292" y="1719071"/>
            <a:ext cx="4278600" cy="4407408"/>
          </a:xfrm>
        </p:spPr>
        <p:txBody>
          <a:bodyPr/>
          <a:lstStyle/>
          <a:p>
            <a:r>
              <a:rPr lang="en-US"/>
              <a:t>Materials in this educational slide deck are taken from The Unified Modeling Language User Guide.</a:t>
            </a:r>
          </a:p>
          <a:p>
            <a:r>
              <a:rPr lang="en-US"/>
              <a:t>UML stared in October 1994 when Grady Booch and James Rumbaugh worked at Rational Software Company, pioneers in software modeling.</a:t>
            </a:r>
          </a:p>
          <a:p>
            <a:r>
              <a:rPr lang="en-US"/>
              <a:t>These three were the original designers of UML, but they collaborated with partners from the software industry, including Hewlett-Packard, IBM, Oracle and others.</a:t>
            </a:r>
          </a:p>
        </p:txBody>
      </p:sp>
      <p:sp>
        <p:nvSpPr>
          <p:cNvPr id="3" name="Title 2">
            <a:extLst>
              <a:ext uri="{FF2B5EF4-FFF2-40B4-BE49-F238E27FC236}">
                <a16:creationId xmlns:a16="http://schemas.microsoft.com/office/drawing/2014/main" id="{897065DE-821F-90FA-8063-75B4EAE1144B}"/>
              </a:ext>
            </a:extLst>
          </p:cNvPr>
          <p:cNvSpPr>
            <a:spLocks noGrp="1"/>
          </p:cNvSpPr>
          <p:nvPr>
            <p:ph type="title"/>
          </p:nvPr>
        </p:nvSpPr>
        <p:spPr/>
        <p:txBody>
          <a:bodyPr/>
          <a:lstStyle/>
          <a:p>
            <a:r>
              <a:rPr lang="en-US"/>
              <a:t>References</a:t>
            </a:r>
          </a:p>
        </p:txBody>
      </p:sp>
      <p:pic>
        <p:nvPicPr>
          <p:cNvPr id="1026" name="Picture 2">
            <a:extLst>
              <a:ext uri="{FF2B5EF4-FFF2-40B4-BE49-F238E27FC236}">
                <a16:creationId xmlns:a16="http://schemas.microsoft.com/office/drawing/2014/main" id="{AB96FB15-CAF0-BF6A-663F-7E4C443399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479" y="1817552"/>
            <a:ext cx="3495675" cy="452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8703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FBD751-7754-BB4C-615E-EC3B7B094C49}"/>
              </a:ext>
            </a:extLst>
          </p:cNvPr>
          <p:cNvSpPr>
            <a:spLocks noGrp="1"/>
          </p:cNvSpPr>
          <p:nvPr>
            <p:ph idx="1"/>
          </p:nvPr>
        </p:nvSpPr>
        <p:spPr/>
        <p:txBody>
          <a:bodyPr/>
          <a:lstStyle/>
          <a:p>
            <a:pPr algn="l"/>
            <a:r>
              <a:rPr lang="en-US" sz="2000" b="1">
                <a:solidFill>
                  <a:schemeClr val="tx2"/>
                </a:solidFill>
              </a:rPr>
              <a:t>Use Case Diagram </a:t>
            </a:r>
            <a:r>
              <a:rPr lang="en-US" sz="2000"/>
              <a:t>– </a:t>
            </a:r>
            <a:r>
              <a:rPr lang="en-US" sz="1800" b="0" i="0" u="none" strike="noStrike" baseline="0"/>
              <a:t>Use case diagrams are important for visualizing, specifying, and documenting the behavior of an element. They make systems, subsystems, and classes approachable and understandable by presenting an outside view of how those elements may be used in context.</a:t>
            </a:r>
          </a:p>
          <a:p>
            <a:pPr algn="l"/>
            <a:r>
              <a:rPr lang="en-US" sz="1800" b="1">
                <a:latin typeface="Arial" panose="020B0604020202020204" pitchFamily="34" charset="0"/>
              </a:rPr>
              <a:t>Use case diagrams commonly contain</a:t>
            </a:r>
          </a:p>
          <a:p>
            <a:pPr lvl="1">
              <a:spcAft>
                <a:spcPts val="0"/>
              </a:spcAft>
            </a:pPr>
            <a:r>
              <a:rPr lang="en-US"/>
              <a:t>Use cases</a:t>
            </a:r>
          </a:p>
          <a:p>
            <a:pPr lvl="1">
              <a:spcAft>
                <a:spcPts val="0"/>
              </a:spcAft>
            </a:pPr>
            <a:r>
              <a:rPr lang="en-US"/>
              <a:t>Actors</a:t>
            </a:r>
          </a:p>
          <a:p>
            <a:pPr lvl="1">
              <a:spcAft>
                <a:spcPts val="0"/>
              </a:spcAft>
            </a:pPr>
            <a:r>
              <a:rPr lang="en-US"/>
              <a:t>Dependency, generalization, and association relationships</a:t>
            </a:r>
          </a:p>
          <a:p>
            <a:pPr lvl="1"/>
            <a:r>
              <a:rPr lang="en-US"/>
              <a:t>Packages (optional)</a:t>
            </a:r>
          </a:p>
          <a:p>
            <a:r>
              <a:rPr lang="en-US"/>
              <a:t>Use case diagrams</a:t>
            </a:r>
            <a:r>
              <a:rPr lang="en-US" b="1"/>
              <a:t> </a:t>
            </a:r>
            <a:r>
              <a:rPr lang="en-US"/>
              <a:t>are used to model</a:t>
            </a:r>
          </a:p>
          <a:p>
            <a:pPr lvl="1"/>
            <a:r>
              <a:rPr lang="en-US"/>
              <a:t>The requirements of a system</a:t>
            </a:r>
            <a:br>
              <a:rPr lang="en-US"/>
            </a:br>
            <a:r>
              <a:rPr lang="en-US"/>
              <a:t>(and thus are useful in requirements documents)</a:t>
            </a:r>
          </a:p>
          <a:p>
            <a:pPr lvl="1"/>
            <a:r>
              <a:rPr lang="en-US"/>
              <a:t>The context of a system</a:t>
            </a:r>
            <a:br>
              <a:rPr lang="en-US"/>
            </a:br>
            <a:r>
              <a:rPr lang="en-US"/>
              <a:t>(and thus are useful in design and architecture documents)</a:t>
            </a:r>
          </a:p>
          <a:p>
            <a:pPr marL="365760" lvl="1" indent="0">
              <a:buNone/>
            </a:pPr>
            <a:endParaRPr lang="en-US"/>
          </a:p>
        </p:txBody>
      </p:sp>
      <p:sp>
        <p:nvSpPr>
          <p:cNvPr id="3" name="Title 2">
            <a:extLst>
              <a:ext uri="{FF2B5EF4-FFF2-40B4-BE49-F238E27FC236}">
                <a16:creationId xmlns:a16="http://schemas.microsoft.com/office/drawing/2014/main" id="{85D1804C-4758-9481-EE4B-41793AB026A5}"/>
              </a:ext>
            </a:extLst>
          </p:cNvPr>
          <p:cNvSpPr>
            <a:spLocks noGrp="1"/>
          </p:cNvSpPr>
          <p:nvPr>
            <p:ph type="title"/>
          </p:nvPr>
        </p:nvSpPr>
        <p:spPr/>
        <p:txBody>
          <a:bodyPr/>
          <a:lstStyle/>
          <a:p>
            <a:r>
              <a:rPr lang="en-US"/>
              <a:t>UML Use Case Diagrams</a:t>
            </a:r>
          </a:p>
        </p:txBody>
      </p:sp>
    </p:spTree>
    <p:extLst>
      <p:ext uri="{BB962C8B-B14F-4D97-AF65-F5344CB8AC3E}">
        <p14:creationId xmlns:p14="http://schemas.microsoft.com/office/powerpoint/2010/main" val="15611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1719071"/>
            <a:ext cx="3940752" cy="4407408"/>
          </a:xfrm>
        </p:spPr>
        <p:txBody>
          <a:bodyPr>
            <a:normAutofit/>
          </a:bodyPr>
          <a:lstStyle/>
          <a:p>
            <a:r>
              <a:rPr lang="en-US" sz="1800" dirty="0"/>
              <a:t>Purpose</a:t>
            </a:r>
          </a:p>
          <a:p>
            <a:pPr lvl="1"/>
            <a:r>
              <a:rPr lang="en-US" sz="1600" dirty="0"/>
              <a:t>Visualize the different types of roles in a system</a:t>
            </a:r>
          </a:p>
          <a:p>
            <a:pPr lvl="1"/>
            <a:r>
              <a:rPr lang="en-US" sz="1600" dirty="0"/>
              <a:t>Show how those roles interact with the system</a:t>
            </a:r>
          </a:p>
          <a:p>
            <a:r>
              <a:rPr lang="en-US" sz="1800" dirty="0"/>
              <a:t>Usage</a:t>
            </a:r>
          </a:p>
          <a:p>
            <a:pPr lvl="1"/>
            <a:r>
              <a:rPr lang="en-US" sz="1600" dirty="0"/>
              <a:t>Requirements Document</a:t>
            </a:r>
            <a:br>
              <a:rPr lang="en-US" sz="1600" dirty="0"/>
            </a:br>
            <a:r>
              <a:rPr lang="en-US" sz="1600" dirty="0"/>
              <a:t>(simple Use Case Diagrams)</a:t>
            </a:r>
          </a:p>
          <a:p>
            <a:pPr lvl="1"/>
            <a:r>
              <a:rPr lang="en-US" sz="1600" dirty="0"/>
              <a:t>Design Document</a:t>
            </a:r>
            <a:br>
              <a:rPr lang="en-US" sz="1600" dirty="0"/>
            </a:br>
            <a:r>
              <a:rPr lang="en-US" sz="1600" dirty="0"/>
              <a:t>(advanced Use Case Diagrams</a:t>
            </a:r>
          </a:p>
        </p:txBody>
      </p:sp>
      <p:sp>
        <p:nvSpPr>
          <p:cNvPr id="5" name="Title 4"/>
          <p:cNvSpPr>
            <a:spLocks noGrp="1"/>
          </p:cNvSpPr>
          <p:nvPr>
            <p:ph type="title"/>
          </p:nvPr>
        </p:nvSpPr>
        <p:spPr/>
        <p:txBody>
          <a:bodyPr/>
          <a:lstStyle/>
          <a:p>
            <a:r>
              <a:rPr lang="en-US" dirty="0"/>
              <a:t>Use Case Diagrams  </a:t>
            </a:r>
            <a:r>
              <a:rPr lang="en-US" sz="2400" dirty="0"/>
              <a:t>(1)</a:t>
            </a:r>
            <a:endParaRPr lang="en-US" dirty="0"/>
          </a:p>
        </p:txBody>
      </p:sp>
      <p:pic>
        <p:nvPicPr>
          <p:cNvPr id="6" name="Picture 5"/>
          <p:cNvPicPr>
            <a:picLocks noChangeAspect="1"/>
          </p:cNvPicPr>
          <p:nvPr/>
        </p:nvPicPr>
        <p:blipFill>
          <a:blip r:embed="rId2"/>
          <a:stretch>
            <a:fillRect/>
          </a:stretch>
        </p:blipFill>
        <p:spPr>
          <a:xfrm>
            <a:off x="4048256" y="1517711"/>
            <a:ext cx="4916232" cy="5154115"/>
          </a:xfrm>
          <a:prstGeom prst="rect">
            <a:avLst/>
          </a:prstGeom>
        </p:spPr>
      </p:pic>
    </p:spTree>
    <p:extLst>
      <p:ext uri="{BB962C8B-B14F-4D97-AF65-F5344CB8AC3E}">
        <p14:creationId xmlns:p14="http://schemas.microsoft.com/office/powerpoint/2010/main" val="3503046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0528" y="1628800"/>
            <a:ext cx="4404538" cy="4497679"/>
          </a:xfrm>
        </p:spPr>
        <p:txBody>
          <a:bodyPr>
            <a:normAutofit/>
          </a:bodyPr>
          <a:lstStyle/>
          <a:p>
            <a:pPr lvl="1"/>
            <a:r>
              <a:rPr lang="en-US" sz="1600" b="1" dirty="0">
                <a:solidFill>
                  <a:srgbClr val="C00000"/>
                </a:solidFill>
              </a:rPr>
              <a:t>Boundary</a:t>
            </a:r>
            <a:r>
              <a:rPr lang="en-US" sz="1600" dirty="0"/>
              <a:t> (aka "Use Case Subject" or "Scope"): defines the considered scope of the diagram.</a:t>
            </a:r>
          </a:p>
          <a:p>
            <a:pPr lvl="1"/>
            <a:r>
              <a:rPr lang="en-US" sz="1600" b="1" dirty="0">
                <a:solidFill>
                  <a:srgbClr val="C00000"/>
                </a:solidFill>
              </a:rPr>
              <a:t>Actor</a:t>
            </a:r>
            <a:r>
              <a:rPr lang="en-US" sz="1600" dirty="0"/>
              <a:t>: any entity that performs a role in a system. Could be a person, organization or an external system.</a:t>
            </a:r>
          </a:p>
          <a:p>
            <a:pPr lvl="1"/>
            <a:r>
              <a:rPr lang="en-US" sz="1600" b="1" dirty="0">
                <a:solidFill>
                  <a:srgbClr val="C00000"/>
                </a:solidFill>
              </a:rPr>
              <a:t>Use Case</a:t>
            </a:r>
            <a:r>
              <a:rPr lang="en-US" sz="1600" dirty="0"/>
              <a:t>:  a function or an action within the system.</a:t>
            </a:r>
            <a:endParaRPr lang="en-US" sz="1600" b="1" dirty="0">
              <a:solidFill>
                <a:srgbClr val="C00000"/>
              </a:solidFill>
            </a:endParaRPr>
          </a:p>
          <a:p>
            <a:pPr lvl="1"/>
            <a:r>
              <a:rPr lang="en-US" sz="1600" b="1" dirty="0">
                <a:solidFill>
                  <a:srgbClr val="C00000"/>
                </a:solidFill>
              </a:rPr>
              <a:t>Association</a:t>
            </a:r>
            <a:r>
              <a:rPr lang="en-US" sz="1600" dirty="0"/>
              <a:t>:  links an Actor to a Use Case</a:t>
            </a:r>
          </a:p>
          <a:p>
            <a:pPr lvl="1"/>
            <a:r>
              <a:rPr lang="en-US" sz="1600" b="1" dirty="0">
                <a:solidFill>
                  <a:srgbClr val="C00000"/>
                </a:solidFill>
              </a:rPr>
              <a:t>Generalization</a:t>
            </a:r>
            <a:r>
              <a:rPr lang="en-US" sz="1600" dirty="0"/>
              <a:t>:  one Actor can inherit ( or "act as" the role of another Actor</a:t>
            </a:r>
          </a:p>
        </p:txBody>
      </p:sp>
      <p:sp>
        <p:nvSpPr>
          <p:cNvPr id="5" name="Title 4"/>
          <p:cNvSpPr>
            <a:spLocks noGrp="1"/>
          </p:cNvSpPr>
          <p:nvPr>
            <p:ph type="title"/>
          </p:nvPr>
        </p:nvSpPr>
        <p:spPr/>
        <p:txBody>
          <a:bodyPr/>
          <a:lstStyle/>
          <a:p>
            <a:r>
              <a:rPr lang="en-US" dirty="0"/>
              <a:t>Use Case Diagrams  </a:t>
            </a:r>
            <a:r>
              <a:rPr lang="en-US" sz="2400" dirty="0"/>
              <a:t>(2)</a:t>
            </a:r>
            <a:endParaRPr lang="en-US" dirty="0"/>
          </a:p>
        </p:txBody>
      </p:sp>
      <p:pic>
        <p:nvPicPr>
          <p:cNvPr id="6" name="Picture 5"/>
          <p:cNvPicPr>
            <a:picLocks noChangeAspect="1"/>
          </p:cNvPicPr>
          <p:nvPr/>
        </p:nvPicPr>
        <p:blipFill>
          <a:blip r:embed="rId2"/>
          <a:stretch>
            <a:fillRect/>
          </a:stretch>
        </p:blipFill>
        <p:spPr>
          <a:xfrm>
            <a:off x="4192272" y="1517711"/>
            <a:ext cx="4916232" cy="5154115"/>
          </a:xfrm>
          <a:prstGeom prst="rect">
            <a:avLst/>
          </a:prstGeom>
        </p:spPr>
      </p:pic>
      <p:pic>
        <p:nvPicPr>
          <p:cNvPr id="4" name="Picture 3"/>
          <p:cNvPicPr>
            <a:picLocks noChangeAspect="1"/>
          </p:cNvPicPr>
          <p:nvPr/>
        </p:nvPicPr>
        <p:blipFill>
          <a:blip r:embed="rId3"/>
          <a:stretch>
            <a:fillRect/>
          </a:stretch>
        </p:blipFill>
        <p:spPr>
          <a:xfrm>
            <a:off x="971600" y="4966083"/>
            <a:ext cx="2563033" cy="1871455"/>
          </a:xfrm>
          <a:prstGeom prst="rect">
            <a:avLst/>
          </a:prstGeom>
        </p:spPr>
      </p:pic>
      <p:sp>
        <p:nvSpPr>
          <p:cNvPr id="3" name="TextBox 2">
            <a:extLst>
              <a:ext uri="{FF2B5EF4-FFF2-40B4-BE49-F238E27FC236}">
                <a16:creationId xmlns:a16="http://schemas.microsoft.com/office/drawing/2014/main" id="{A2173B7F-FE52-68B7-BAF8-456C37D7A3D6}"/>
              </a:ext>
            </a:extLst>
          </p:cNvPr>
          <p:cNvSpPr txBox="1"/>
          <p:nvPr/>
        </p:nvSpPr>
        <p:spPr>
          <a:xfrm>
            <a:off x="8296918" y="3281234"/>
            <a:ext cx="847082" cy="306751"/>
          </a:xfrm>
          <a:prstGeom prst="rect">
            <a:avLst/>
          </a:prstGeom>
          <a:solidFill>
            <a:schemeClr val="bg1"/>
          </a:solidFill>
        </p:spPr>
        <p:txBody>
          <a:bodyPr wrap="square" rtlCol="0">
            <a:spAutoFit/>
          </a:bodyPr>
          <a:lstStyle/>
          <a:p>
            <a:pPr algn="ctr">
              <a:lnSpc>
                <a:spcPts val="1800"/>
              </a:lnSpc>
            </a:pPr>
            <a:r>
              <a:rPr lang="en-US" sz="1200" b="0">
                <a:solidFill>
                  <a:srgbClr val="000000"/>
                </a:solidFill>
                <a:latin typeface="+mn-lt"/>
              </a:rPr>
              <a:t>Employee</a:t>
            </a:r>
            <a:endParaRPr lang="en-US" sz="1200" b="0" dirty="0" err="1">
              <a:solidFill>
                <a:srgbClr val="000000"/>
              </a:solidFill>
              <a:latin typeface="+mn-lt"/>
            </a:endParaRPr>
          </a:p>
        </p:txBody>
      </p:sp>
    </p:spTree>
    <p:extLst>
      <p:ext uri="{BB962C8B-B14F-4D97-AF65-F5344CB8AC3E}">
        <p14:creationId xmlns:p14="http://schemas.microsoft.com/office/powerpoint/2010/main" val="434576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0528" y="1628800"/>
            <a:ext cx="4404538" cy="4497679"/>
          </a:xfrm>
        </p:spPr>
        <p:txBody>
          <a:bodyPr>
            <a:normAutofit/>
          </a:bodyPr>
          <a:lstStyle/>
          <a:p>
            <a:pPr lvl="1"/>
            <a:r>
              <a:rPr lang="en-US" sz="1600" dirty="0"/>
              <a:t>Note that the Owner of the Bike Shop can act as </a:t>
            </a:r>
            <a:r>
              <a:rPr lang="en-US" sz="1600"/>
              <a:t>a Employee if </a:t>
            </a:r>
            <a:r>
              <a:rPr lang="en-US" sz="1600" dirty="0"/>
              <a:t>needed through Generalization</a:t>
            </a:r>
          </a:p>
          <a:p>
            <a:pPr lvl="1"/>
            <a:r>
              <a:rPr lang="en-US" sz="1600" dirty="0"/>
              <a:t>Both </a:t>
            </a:r>
            <a:r>
              <a:rPr lang="en-US" sz="1600"/>
              <a:t>the Employee and </a:t>
            </a:r>
            <a:r>
              <a:rPr lang="en-US" sz="1600" dirty="0"/>
              <a:t>the Owner are associated with "Run Reports."  Is this redundant?</a:t>
            </a:r>
          </a:p>
          <a:p>
            <a:pPr lvl="2"/>
            <a:r>
              <a:rPr lang="en-US" sz="1400" dirty="0"/>
              <a:t>No, there are </a:t>
            </a:r>
            <a:r>
              <a:rPr lang="en-US" sz="1400"/>
              <a:t>certain generic reports a Employee runs </a:t>
            </a:r>
            <a:r>
              <a:rPr lang="en-US" sz="1400" dirty="0"/>
              <a:t>that an Owner could also run when he is assuming that role.</a:t>
            </a:r>
          </a:p>
          <a:p>
            <a:pPr lvl="2"/>
            <a:r>
              <a:rPr lang="en-US" sz="1400" dirty="0"/>
              <a:t>But the separate Association between the Owner and Run Reports implies that there are some reports only the Owner can run.</a:t>
            </a:r>
          </a:p>
        </p:txBody>
      </p:sp>
      <p:sp>
        <p:nvSpPr>
          <p:cNvPr id="5" name="Title 4"/>
          <p:cNvSpPr>
            <a:spLocks noGrp="1"/>
          </p:cNvSpPr>
          <p:nvPr>
            <p:ph type="title"/>
          </p:nvPr>
        </p:nvSpPr>
        <p:spPr/>
        <p:txBody>
          <a:bodyPr/>
          <a:lstStyle/>
          <a:p>
            <a:r>
              <a:rPr lang="en-US" dirty="0"/>
              <a:t>Use Case Diagrams  </a:t>
            </a:r>
            <a:r>
              <a:rPr lang="en-US" sz="2400" dirty="0"/>
              <a:t>(3)</a:t>
            </a:r>
            <a:endParaRPr lang="en-US" dirty="0"/>
          </a:p>
        </p:txBody>
      </p:sp>
      <p:pic>
        <p:nvPicPr>
          <p:cNvPr id="6" name="Picture 5"/>
          <p:cNvPicPr>
            <a:picLocks noChangeAspect="1"/>
          </p:cNvPicPr>
          <p:nvPr/>
        </p:nvPicPr>
        <p:blipFill>
          <a:blip r:embed="rId2"/>
          <a:stretch>
            <a:fillRect/>
          </a:stretch>
        </p:blipFill>
        <p:spPr>
          <a:xfrm>
            <a:off x="4192272" y="1517711"/>
            <a:ext cx="4916232" cy="5154115"/>
          </a:xfrm>
          <a:prstGeom prst="rect">
            <a:avLst/>
          </a:prstGeom>
        </p:spPr>
      </p:pic>
      <p:pic>
        <p:nvPicPr>
          <p:cNvPr id="4" name="Picture 3"/>
          <p:cNvPicPr>
            <a:picLocks noChangeAspect="1"/>
          </p:cNvPicPr>
          <p:nvPr/>
        </p:nvPicPr>
        <p:blipFill>
          <a:blip r:embed="rId3"/>
          <a:stretch>
            <a:fillRect/>
          </a:stretch>
        </p:blipFill>
        <p:spPr>
          <a:xfrm>
            <a:off x="971600" y="4966083"/>
            <a:ext cx="2563033" cy="1871455"/>
          </a:xfrm>
          <a:prstGeom prst="rect">
            <a:avLst/>
          </a:prstGeom>
        </p:spPr>
      </p:pic>
      <p:sp>
        <p:nvSpPr>
          <p:cNvPr id="7" name="TextBox 6">
            <a:extLst>
              <a:ext uri="{FF2B5EF4-FFF2-40B4-BE49-F238E27FC236}">
                <a16:creationId xmlns:a16="http://schemas.microsoft.com/office/drawing/2014/main" id="{2DB91D97-7780-5A6E-1160-C358E6D60437}"/>
              </a:ext>
            </a:extLst>
          </p:cNvPr>
          <p:cNvSpPr txBox="1"/>
          <p:nvPr/>
        </p:nvSpPr>
        <p:spPr>
          <a:xfrm>
            <a:off x="8296918" y="3275624"/>
            <a:ext cx="847082" cy="306751"/>
          </a:xfrm>
          <a:prstGeom prst="rect">
            <a:avLst/>
          </a:prstGeom>
          <a:solidFill>
            <a:schemeClr val="bg1"/>
          </a:solidFill>
        </p:spPr>
        <p:txBody>
          <a:bodyPr wrap="square" rtlCol="0">
            <a:spAutoFit/>
          </a:bodyPr>
          <a:lstStyle/>
          <a:p>
            <a:pPr algn="ctr">
              <a:lnSpc>
                <a:spcPts val="1800"/>
              </a:lnSpc>
            </a:pPr>
            <a:r>
              <a:rPr lang="en-US" sz="1200" b="0">
                <a:solidFill>
                  <a:srgbClr val="000000"/>
                </a:solidFill>
                <a:latin typeface="+mn-lt"/>
              </a:rPr>
              <a:t>Employee</a:t>
            </a:r>
            <a:endParaRPr lang="en-US" sz="1200" b="0" dirty="0" err="1">
              <a:solidFill>
                <a:srgbClr val="000000"/>
              </a:solidFill>
              <a:latin typeface="+mn-lt"/>
            </a:endParaRPr>
          </a:p>
        </p:txBody>
      </p:sp>
    </p:spTree>
    <p:extLst>
      <p:ext uri="{BB962C8B-B14F-4D97-AF65-F5344CB8AC3E}">
        <p14:creationId xmlns:p14="http://schemas.microsoft.com/office/powerpoint/2010/main" val="1434869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3758953" cy="4407408"/>
          </a:xfrm>
        </p:spPr>
        <p:txBody>
          <a:bodyPr/>
          <a:lstStyle/>
          <a:p>
            <a:r>
              <a:rPr lang="en-US" dirty="0"/>
              <a:t>Use case diagrams can be decomposed to lower levels</a:t>
            </a:r>
          </a:p>
          <a:p>
            <a:r>
              <a:rPr lang="en-US" dirty="0"/>
              <a:t>This is why it is a good idea to number your Use Cases</a:t>
            </a:r>
          </a:p>
        </p:txBody>
      </p:sp>
      <p:sp>
        <p:nvSpPr>
          <p:cNvPr id="4" name="Title 3"/>
          <p:cNvSpPr>
            <a:spLocks noGrp="1"/>
          </p:cNvSpPr>
          <p:nvPr>
            <p:ph type="title"/>
          </p:nvPr>
        </p:nvSpPr>
        <p:spPr/>
        <p:txBody>
          <a:bodyPr/>
          <a:lstStyle/>
          <a:p>
            <a:r>
              <a:rPr lang="en-US" dirty="0"/>
              <a:t>Decomposed Use Case Diagrams</a:t>
            </a:r>
          </a:p>
        </p:txBody>
      </p:sp>
      <p:pic>
        <p:nvPicPr>
          <p:cNvPr id="5" name="Picture 4"/>
          <p:cNvPicPr>
            <a:picLocks noChangeAspect="1"/>
          </p:cNvPicPr>
          <p:nvPr/>
        </p:nvPicPr>
        <p:blipFill>
          <a:blip r:embed="rId2"/>
          <a:stretch>
            <a:fillRect/>
          </a:stretch>
        </p:blipFill>
        <p:spPr>
          <a:xfrm>
            <a:off x="4592204" y="1578345"/>
            <a:ext cx="4444292" cy="5139135"/>
          </a:xfrm>
          <a:prstGeom prst="rect">
            <a:avLst/>
          </a:prstGeom>
        </p:spPr>
      </p:pic>
    </p:spTree>
    <p:extLst>
      <p:ext uri="{BB962C8B-B14F-4D97-AF65-F5344CB8AC3E}">
        <p14:creationId xmlns:p14="http://schemas.microsoft.com/office/powerpoint/2010/main" val="3843536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2678833" cy="4407408"/>
          </a:xfrm>
        </p:spPr>
        <p:txBody>
          <a:bodyPr/>
          <a:lstStyle/>
          <a:p>
            <a:r>
              <a:rPr lang="en-US" b="1" dirty="0">
                <a:solidFill>
                  <a:srgbClr val="C00000"/>
                </a:solidFill>
              </a:rPr>
              <a:t>Package</a:t>
            </a:r>
            <a:r>
              <a:rPr lang="en-US" dirty="0"/>
              <a:t> is an optional element that is extremely useful in complex diagrams. Packages are </a:t>
            </a:r>
            <a:r>
              <a:rPr lang="en-US" b="1" dirty="0"/>
              <a:t>used to group together use cases</a:t>
            </a:r>
            <a:r>
              <a:rPr lang="en-US" dirty="0"/>
              <a:t>.</a:t>
            </a:r>
          </a:p>
        </p:txBody>
      </p:sp>
      <p:sp>
        <p:nvSpPr>
          <p:cNvPr id="4" name="Title 3"/>
          <p:cNvSpPr>
            <a:spLocks noGrp="1"/>
          </p:cNvSpPr>
          <p:nvPr>
            <p:ph type="title"/>
          </p:nvPr>
        </p:nvSpPr>
        <p:spPr/>
        <p:txBody>
          <a:bodyPr/>
          <a:lstStyle/>
          <a:p>
            <a:r>
              <a:rPr lang="en-US"/>
              <a:t>Grouping Use Cases with Packages</a:t>
            </a:r>
            <a:endParaRPr lang="en-US" dirty="0"/>
          </a:p>
        </p:txBody>
      </p:sp>
      <p:pic>
        <p:nvPicPr>
          <p:cNvPr id="2050" name="Picture 2" descr="https://www.visual-paradigm.com/VPGallery/img/diagrams/UseCase/Use-Case-Diagram-Samp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1863" y="1556792"/>
            <a:ext cx="5762625"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6039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6F7AA1E-F1D5-7AD7-5FFB-480DCE417EFA}"/>
              </a:ext>
            </a:extLst>
          </p:cNvPr>
          <p:cNvSpPr>
            <a:spLocks noGrp="1"/>
          </p:cNvSpPr>
          <p:nvPr>
            <p:ph type="title"/>
          </p:nvPr>
        </p:nvSpPr>
        <p:spPr/>
        <p:txBody>
          <a:bodyPr/>
          <a:lstStyle/>
          <a:p>
            <a:r>
              <a:rPr lang="en-US"/>
              <a:t>Advanced Use Case</a:t>
            </a:r>
            <a:br>
              <a:rPr lang="en-US"/>
            </a:br>
            <a:r>
              <a:rPr lang="en-US"/>
              <a:t>Options</a:t>
            </a:r>
          </a:p>
        </p:txBody>
      </p:sp>
    </p:spTree>
    <p:extLst>
      <p:ext uri="{BB962C8B-B14F-4D97-AF65-F5344CB8AC3E}">
        <p14:creationId xmlns:p14="http://schemas.microsoft.com/office/powerpoint/2010/main" val="2592184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Java Green">
  <a:themeElements>
    <a:clrScheme name="Custom 33">
      <a:dk1>
        <a:sysClr val="windowText" lastClr="000000"/>
      </a:dk1>
      <a:lt1>
        <a:sysClr val="window" lastClr="FFFFFF"/>
      </a:lt1>
      <a:dk2>
        <a:srgbClr val="860127"/>
      </a:dk2>
      <a:lt2>
        <a:srgbClr val="FABEC8"/>
      </a:lt2>
      <a:accent1>
        <a:srgbClr val="1F03EB"/>
      </a:accent1>
      <a:accent2>
        <a:srgbClr val="0070C0"/>
      </a:accent2>
      <a:accent3>
        <a:srgbClr val="A147C9"/>
      </a:accent3>
      <a:accent4>
        <a:srgbClr val="2E6C57"/>
      </a:accent4>
      <a:accent5>
        <a:srgbClr val="5B4672"/>
      </a:accent5>
      <a:accent6>
        <a:srgbClr val="45CBA2"/>
      </a:accent6>
      <a:hlink>
        <a:srgbClr val="47295D"/>
      </a:hlink>
      <a:folHlink>
        <a:srgbClr val="47295D"/>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txDef>
      <a:spPr>
        <a:noFill/>
      </a:spPr>
      <a:bodyPr wrap="square" rtlCol="0">
        <a:spAutoFit/>
      </a:bodyPr>
      <a:lstStyle>
        <a:defPPr algn="ctr">
          <a:lnSpc>
            <a:spcPts val="1800"/>
          </a:lnSpc>
          <a:defRPr sz="1800" b="0" dirty="0" err="1" smtClean="0">
            <a:latin typeface="+mn-lt"/>
          </a:defRPr>
        </a:defPPr>
      </a:lstStyle>
    </a:tx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Java Green">
  <a:themeElements>
    <a:clrScheme name="Custom 4">
      <a:dk1>
        <a:sysClr val="windowText" lastClr="000000"/>
      </a:dk1>
      <a:lt1>
        <a:sysClr val="window" lastClr="FFFFFF"/>
      </a:lt1>
      <a:dk2>
        <a:srgbClr val="E37E03"/>
      </a:dk2>
      <a:lt2>
        <a:srgbClr val="EEE0F4"/>
      </a:lt2>
      <a:accent1>
        <a:srgbClr val="1F03EB"/>
      </a:accent1>
      <a:accent2>
        <a:srgbClr val="0070C0"/>
      </a:accent2>
      <a:accent3>
        <a:srgbClr val="A147C9"/>
      </a:accent3>
      <a:accent4>
        <a:srgbClr val="2E6C57"/>
      </a:accent4>
      <a:accent5>
        <a:srgbClr val="5B4672"/>
      </a:accent5>
      <a:accent6>
        <a:srgbClr val="45CBA2"/>
      </a:accent6>
      <a:hlink>
        <a:srgbClr val="47295D"/>
      </a:hlink>
      <a:folHlink>
        <a:srgbClr val="47295D"/>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txDef>
      <a:spPr>
        <a:noFill/>
      </a:spPr>
      <a:bodyPr wrap="square" rtlCol="0">
        <a:spAutoFit/>
      </a:bodyPr>
      <a:lstStyle>
        <a:defPPr algn="ctr">
          <a:lnSpc>
            <a:spcPts val="1800"/>
          </a:lnSpc>
          <a:defRPr sz="1800" b="0" dirty="0" err="1" smtClean="0">
            <a:latin typeface="+mn-lt"/>
          </a:defRPr>
        </a:defPPr>
      </a:lstStyle>
    </a:txDef>
  </a:objectDefaults>
  <a:extraClrSchemeLst/>
</a:theme>
</file>

<file path=ppt/theme/theme3.xml><?xml version="1.0" encoding="utf-8"?>
<a:theme xmlns:a="http://schemas.openxmlformats.org/drawingml/2006/main" name="2_Java Green">
  <a:themeElements>
    <a:clrScheme name="Custom 33">
      <a:dk1>
        <a:sysClr val="windowText" lastClr="000000"/>
      </a:dk1>
      <a:lt1>
        <a:sysClr val="window" lastClr="FFFFFF"/>
      </a:lt1>
      <a:dk2>
        <a:srgbClr val="860127"/>
      </a:dk2>
      <a:lt2>
        <a:srgbClr val="FABEC8"/>
      </a:lt2>
      <a:accent1>
        <a:srgbClr val="1F03EB"/>
      </a:accent1>
      <a:accent2>
        <a:srgbClr val="0070C0"/>
      </a:accent2>
      <a:accent3>
        <a:srgbClr val="A147C9"/>
      </a:accent3>
      <a:accent4>
        <a:srgbClr val="2E6C57"/>
      </a:accent4>
      <a:accent5>
        <a:srgbClr val="5B4672"/>
      </a:accent5>
      <a:accent6>
        <a:srgbClr val="45CBA2"/>
      </a:accent6>
      <a:hlink>
        <a:srgbClr val="47295D"/>
      </a:hlink>
      <a:folHlink>
        <a:srgbClr val="47295D"/>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txDef>
      <a:spPr>
        <a:noFill/>
      </a:spPr>
      <a:bodyPr wrap="square" rtlCol="0">
        <a:spAutoFit/>
      </a:bodyPr>
      <a:lstStyle>
        <a:defPPr algn="ctr">
          <a:lnSpc>
            <a:spcPts val="1800"/>
          </a:lnSpc>
          <a:defRPr sz="1800" b="0" dirty="0" err="1" smtClean="0">
            <a:latin typeface="+mn-lt"/>
          </a:defRPr>
        </a:defPPr>
      </a:lstStyle>
    </a:txDef>
  </a:objectDefaults>
  <a:extraClrSchemeLst/>
</a:theme>
</file>

<file path=ppt/theme/theme4.xml><?xml version="1.0" encoding="utf-8"?>
<a:theme xmlns:a="http://schemas.openxmlformats.org/drawingml/2006/main" name="3_Java Green">
  <a:themeElements>
    <a:clrScheme name="Custom 4">
      <a:dk1>
        <a:sysClr val="windowText" lastClr="000000"/>
      </a:dk1>
      <a:lt1>
        <a:sysClr val="window" lastClr="FFFFFF"/>
      </a:lt1>
      <a:dk2>
        <a:srgbClr val="E37E03"/>
      </a:dk2>
      <a:lt2>
        <a:srgbClr val="EEE0F4"/>
      </a:lt2>
      <a:accent1>
        <a:srgbClr val="1F03EB"/>
      </a:accent1>
      <a:accent2>
        <a:srgbClr val="0070C0"/>
      </a:accent2>
      <a:accent3>
        <a:srgbClr val="A147C9"/>
      </a:accent3>
      <a:accent4>
        <a:srgbClr val="2E6C57"/>
      </a:accent4>
      <a:accent5>
        <a:srgbClr val="5B4672"/>
      </a:accent5>
      <a:accent6>
        <a:srgbClr val="45CBA2"/>
      </a:accent6>
      <a:hlink>
        <a:srgbClr val="47295D"/>
      </a:hlink>
      <a:folHlink>
        <a:srgbClr val="47295D"/>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txDef>
      <a:spPr>
        <a:noFill/>
      </a:spPr>
      <a:bodyPr wrap="square" rtlCol="0">
        <a:spAutoFit/>
      </a:bodyPr>
      <a:lstStyle>
        <a:defPPr algn="ctr">
          <a:lnSpc>
            <a:spcPts val="1800"/>
          </a:lnSpc>
          <a:defRPr sz="1800" b="0" dirty="0" smtClean="0">
            <a:latin typeface="+mn-lt"/>
          </a:defRPr>
        </a:defPPr>
      </a:lstStyle>
    </a:txDef>
  </a:objectDefaults>
  <a:extraClrSchemeLst/>
</a:theme>
</file>

<file path=ppt/theme/theme5.xml><?xml version="1.0" encoding="utf-8"?>
<a:theme xmlns:a="http://schemas.openxmlformats.org/drawingml/2006/main" name="4_Java Green">
  <a:themeElements>
    <a:clrScheme name="UML">
      <a:dk1>
        <a:srgbClr val="853143"/>
      </a:dk1>
      <a:lt1>
        <a:sysClr val="window" lastClr="FFFFFF"/>
      </a:lt1>
      <a:dk2>
        <a:srgbClr val="452264"/>
      </a:dk2>
      <a:lt2>
        <a:srgbClr val="E2DFCC"/>
      </a:lt2>
      <a:accent1>
        <a:srgbClr val="853043"/>
      </a:accent1>
      <a:accent2>
        <a:srgbClr val="452264"/>
      </a:accent2>
      <a:accent3>
        <a:srgbClr val="D4BF54"/>
      </a:accent3>
      <a:accent4>
        <a:srgbClr val="2E66B8"/>
      </a:accent4>
      <a:accent5>
        <a:srgbClr val="FB4037"/>
      </a:accent5>
      <a:accent6>
        <a:srgbClr val="977B2D"/>
      </a:accent6>
      <a:hlink>
        <a:srgbClr val="2E66B8"/>
      </a:hlink>
      <a:folHlink>
        <a:srgbClr val="7030A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txDef>
      <a:spPr>
        <a:noFill/>
      </a:spPr>
      <a:bodyPr wrap="square" rtlCol="0">
        <a:spAutoFit/>
      </a:bodyPr>
      <a:lstStyle>
        <a:defPPr algn="ctr">
          <a:lnSpc>
            <a:spcPts val="1800"/>
          </a:lnSpc>
          <a:defRPr sz="1800" b="0" dirty="0" err="1" smtClean="0">
            <a:latin typeface="+mn-lt"/>
          </a:defRPr>
        </a:defPPr>
      </a:lstStyle>
    </a:txDef>
  </a:objectDefaults>
  <a:extraClrSchemeLst/>
</a:theme>
</file>

<file path=ppt/theme/theme6.xml><?xml version="1.0" encoding="utf-8"?>
<a:theme xmlns:a="http://schemas.openxmlformats.org/drawingml/2006/main" name="5_Java Green">
  <a:themeElements>
    <a:clrScheme name="Custom 33">
      <a:dk1>
        <a:sysClr val="windowText" lastClr="000000"/>
      </a:dk1>
      <a:lt1>
        <a:sysClr val="window" lastClr="FFFFFF"/>
      </a:lt1>
      <a:dk2>
        <a:srgbClr val="860127"/>
      </a:dk2>
      <a:lt2>
        <a:srgbClr val="FABEC8"/>
      </a:lt2>
      <a:accent1>
        <a:srgbClr val="1F03EB"/>
      </a:accent1>
      <a:accent2>
        <a:srgbClr val="0070C0"/>
      </a:accent2>
      <a:accent3>
        <a:srgbClr val="A147C9"/>
      </a:accent3>
      <a:accent4>
        <a:srgbClr val="2E6C57"/>
      </a:accent4>
      <a:accent5>
        <a:srgbClr val="5B4672"/>
      </a:accent5>
      <a:accent6>
        <a:srgbClr val="45CBA2"/>
      </a:accent6>
      <a:hlink>
        <a:srgbClr val="47295D"/>
      </a:hlink>
      <a:folHlink>
        <a:srgbClr val="47295D"/>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txDef>
      <a:spPr>
        <a:noFill/>
      </a:spPr>
      <a:bodyPr wrap="square" rtlCol="0">
        <a:spAutoFit/>
      </a:bodyPr>
      <a:lstStyle>
        <a:defPPr algn="ctr">
          <a:lnSpc>
            <a:spcPts val="1800"/>
          </a:lnSpc>
          <a:defRPr sz="1800" b="0" dirty="0" err="1" smtClean="0">
            <a:latin typeface="+mn-lt"/>
          </a:defRPr>
        </a:defPPr>
      </a:lstStyle>
    </a:txDef>
  </a:objectDefaults>
  <a:extraClrSchemeLst/>
</a:theme>
</file>

<file path=ppt/theme/theme7.xml><?xml version="1.0" encoding="utf-8"?>
<a:theme xmlns:a="http://schemas.openxmlformats.org/drawingml/2006/main" name="6_Java Green">
  <a:themeElements>
    <a:clrScheme name="Custom 4">
      <a:dk1>
        <a:sysClr val="windowText" lastClr="000000"/>
      </a:dk1>
      <a:lt1>
        <a:sysClr val="window" lastClr="FFFFFF"/>
      </a:lt1>
      <a:dk2>
        <a:srgbClr val="E37E03"/>
      </a:dk2>
      <a:lt2>
        <a:srgbClr val="EEE0F4"/>
      </a:lt2>
      <a:accent1>
        <a:srgbClr val="1F03EB"/>
      </a:accent1>
      <a:accent2>
        <a:srgbClr val="0070C0"/>
      </a:accent2>
      <a:accent3>
        <a:srgbClr val="A147C9"/>
      </a:accent3>
      <a:accent4>
        <a:srgbClr val="2E6C57"/>
      </a:accent4>
      <a:accent5>
        <a:srgbClr val="5B4672"/>
      </a:accent5>
      <a:accent6>
        <a:srgbClr val="45CBA2"/>
      </a:accent6>
      <a:hlink>
        <a:srgbClr val="47295D"/>
      </a:hlink>
      <a:folHlink>
        <a:srgbClr val="47295D"/>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txDef>
      <a:spPr>
        <a:noFill/>
      </a:spPr>
      <a:bodyPr wrap="square" rtlCol="0">
        <a:spAutoFit/>
      </a:bodyPr>
      <a:lstStyle>
        <a:defPPr algn="ctr">
          <a:lnSpc>
            <a:spcPts val="1800"/>
          </a:lnSpc>
          <a:defRPr sz="1800" b="0" dirty="0" err="1" smtClean="0">
            <a:latin typeface="+mn-lt"/>
          </a:defRPr>
        </a:defPPr>
      </a:lstStyle>
    </a:txDef>
  </a:objectDefaults>
  <a:extraClrSchemeLst/>
</a:theme>
</file>

<file path=ppt/theme/theme8.xml><?xml version="1.0" encoding="utf-8"?>
<a:theme xmlns:a="http://schemas.openxmlformats.org/drawingml/2006/main" name="7_Java Green">
  <a:themeElements>
    <a:clrScheme name="Custom 4">
      <a:dk1>
        <a:sysClr val="windowText" lastClr="000000"/>
      </a:dk1>
      <a:lt1>
        <a:sysClr val="window" lastClr="FFFFFF"/>
      </a:lt1>
      <a:dk2>
        <a:srgbClr val="E37E03"/>
      </a:dk2>
      <a:lt2>
        <a:srgbClr val="EEE0F4"/>
      </a:lt2>
      <a:accent1>
        <a:srgbClr val="1F03EB"/>
      </a:accent1>
      <a:accent2>
        <a:srgbClr val="0070C0"/>
      </a:accent2>
      <a:accent3>
        <a:srgbClr val="A147C9"/>
      </a:accent3>
      <a:accent4>
        <a:srgbClr val="2E6C57"/>
      </a:accent4>
      <a:accent5>
        <a:srgbClr val="5B4672"/>
      </a:accent5>
      <a:accent6>
        <a:srgbClr val="45CBA2"/>
      </a:accent6>
      <a:hlink>
        <a:srgbClr val="47295D"/>
      </a:hlink>
      <a:folHlink>
        <a:srgbClr val="47295D"/>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txDef>
      <a:spPr>
        <a:noFill/>
      </a:spPr>
      <a:bodyPr wrap="square" rtlCol="0">
        <a:spAutoFit/>
      </a:bodyPr>
      <a:lstStyle>
        <a:defPPr algn="ctr">
          <a:lnSpc>
            <a:spcPts val="1800"/>
          </a:lnSpc>
          <a:defRPr sz="1800" b="0" dirty="0" err="1" smtClean="0">
            <a:latin typeface="+mn-lt"/>
          </a:defRPr>
        </a:defPPr>
      </a:lstStyle>
    </a:txDef>
  </a:objectDefaults>
  <a:extraClrSchemeLst/>
</a:theme>
</file>

<file path=ppt/theme/theme9.xml><?xml version="1.0" encoding="utf-8"?>
<a:theme xmlns:a="http://schemas.openxmlformats.org/drawingml/2006/main" name="9_Java Green">
  <a:themeElements>
    <a:clrScheme name="Custom 4">
      <a:dk1>
        <a:sysClr val="windowText" lastClr="000000"/>
      </a:dk1>
      <a:lt1>
        <a:sysClr val="window" lastClr="FFFFFF"/>
      </a:lt1>
      <a:dk2>
        <a:srgbClr val="E37E03"/>
      </a:dk2>
      <a:lt2>
        <a:srgbClr val="EEE0F4"/>
      </a:lt2>
      <a:accent1>
        <a:srgbClr val="1F03EB"/>
      </a:accent1>
      <a:accent2>
        <a:srgbClr val="0070C0"/>
      </a:accent2>
      <a:accent3>
        <a:srgbClr val="A147C9"/>
      </a:accent3>
      <a:accent4>
        <a:srgbClr val="2E6C57"/>
      </a:accent4>
      <a:accent5>
        <a:srgbClr val="5B4672"/>
      </a:accent5>
      <a:accent6>
        <a:srgbClr val="45CBA2"/>
      </a:accent6>
      <a:hlink>
        <a:srgbClr val="47295D"/>
      </a:hlink>
      <a:folHlink>
        <a:srgbClr val="47295D"/>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txDef>
      <a:spPr>
        <a:noFill/>
      </a:spPr>
      <a:bodyPr wrap="square" rtlCol="0">
        <a:spAutoFit/>
      </a:bodyPr>
      <a:lstStyle>
        <a:defPPr algn="ctr">
          <a:lnSpc>
            <a:spcPts val="1800"/>
          </a:lnSpc>
          <a:defRPr sz="1800" b="0" dirty="0" smtClean="0">
            <a:latin typeface="+mn-lt"/>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
  <TotalTime>51944</TotalTime>
  <Words>1416</Words>
  <Application>Microsoft Office PowerPoint</Application>
  <PresentationFormat>On-screen Show (4:3)</PresentationFormat>
  <Paragraphs>130</Paragraphs>
  <Slides>18</Slides>
  <Notes>5</Notes>
  <HiddenSlides>0</HiddenSlides>
  <MMClips>0</MMClips>
  <ScaleCrop>false</ScaleCrop>
  <HeadingPairs>
    <vt:vector size="6" baseType="variant">
      <vt:variant>
        <vt:lpstr>Fonts Used</vt:lpstr>
      </vt:variant>
      <vt:variant>
        <vt:i4>7</vt:i4>
      </vt:variant>
      <vt:variant>
        <vt:lpstr>Theme</vt:lpstr>
      </vt:variant>
      <vt:variant>
        <vt:i4>9</vt:i4>
      </vt:variant>
      <vt:variant>
        <vt:lpstr>Slide Titles</vt:lpstr>
      </vt:variant>
      <vt:variant>
        <vt:i4>18</vt:i4>
      </vt:variant>
    </vt:vector>
  </HeadingPairs>
  <TitlesOfParts>
    <vt:vector size="34" baseType="lpstr">
      <vt:lpstr>Arial</vt:lpstr>
      <vt:lpstr>Arial Narrow</vt:lpstr>
      <vt:lpstr>Calibri</vt:lpstr>
      <vt:lpstr>Franklin Gothic Medium</vt:lpstr>
      <vt:lpstr>Times</vt:lpstr>
      <vt:lpstr>Wingdings</vt:lpstr>
      <vt:lpstr>Wingdings 2</vt:lpstr>
      <vt:lpstr>Java Green</vt:lpstr>
      <vt:lpstr>1_Java Green</vt:lpstr>
      <vt:lpstr>2_Java Green</vt:lpstr>
      <vt:lpstr>3_Java Green</vt:lpstr>
      <vt:lpstr>4_Java Green</vt:lpstr>
      <vt:lpstr>5_Java Green</vt:lpstr>
      <vt:lpstr>6_Java Green</vt:lpstr>
      <vt:lpstr>7_Java Green</vt:lpstr>
      <vt:lpstr>9_Java Green</vt:lpstr>
      <vt:lpstr>UML Modeling  Use Case Diagrams</vt:lpstr>
      <vt:lpstr>References</vt:lpstr>
      <vt:lpstr>UML Use Case Diagrams</vt:lpstr>
      <vt:lpstr>Use Case Diagrams  (1)</vt:lpstr>
      <vt:lpstr>Use Case Diagrams  (2)</vt:lpstr>
      <vt:lpstr>Use Case Diagrams  (3)</vt:lpstr>
      <vt:lpstr>Decomposed Use Case Diagrams</vt:lpstr>
      <vt:lpstr>Grouping Use Cases with Packages</vt:lpstr>
      <vt:lpstr>Advanced Use Case Options</vt:lpstr>
      <vt:lpstr>Include / extend</vt:lpstr>
      <vt:lpstr>Example of includes</vt:lpstr>
      <vt:lpstr>Dependencies</vt:lpstr>
      <vt:lpstr>One More Example</vt:lpstr>
      <vt:lpstr>Supplementing Use Case Diagrams</vt:lpstr>
      <vt:lpstr>Use Cases are sometimes accompanied by textual descriptions</vt:lpstr>
      <vt:lpstr>Use Case Description  (1) The Overview</vt:lpstr>
      <vt:lpstr>Scenarios</vt:lpstr>
      <vt:lpstr>Use Case Description  (2) The Scenarios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Object-Oriented Programming and Data Abstraction  Lesson 1: Review</dc:title>
  <dc:creator>Jack Myers</dc:creator>
  <cp:lastModifiedBy>Jack Myers</cp:lastModifiedBy>
  <cp:revision>646</cp:revision>
  <cp:lastPrinted>2021-05-19T00:11:10Z</cp:lastPrinted>
  <dcterms:created xsi:type="dcterms:W3CDTF">2013-12-20T15:33:26Z</dcterms:created>
  <dcterms:modified xsi:type="dcterms:W3CDTF">2022-05-29T19:40:48Z</dcterms:modified>
</cp:coreProperties>
</file>