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5.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6.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7.xml" ContentType="application/vnd.openxmlformats-officedocument.theme+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8.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93" r:id="rId2"/>
    <p:sldMasterId id="2147483710" r:id="rId3"/>
    <p:sldMasterId id="2147483724" r:id="rId4"/>
    <p:sldMasterId id="2147483738" r:id="rId5"/>
    <p:sldMasterId id="2147483755" r:id="rId6"/>
    <p:sldMasterId id="2147483769" r:id="rId7"/>
    <p:sldMasterId id="2147483783" r:id="rId8"/>
    <p:sldMasterId id="2147483811" r:id="rId9"/>
  </p:sldMasterIdLst>
  <p:notesMasterIdLst>
    <p:notesMasterId r:id="rId19"/>
  </p:notesMasterIdLst>
  <p:sldIdLst>
    <p:sldId id="257" r:id="rId10"/>
    <p:sldId id="258" r:id="rId11"/>
    <p:sldId id="275" r:id="rId12"/>
    <p:sldId id="274" r:id="rId13"/>
    <p:sldId id="279" r:id="rId14"/>
    <p:sldId id="277" r:id="rId15"/>
    <p:sldId id="280" r:id="rId16"/>
    <p:sldId id="281" r:id="rId17"/>
    <p:sldId id="276"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99D9A"/>
    <a:srgbClr val="248C7B"/>
    <a:srgbClr val="000000"/>
    <a:srgbClr val="339966"/>
    <a:srgbClr val="289C75"/>
    <a:srgbClr val="FFFF99"/>
    <a:srgbClr val="766BD2"/>
    <a:srgbClr val="FFFF00"/>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94660"/>
  </p:normalViewPr>
  <p:slideViewPr>
    <p:cSldViewPr snapToGrid="0">
      <p:cViewPr>
        <p:scale>
          <a:sx n="87" d="100"/>
          <a:sy n="87" d="100"/>
        </p:scale>
        <p:origin x="1443" y="567"/>
      </p:cViewPr>
      <p:guideLst>
        <p:guide orient="horz" pos="2160"/>
        <p:guide pos="2880"/>
      </p:guideLst>
    </p:cSldViewPr>
  </p:slideViewPr>
  <p:notesTextViewPr>
    <p:cViewPr>
      <p:scale>
        <a:sx n="1" d="1"/>
        <a:sy n="1" d="1"/>
      </p:scale>
      <p:origin x="0" y="0"/>
    </p:cViewPr>
  </p:notesTextViewPr>
  <p:sorterViewPr>
    <p:cViewPr varScale="1">
      <p:scale>
        <a:sx n="1" d="1"/>
        <a:sy n="1" d="1"/>
      </p:scale>
      <p:origin x="0" y="-191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fld id="{DC99BAC5-AAC3-41B1-80A3-A98604D7601C}" type="datetimeFigureOut">
              <a:rPr lang="en-US" smtClean="0"/>
              <a:t>1/9/2024</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b="1">
                <a:solidFill>
                  <a:schemeClr val="tx1"/>
                </a:solidFill>
                <a:latin typeface="Times" pitchFamily="-32" charset="0"/>
              </a:defRPr>
            </a:lvl1pPr>
            <a:lvl2pPr marL="785305" indent="-302040">
              <a:defRPr sz="2500" b="1">
                <a:solidFill>
                  <a:schemeClr val="tx1"/>
                </a:solidFill>
                <a:latin typeface="Times" pitchFamily="-32" charset="0"/>
              </a:defRPr>
            </a:lvl2pPr>
            <a:lvl3pPr marL="1208161" indent="-241632">
              <a:defRPr sz="2500" b="1">
                <a:solidFill>
                  <a:schemeClr val="tx1"/>
                </a:solidFill>
                <a:latin typeface="Times" pitchFamily="-32" charset="0"/>
              </a:defRPr>
            </a:lvl3pPr>
            <a:lvl4pPr marL="1691426" indent="-241632">
              <a:defRPr sz="2500" b="1">
                <a:solidFill>
                  <a:schemeClr val="tx1"/>
                </a:solidFill>
                <a:latin typeface="Times" pitchFamily="-32" charset="0"/>
              </a:defRPr>
            </a:lvl4pPr>
            <a:lvl5pPr marL="2174690" indent="-241632">
              <a:defRPr sz="2500" b="1">
                <a:solidFill>
                  <a:schemeClr val="tx1"/>
                </a:solidFill>
                <a:latin typeface="Times" pitchFamily="-32" charset="0"/>
              </a:defRPr>
            </a:lvl5pPr>
            <a:lvl6pPr marL="2657954" indent="-241632" eaLnBrk="0" fontAlgn="base" hangingPunct="0">
              <a:spcBef>
                <a:spcPct val="0"/>
              </a:spcBef>
              <a:spcAft>
                <a:spcPct val="0"/>
              </a:spcAft>
              <a:defRPr sz="2500" b="1">
                <a:solidFill>
                  <a:schemeClr val="tx1"/>
                </a:solidFill>
                <a:latin typeface="Times" pitchFamily="-32" charset="0"/>
              </a:defRPr>
            </a:lvl6pPr>
            <a:lvl7pPr marL="3141218" indent="-241632" eaLnBrk="0" fontAlgn="base" hangingPunct="0">
              <a:spcBef>
                <a:spcPct val="0"/>
              </a:spcBef>
              <a:spcAft>
                <a:spcPct val="0"/>
              </a:spcAft>
              <a:defRPr sz="2500" b="1">
                <a:solidFill>
                  <a:schemeClr val="tx1"/>
                </a:solidFill>
                <a:latin typeface="Times" pitchFamily="-32" charset="0"/>
              </a:defRPr>
            </a:lvl7pPr>
            <a:lvl8pPr marL="3624483" indent="-241632" eaLnBrk="0" fontAlgn="base" hangingPunct="0">
              <a:spcBef>
                <a:spcPct val="0"/>
              </a:spcBef>
              <a:spcAft>
                <a:spcPct val="0"/>
              </a:spcAft>
              <a:defRPr sz="2500" b="1">
                <a:solidFill>
                  <a:schemeClr val="tx1"/>
                </a:solidFill>
                <a:latin typeface="Times" pitchFamily="-32" charset="0"/>
              </a:defRPr>
            </a:lvl8pPr>
            <a:lvl9pPr marL="4107747" indent="-241632" eaLnBrk="0" fontAlgn="base" hangingPunct="0">
              <a:spcBef>
                <a:spcPct val="0"/>
              </a:spcBef>
              <a:spcAft>
                <a:spcPct val="0"/>
              </a:spcAft>
              <a:defRPr sz="25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b="1">
                <a:solidFill>
                  <a:schemeClr val="tx1"/>
                </a:solidFill>
                <a:latin typeface="Times" pitchFamily="-32" charset="0"/>
              </a:defRPr>
            </a:lvl1pPr>
            <a:lvl2pPr marL="785305" indent="-302040">
              <a:defRPr sz="2500" b="1">
                <a:solidFill>
                  <a:schemeClr val="tx1"/>
                </a:solidFill>
                <a:latin typeface="Times" pitchFamily="-32" charset="0"/>
              </a:defRPr>
            </a:lvl2pPr>
            <a:lvl3pPr marL="1208161" indent="-241632">
              <a:defRPr sz="2500" b="1">
                <a:solidFill>
                  <a:schemeClr val="tx1"/>
                </a:solidFill>
                <a:latin typeface="Times" pitchFamily="-32" charset="0"/>
              </a:defRPr>
            </a:lvl3pPr>
            <a:lvl4pPr marL="1691426" indent="-241632">
              <a:defRPr sz="2500" b="1">
                <a:solidFill>
                  <a:schemeClr val="tx1"/>
                </a:solidFill>
                <a:latin typeface="Times" pitchFamily="-32" charset="0"/>
              </a:defRPr>
            </a:lvl4pPr>
            <a:lvl5pPr marL="2174690" indent="-241632">
              <a:defRPr sz="2500" b="1">
                <a:solidFill>
                  <a:schemeClr val="tx1"/>
                </a:solidFill>
                <a:latin typeface="Times" pitchFamily="-32" charset="0"/>
              </a:defRPr>
            </a:lvl5pPr>
            <a:lvl6pPr marL="2657954" indent="-241632" eaLnBrk="0" fontAlgn="base" hangingPunct="0">
              <a:spcBef>
                <a:spcPct val="0"/>
              </a:spcBef>
              <a:spcAft>
                <a:spcPct val="0"/>
              </a:spcAft>
              <a:defRPr sz="2500" b="1">
                <a:solidFill>
                  <a:schemeClr val="tx1"/>
                </a:solidFill>
                <a:latin typeface="Times" pitchFamily="-32" charset="0"/>
              </a:defRPr>
            </a:lvl6pPr>
            <a:lvl7pPr marL="3141218" indent="-241632" eaLnBrk="0" fontAlgn="base" hangingPunct="0">
              <a:spcBef>
                <a:spcPct val="0"/>
              </a:spcBef>
              <a:spcAft>
                <a:spcPct val="0"/>
              </a:spcAft>
              <a:defRPr sz="2500" b="1">
                <a:solidFill>
                  <a:schemeClr val="tx1"/>
                </a:solidFill>
                <a:latin typeface="Times" pitchFamily="-32" charset="0"/>
              </a:defRPr>
            </a:lvl7pPr>
            <a:lvl8pPr marL="3624483" indent="-241632" eaLnBrk="0" fontAlgn="base" hangingPunct="0">
              <a:spcBef>
                <a:spcPct val="0"/>
              </a:spcBef>
              <a:spcAft>
                <a:spcPct val="0"/>
              </a:spcAft>
              <a:defRPr sz="2500" b="1">
                <a:solidFill>
                  <a:schemeClr val="tx1"/>
                </a:solidFill>
                <a:latin typeface="Times" pitchFamily="-32" charset="0"/>
              </a:defRPr>
            </a:lvl8pPr>
            <a:lvl9pPr marL="4107747" indent="-241632" eaLnBrk="0" fontAlgn="base" hangingPunct="0">
              <a:spcBef>
                <a:spcPct val="0"/>
              </a:spcBef>
              <a:spcAft>
                <a:spcPct val="0"/>
              </a:spcAft>
              <a:defRPr sz="25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b="1">
                <a:solidFill>
                  <a:schemeClr val="tx1"/>
                </a:solidFill>
                <a:latin typeface="Times" pitchFamily="-32" charset="0"/>
              </a:defRPr>
            </a:lvl1pPr>
            <a:lvl2pPr marL="785305" indent="-302040">
              <a:defRPr sz="2500" b="1">
                <a:solidFill>
                  <a:schemeClr val="tx1"/>
                </a:solidFill>
                <a:latin typeface="Times" pitchFamily="-32" charset="0"/>
              </a:defRPr>
            </a:lvl2pPr>
            <a:lvl3pPr marL="1208161" indent="-241632">
              <a:defRPr sz="2500" b="1">
                <a:solidFill>
                  <a:schemeClr val="tx1"/>
                </a:solidFill>
                <a:latin typeface="Times" pitchFamily="-32" charset="0"/>
              </a:defRPr>
            </a:lvl3pPr>
            <a:lvl4pPr marL="1691426" indent="-241632">
              <a:defRPr sz="2500" b="1">
                <a:solidFill>
                  <a:schemeClr val="tx1"/>
                </a:solidFill>
                <a:latin typeface="Times" pitchFamily="-32" charset="0"/>
              </a:defRPr>
            </a:lvl4pPr>
            <a:lvl5pPr marL="2174690" indent="-241632">
              <a:defRPr sz="2500" b="1">
                <a:solidFill>
                  <a:schemeClr val="tx1"/>
                </a:solidFill>
                <a:latin typeface="Times" pitchFamily="-32" charset="0"/>
              </a:defRPr>
            </a:lvl5pPr>
            <a:lvl6pPr marL="2657954" indent="-241632" eaLnBrk="0" fontAlgn="base" hangingPunct="0">
              <a:spcBef>
                <a:spcPct val="0"/>
              </a:spcBef>
              <a:spcAft>
                <a:spcPct val="0"/>
              </a:spcAft>
              <a:defRPr sz="2500" b="1">
                <a:solidFill>
                  <a:schemeClr val="tx1"/>
                </a:solidFill>
                <a:latin typeface="Times" pitchFamily="-32" charset="0"/>
              </a:defRPr>
            </a:lvl6pPr>
            <a:lvl7pPr marL="3141218" indent="-241632" eaLnBrk="0" fontAlgn="base" hangingPunct="0">
              <a:spcBef>
                <a:spcPct val="0"/>
              </a:spcBef>
              <a:spcAft>
                <a:spcPct val="0"/>
              </a:spcAft>
              <a:defRPr sz="2500" b="1">
                <a:solidFill>
                  <a:schemeClr val="tx1"/>
                </a:solidFill>
                <a:latin typeface="Times" pitchFamily="-32" charset="0"/>
              </a:defRPr>
            </a:lvl7pPr>
            <a:lvl8pPr marL="3624483" indent="-241632" eaLnBrk="0" fontAlgn="base" hangingPunct="0">
              <a:spcBef>
                <a:spcPct val="0"/>
              </a:spcBef>
              <a:spcAft>
                <a:spcPct val="0"/>
              </a:spcAft>
              <a:defRPr sz="2500" b="1">
                <a:solidFill>
                  <a:schemeClr val="tx1"/>
                </a:solidFill>
                <a:latin typeface="Times" pitchFamily="-32" charset="0"/>
              </a:defRPr>
            </a:lvl8pPr>
            <a:lvl9pPr marL="4107747" indent="-241632" eaLnBrk="0" fontAlgn="base" hangingPunct="0">
              <a:spcBef>
                <a:spcPct val="0"/>
              </a:spcBef>
              <a:spcAft>
                <a:spcPct val="0"/>
              </a:spcAft>
              <a:defRPr sz="25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4081098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5997282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61219797"/>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659754535"/>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34836840"/>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38814976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3958071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900334108"/>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2111732"/>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3232659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112534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746877492"/>
      </p:ext>
    </p:extLst>
  </p:cSld>
  <p:clrMapOvr>
    <a:overrideClrMapping bg1="lt1" tx1="dk1" bg2="lt2" tx2="dk2" accent1="accent1" accent2="accent2" accent3="accent3" accent4="accent4" accent5="accent5" accent6="accent6" hlink="hlink" folHlink="folHlink"/>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4D8609DF-246E-4592-9017-335BBA61F54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94752186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E2DE6586-20E5-4D2A-9EE1-44A5953165C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26486477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01FB564D-8546-4D3A-B883-7D4B1C9A3B6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82168227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AEAD4A3F-3677-4F0D-8AF8-68CE0872A66B}"/>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46075304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06AB850F-29E0-47A7-9D5F-C1DC738D1CA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65676102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33D4124B-0DCE-4FD2-BE75-B48FBB7967C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72346216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a:extLst>
              <a:ext uri="{FF2B5EF4-FFF2-40B4-BE49-F238E27FC236}">
                <a16:creationId xmlns:a16="http://schemas.microsoft.com/office/drawing/2014/main" id="{DB62AEC6-CA35-4482-B790-D511620C0E5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669910698"/>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7F522084-5389-49DB-810C-34F47F8FDC42}"/>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0905670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AECA56E7-F650-4170-B031-F26B491E1565}"/>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82537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a:extLst>
              <a:ext uri="{FF2B5EF4-FFF2-40B4-BE49-F238E27FC236}">
                <a16:creationId xmlns:a16="http://schemas.microsoft.com/office/drawing/2014/main" id="{ACBF2E09-7228-48B9-8044-B9D203F5551C}"/>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78006058"/>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a:extLst>
              <a:ext uri="{FF2B5EF4-FFF2-40B4-BE49-F238E27FC236}">
                <a16:creationId xmlns:a16="http://schemas.microsoft.com/office/drawing/2014/main" id="{6F10B818-19C8-4A97-84A9-335FAA858E3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44438376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a:extLst>
              <a:ext uri="{FF2B5EF4-FFF2-40B4-BE49-F238E27FC236}">
                <a16:creationId xmlns:a16="http://schemas.microsoft.com/office/drawing/2014/main" id="{039114AE-1352-4D49-8C5C-3EED0062B8F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50000448"/>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58ACDF46-899B-4841-8F5D-27F0352B39E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564820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41325123"/>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27709"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8001000" y="150876"/>
            <a:ext cx="990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328F3307-CA20-40BA-A7E7-17A69DE3C3A7}" type="datetime1">
              <a:rPr lang="en-US" smtClean="0"/>
              <a:pPr/>
              <a:t>1/9/2024</a:t>
            </a:fld>
            <a:endParaRPr lang="en-US"/>
          </a:p>
        </p:txBody>
      </p:sp>
      <p:sp>
        <p:nvSpPr>
          <p:cNvPr id="6" name="Footer Placeholder 5"/>
          <p:cNvSpPr>
            <a:spLocks noGrp="1"/>
          </p:cNvSpPr>
          <p:nvPr>
            <p:ph type="ftr" sz="quarter" idx="11"/>
          </p:nvPr>
        </p:nvSpPr>
        <p:spPr/>
        <p:txBody>
          <a:bodyPr/>
          <a:lstStyle/>
          <a:p>
            <a:endParaRPr lang="en-US"/>
          </a:p>
        </p:txBody>
      </p:sp>
      <p:sp>
        <p:nvSpPr>
          <p:cNvPr id="10" name="Title 9"/>
          <p:cNvSpPr>
            <a:spLocks noGrp="1"/>
          </p:cNvSpPr>
          <p:nvPr>
            <p:ph type="title"/>
          </p:nvPr>
        </p:nvSpPr>
        <p:spPr>
          <a:xfrm>
            <a:off x="8234680" y="460247"/>
            <a:ext cx="604520" cy="5999929"/>
          </a:xfrm>
        </p:spPr>
        <p:txBody>
          <a:bodyPr vert="vert" anchor="b"/>
          <a:lstStyle>
            <a:lvl1pPr algn="l">
              <a:defRPr sz="3200" spc="150" baseline="0">
                <a:solidFill>
                  <a:schemeClr val="tx2"/>
                </a:solidFill>
              </a:defRPr>
            </a:lvl1pPr>
          </a:lstStyle>
          <a:p>
            <a:r>
              <a:rPr lang="en-US" dirty="0"/>
              <a:t>Click to edit Master title style</a:t>
            </a:r>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a:r>
              <a:rPr lang="en-US" sz="900">
                <a:solidFill>
                  <a:schemeClr val="accent3"/>
                </a:solidFill>
                <a:latin typeface="Arial Narrow" pitchFamily="34" charset="0"/>
              </a:rPr>
              <a:t>Slide </a:t>
            </a:r>
            <a:fld id="{91D1C02B-4EAB-4E15-8698-97615A35039E}" type="slidenum">
              <a:rPr lang="en-US" sz="900" smtClean="0">
                <a:solidFill>
                  <a:schemeClr val="accent3"/>
                </a:solidFill>
                <a:latin typeface="Arial Narrow" pitchFamily="34" charset="0"/>
              </a:rPr>
              <a:pPr algn="r"/>
              <a:t>‹#›</a:t>
            </a:fld>
            <a:endParaRPr lang="en-US" sz="900" dirty="0">
              <a:solidFill>
                <a:schemeClr val="accent3"/>
              </a:solidFill>
              <a:latin typeface="Arial Narrow" pitchFamily="34" charset="0"/>
            </a:endParaRPr>
          </a:p>
        </p:txBody>
      </p:sp>
    </p:spTree>
    <p:extLst>
      <p:ext uri="{BB962C8B-B14F-4D97-AF65-F5344CB8AC3E}">
        <p14:creationId xmlns:p14="http://schemas.microsoft.com/office/powerpoint/2010/main" val="178955438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p:cNvSpPr>
            <a:spLocks noGrp="1"/>
          </p:cNvSpPr>
          <p:nvPr>
            <p:ph type="sldNum" sz="quarter" idx="12"/>
          </p:nvPr>
        </p:nvSpPr>
        <p:spPr>
          <a:xfrm>
            <a:off x="6553200" y="6243638"/>
            <a:ext cx="2133600" cy="457200"/>
          </a:xfrm>
        </p:spPr>
        <p:txBody>
          <a:bodyPr/>
          <a:lstStyle>
            <a:lvl1pPr>
              <a:defRPr/>
            </a:lvl1pPr>
          </a:lstStyle>
          <a:p>
            <a:fld id="{18C7610B-743C-48E8-8761-F589C348B6EB}" type="slidenum">
              <a:rPr lang="en-US" altLang="en-US"/>
              <a:pPr/>
              <a:t>‹#›</a:t>
            </a:fld>
            <a:endParaRPr lang="en-US" altLang="en-US"/>
          </a:p>
        </p:txBody>
      </p:sp>
    </p:spTree>
    <p:extLst>
      <p:ext uri="{BB962C8B-B14F-4D97-AF65-F5344CB8AC3E}">
        <p14:creationId xmlns:p14="http://schemas.microsoft.com/office/powerpoint/2010/main" val="151434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3B0B3945-8C01-452C-BB78-F336F40B0C19}" type="slidenum">
              <a:rPr lang="en-US" altLang="en-US"/>
              <a:pPr/>
              <a:t>‹#›</a:t>
            </a:fld>
            <a:endParaRPr lang="en-US" altLang="en-US"/>
          </a:p>
        </p:txBody>
      </p:sp>
    </p:spTree>
    <p:extLst>
      <p:ext uri="{BB962C8B-B14F-4D97-AF65-F5344CB8AC3E}">
        <p14:creationId xmlns:p14="http://schemas.microsoft.com/office/powerpoint/2010/main" val="742525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34C5787E-A7DE-49C3-88D9-3C54C289A8D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942780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3C77EAA6-9D41-4E46-94CF-A35D0A2280B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6058773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42E3BE3B-EDD7-42E3-852D-562D2FDD652F}"/>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01626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5F45C4B8-3C16-49F1-8510-9E8022B0948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43376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913EEBCA-DA46-401D-ACC6-B5412897812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079481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DDBED68A-ECCA-4BD7-AFEA-86CC0607AC8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2480563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B7384813-B65D-4938-A41C-D822F5A8FB4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8888952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B1D6C419-2517-415A-8E7F-D34A46E0F50E}"/>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2635937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A59B9B95-4360-4063-A6A0-0C34F8F79C84}"/>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103415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99730F2F-8CC0-4647-ACEE-615D755A84BB}"/>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154276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9ECAA582-BF34-4A37-B4F5-661CA7939C5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9945013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8" name="Slide Number Placeholder 3">
            <a:extLst>
              <a:ext uri="{FF2B5EF4-FFF2-40B4-BE49-F238E27FC236}">
                <a16:creationId xmlns:a16="http://schemas.microsoft.com/office/drawing/2014/main" id="{E8232434-1342-4CEB-82E4-0B5BA56BB475}"/>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7177714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601DE923-D9D0-4163-87EF-F1F611E2118F}"/>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3293786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p:cNvSpPr>
            <a:spLocks noGrp="1"/>
          </p:cNvSpPr>
          <p:nvPr>
            <p:ph type="sldNum" sz="quarter" idx="12"/>
          </p:nvPr>
        </p:nvSpPr>
        <p:spPr>
          <a:xfrm>
            <a:off x="6553200" y="6243638"/>
            <a:ext cx="2133600" cy="457200"/>
          </a:xfrm>
        </p:spPr>
        <p:txBody>
          <a:bodyPr/>
          <a:lstStyle>
            <a:lvl1pPr>
              <a:defRPr/>
            </a:lvl1pPr>
          </a:lstStyle>
          <a:p>
            <a:fld id="{18C7610B-743C-48E8-8761-F589C348B6EB}" type="slidenum">
              <a:rPr lang="en-US" altLang="en-US"/>
              <a:pPr/>
              <a:t>‹#›</a:t>
            </a:fld>
            <a:endParaRPr lang="en-US" altLang="en-US"/>
          </a:p>
        </p:txBody>
      </p:sp>
    </p:spTree>
    <p:extLst>
      <p:ext uri="{BB962C8B-B14F-4D97-AF65-F5344CB8AC3E}">
        <p14:creationId xmlns:p14="http://schemas.microsoft.com/office/powerpoint/2010/main" val="11378707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3B0B3945-8C01-452C-BB78-F336F40B0C19}" type="slidenum">
              <a:rPr lang="en-US" altLang="en-US"/>
              <a:pPr/>
              <a:t>‹#›</a:t>
            </a:fld>
            <a:endParaRPr lang="en-US" altLang="en-US"/>
          </a:p>
        </p:txBody>
      </p:sp>
    </p:spTree>
    <p:extLst>
      <p:ext uri="{BB962C8B-B14F-4D97-AF65-F5344CB8AC3E}">
        <p14:creationId xmlns:p14="http://schemas.microsoft.com/office/powerpoint/2010/main" val="7986092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27709"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8001000" y="150876"/>
            <a:ext cx="990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328F3307-CA20-40BA-A7E7-17A69DE3C3A7}" type="datetime1">
              <a:rPr lang="en-US" smtClean="0"/>
              <a:pPr/>
              <a:t>1/9/2024</a:t>
            </a:fld>
            <a:endParaRPr lang="en-US"/>
          </a:p>
        </p:txBody>
      </p:sp>
      <p:sp>
        <p:nvSpPr>
          <p:cNvPr id="6" name="Footer Placeholder 5"/>
          <p:cNvSpPr>
            <a:spLocks noGrp="1"/>
          </p:cNvSpPr>
          <p:nvPr>
            <p:ph type="ftr" sz="quarter" idx="11"/>
          </p:nvPr>
        </p:nvSpPr>
        <p:spPr/>
        <p:txBody>
          <a:bodyPr/>
          <a:lstStyle/>
          <a:p>
            <a:endParaRPr lang="en-US"/>
          </a:p>
        </p:txBody>
      </p:sp>
      <p:sp>
        <p:nvSpPr>
          <p:cNvPr id="10" name="Title 9"/>
          <p:cNvSpPr>
            <a:spLocks noGrp="1"/>
          </p:cNvSpPr>
          <p:nvPr>
            <p:ph type="title"/>
          </p:nvPr>
        </p:nvSpPr>
        <p:spPr>
          <a:xfrm>
            <a:off x="8234680" y="460247"/>
            <a:ext cx="604520" cy="5999929"/>
          </a:xfrm>
        </p:spPr>
        <p:txBody>
          <a:bodyPr vert="vert" anchor="b"/>
          <a:lstStyle>
            <a:lvl1pPr algn="l">
              <a:defRPr sz="3200" spc="150" baseline="0">
                <a:solidFill>
                  <a:schemeClr val="tx2"/>
                </a:solidFill>
              </a:defRPr>
            </a:lvl1pPr>
          </a:lstStyle>
          <a:p>
            <a:r>
              <a:rPr lang="en-US" dirty="0"/>
              <a:t>Click to edit Master title style</a:t>
            </a:r>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a:r>
              <a:rPr lang="en-US" sz="900">
                <a:solidFill>
                  <a:schemeClr val="accent3"/>
                </a:solidFill>
                <a:latin typeface="Arial Narrow" pitchFamily="34" charset="0"/>
              </a:rPr>
              <a:t>Slide </a:t>
            </a:r>
            <a:fld id="{91D1C02B-4EAB-4E15-8698-97615A35039E}" type="slidenum">
              <a:rPr lang="en-US" sz="900" smtClean="0">
                <a:solidFill>
                  <a:schemeClr val="accent3"/>
                </a:solidFill>
                <a:latin typeface="Arial Narrow" pitchFamily="34" charset="0"/>
              </a:rPr>
              <a:pPr algn="r"/>
              <a:t>‹#›</a:t>
            </a:fld>
            <a:endParaRPr lang="en-US" sz="900" dirty="0">
              <a:solidFill>
                <a:schemeClr val="accent3"/>
              </a:solidFill>
              <a:latin typeface="Arial Narrow" pitchFamily="34" charset="0"/>
            </a:endParaRPr>
          </a:p>
        </p:txBody>
      </p:sp>
    </p:spTree>
    <p:extLst>
      <p:ext uri="{BB962C8B-B14F-4D97-AF65-F5344CB8AC3E}">
        <p14:creationId xmlns:p14="http://schemas.microsoft.com/office/powerpoint/2010/main" val="4060869290"/>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139145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3516291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7359901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93851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111132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8482212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686006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370867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65878156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952765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8944360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5668267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58105355"/>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4D8609DF-246E-4592-9017-335BBA61F54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2641353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E2DE6586-20E5-4D2A-9EE1-44A5953165C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516672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01FB564D-8546-4D3A-B883-7D4B1C9A3B6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37945536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AEAD4A3F-3677-4F0D-8AF8-68CE0872A66B}"/>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37336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06AB850F-29E0-47A7-9D5F-C1DC738D1CAD}"/>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4237189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33D4124B-0DCE-4FD2-BE75-B48FBB7967C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1163066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a:extLst>
              <a:ext uri="{FF2B5EF4-FFF2-40B4-BE49-F238E27FC236}">
                <a16:creationId xmlns:a16="http://schemas.microsoft.com/office/drawing/2014/main" id="{DB62AEC6-CA35-4482-B790-D511620C0E5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5763012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7F522084-5389-49DB-810C-34F47F8FDC42}"/>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61804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AECA56E7-F650-4170-B031-F26B491E1565}"/>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927247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a:extLst>
              <a:ext uri="{FF2B5EF4-FFF2-40B4-BE49-F238E27FC236}">
                <a16:creationId xmlns:a16="http://schemas.microsoft.com/office/drawing/2014/main" id="{ACBF2E09-7228-48B9-8044-B9D203F5551C}"/>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88094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a:extLst>
              <a:ext uri="{FF2B5EF4-FFF2-40B4-BE49-F238E27FC236}">
                <a16:creationId xmlns:a16="http://schemas.microsoft.com/office/drawing/2014/main" id="{6F10B818-19C8-4A97-84A9-335FAA858E3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095549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a:extLst>
              <a:ext uri="{FF2B5EF4-FFF2-40B4-BE49-F238E27FC236}">
                <a16:creationId xmlns:a16="http://schemas.microsoft.com/office/drawing/2014/main" id="{039114AE-1352-4D49-8C5C-3EED0062B8F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102547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58ACDF46-899B-4841-8F5D-27F0352B39E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198390794"/>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84765071-C1EF-4949-B6AE-C7EC626A71D3}"/>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5" name="Slide Number Placeholder 3">
            <a:extLst>
              <a:ext uri="{FF2B5EF4-FFF2-40B4-BE49-F238E27FC236}">
                <a16:creationId xmlns:a16="http://schemas.microsoft.com/office/drawing/2014/main" id="{84974CC4-9CAA-42EC-B7E6-2218C1F0D164}"/>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338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50796159-A167-4EBA-BC24-7B6978F9A33F}"/>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5102599A-98E1-4B0C-9039-37DAEA9D7CF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62328978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00C0BD0A-9F6C-4472-917A-9929BC4ED819}"/>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A910EFF0-A31A-4A78-9F24-820ECC5F8552}"/>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2004907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C2169485-91DE-4D25-831A-65F99486610A}"/>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a:extLst>
              <a:ext uri="{FF2B5EF4-FFF2-40B4-BE49-F238E27FC236}">
                <a16:creationId xmlns:a16="http://schemas.microsoft.com/office/drawing/2014/main" id="{A88CCB75-F28B-4601-95ED-AA9895A87F28}"/>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7069294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B9E47158-FD53-44BD-A80A-52E03BBF1B00}"/>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2" name="Slide Number Placeholder 3">
            <a:extLst>
              <a:ext uri="{FF2B5EF4-FFF2-40B4-BE49-F238E27FC236}">
                <a16:creationId xmlns:a16="http://schemas.microsoft.com/office/drawing/2014/main" id="{7797E598-1CC8-4BA3-8530-8CB1273D98F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21484312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1372F088-22AB-4260-B8FD-5B7CCA5E02E5}"/>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2" name="Slide Number Placeholder 3">
            <a:extLst>
              <a:ext uri="{FF2B5EF4-FFF2-40B4-BE49-F238E27FC236}">
                <a16:creationId xmlns:a16="http://schemas.microsoft.com/office/drawing/2014/main" id="{D0CCD661-FEBD-47BF-94BA-1634BB8D4E8E}"/>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1446925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88715262-A1E2-4C09-BFCC-6A2FEFB7E970}"/>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E81E28AC-A6C2-4B55-A6FA-6E58D1B8077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47587270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8934B90C-BF1E-4CDE-97BE-390E6F5E3570}"/>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5" name="Slide Number Placeholder 3">
            <a:extLst>
              <a:ext uri="{FF2B5EF4-FFF2-40B4-BE49-F238E27FC236}">
                <a16:creationId xmlns:a16="http://schemas.microsoft.com/office/drawing/2014/main" id="{7E0B6DED-0B37-45D6-A25D-C264F541B7D0}"/>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99494186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B991BF8C-C3FF-4A49-87CD-6620D4182EEB}"/>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5" name="Slide Number Placeholder 3">
            <a:extLst>
              <a:ext uri="{FF2B5EF4-FFF2-40B4-BE49-F238E27FC236}">
                <a16:creationId xmlns:a16="http://schemas.microsoft.com/office/drawing/2014/main" id="{029C4954-9213-4750-8EBF-AA5DBEF3C98C}"/>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8374982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8CE3AC5D-AB0D-44BC-9539-8BFB13265F97}"/>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C94B96F8-7CB0-4133-B0B2-8E5944E37078}"/>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49956972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84E12966-8E59-4881-AD57-268CFDA296E3}"/>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D6928B06-B7D1-4B19-9276-B1481A4EBC9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7617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8" name="Slide Number Placeholder 3">
            <a:extLst>
              <a:ext uri="{FF2B5EF4-FFF2-40B4-BE49-F238E27FC236}">
                <a16:creationId xmlns:a16="http://schemas.microsoft.com/office/drawing/2014/main" id="{AE32484E-0BCD-4316-B5AF-2788F1A6F20B}"/>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
        <p:nvSpPr>
          <p:cNvPr id="9" name="Slide Number Placeholder 3">
            <a:extLst>
              <a:ext uri="{FF2B5EF4-FFF2-40B4-BE49-F238E27FC236}">
                <a16:creationId xmlns:a16="http://schemas.microsoft.com/office/drawing/2014/main" id="{ADF5225A-1385-46D2-AC4D-412F35EB7CD4}"/>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1741655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6AB0FACF-D7CF-4FCF-8E89-38ADDD67B0DA}"/>
              </a:ext>
            </a:extLst>
          </p:cNvPr>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5" name="Slide Number Placeholder 3">
            <a:extLst>
              <a:ext uri="{FF2B5EF4-FFF2-40B4-BE49-F238E27FC236}">
                <a16:creationId xmlns:a16="http://schemas.microsoft.com/office/drawing/2014/main" id="{10C63E9E-8627-4023-80BF-CB527E59B8FE}"/>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86126169"/>
      </p:ext>
    </p:extLst>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19760737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41108547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75450437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8196139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96997691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14851979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6591160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838873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580684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9544304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4721399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66594964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417946809"/>
      </p:ext>
    </p:extLst>
  </p:cSld>
  <p:clrMapOvr>
    <a:overrideClrMapping bg1="lt1" tx1="dk1" bg2="lt2" tx2="dk2" accent1="accent1" accent2="accent2" accent3="accent3" accent4="accent4" accent5="accent5" accent6="accent6" hlink="hlink" folHlink="folHlink"/>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425">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675">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3000" spc="113"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C9C5155B-E007-4FB8-BDC5-944FF9C06A62}"/>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37923850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450"/>
              </a:spcAft>
              <a:defRPr spc="0">
                <a:solidFill>
                  <a:schemeClr val="tx1"/>
                </a:solidFill>
              </a:defRPr>
            </a:lvl1pPr>
            <a:lvl2pPr>
              <a:spcAft>
                <a:spcPts val="450"/>
              </a:spcAft>
              <a:defRPr spc="0">
                <a:solidFill>
                  <a:schemeClr val="tx1"/>
                </a:solidFill>
              </a:defRPr>
            </a:lvl2pPr>
            <a:lvl3pPr>
              <a:spcAft>
                <a:spcPts val="450"/>
              </a:spcAft>
              <a:defRPr spc="0">
                <a:solidFill>
                  <a:schemeClr val="tx1"/>
                </a:solidFill>
              </a:defRPr>
            </a:lvl3pPr>
            <a:lvl4pPr>
              <a:spcAft>
                <a:spcPts val="450"/>
              </a:spcAft>
              <a:defRPr>
                <a:solidFill>
                  <a:schemeClr val="tx1"/>
                </a:solidFill>
              </a:defRPr>
            </a:lvl4pPr>
            <a:lvl5pPr>
              <a:spcAft>
                <a:spcPts val="45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675">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CFC29A69-80F4-426C-B2B4-586E960A1103}"/>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08955517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450"/>
              </a:spcAft>
              <a:defRPr sz="1800" spc="0">
                <a:solidFill>
                  <a:schemeClr val="tx1"/>
                </a:solidFill>
              </a:defRPr>
            </a:lvl1pPr>
            <a:lvl2pPr>
              <a:spcAft>
                <a:spcPts val="450"/>
              </a:spcAft>
              <a:defRPr sz="1500" spc="0">
                <a:solidFill>
                  <a:schemeClr val="tx1"/>
                </a:solidFill>
              </a:defRPr>
            </a:lvl2pPr>
            <a:lvl3pPr>
              <a:spcAft>
                <a:spcPts val="450"/>
              </a:spcAft>
              <a:defRPr sz="1350" spc="0">
                <a:solidFill>
                  <a:schemeClr val="tx1"/>
                </a:solidFill>
              </a:defRPr>
            </a:lvl3pPr>
            <a:lvl4pPr>
              <a:spcAft>
                <a:spcPts val="450"/>
              </a:spcAft>
              <a:defRPr sz="1200">
                <a:solidFill>
                  <a:schemeClr val="tx1"/>
                </a:solidFill>
              </a:defRPr>
            </a:lvl4pPr>
            <a:lvl5pPr>
              <a:spcAft>
                <a:spcPts val="450"/>
              </a:spcAft>
              <a:defRPr sz="105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675">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0152938E-04DF-449C-B946-8BF5F47E3F8C}"/>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47218486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258366" indent="-225029">
              <a:spcAft>
                <a:spcPts val="450"/>
              </a:spcAft>
              <a:defRPr sz="2100" spc="0">
                <a:solidFill>
                  <a:schemeClr val="tx1"/>
                </a:solidFill>
              </a:defRPr>
            </a:lvl1pPr>
            <a:lvl2pPr marL="467916" indent="-194072">
              <a:spcAft>
                <a:spcPts val="450"/>
              </a:spcAft>
              <a:defRPr sz="1800" spc="0">
                <a:solidFill>
                  <a:schemeClr val="tx1"/>
                </a:solidFill>
              </a:defRPr>
            </a:lvl2pPr>
            <a:lvl3pPr>
              <a:spcAft>
                <a:spcPts val="450"/>
              </a:spcAft>
              <a:defRPr sz="1500" spc="0">
                <a:solidFill>
                  <a:schemeClr val="tx1"/>
                </a:solidFill>
              </a:defRPr>
            </a:lvl3pPr>
            <a:lvl4pPr>
              <a:spcAft>
                <a:spcPts val="450"/>
              </a:spcAft>
              <a:defRPr sz="1350">
                <a:solidFill>
                  <a:schemeClr val="tx1"/>
                </a:solidFill>
              </a:defRPr>
            </a:lvl4pPr>
            <a:lvl5pPr>
              <a:spcAft>
                <a:spcPts val="450"/>
              </a:spcAft>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675">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a:extLst>
              <a:ext uri="{FF2B5EF4-FFF2-40B4-BE49-F238E27FC236}">
                <a16:creationId xmlns:a16="http://schemas.microsoft.com/office/drawing/2014/main" id="{AD7FED74-6427-4C8D-A54E-32A7D53CDF5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2062407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3"/>
            <a:ext cx="4222668" cy="4912233"/>
          </a:xfrm>
        </p:spPr>
        <p:txBody>
          <a:bodyPr>
            <a:normAutofit/>
          </a:bodyPr>
          <a:lstStyle>
            <a:lvl1pPr>
              <a:defRPr sz="1500" spc="0">
                <a:solidFill>
                  <a:schemeClr val="tx1"/>
                </a:solidFill>
              </a:defRPr>
            </a:lvl1pPr>
            <a:lvl2pPr>
              <a:defRPr sz="1350" spc="0">
                <a:solidFill>
                  <a:schemeClr val="tx1"/>
                </a:solidFill>
              </a:defRPr>
            </a:lvl2pPr>
            <a:lvl3pPr>
              <a:defRPr sz="1200" spc="0">
                <a:solidFill>
                  <a:schemeClr val="tx1"/>
                </a:solidFill>
              </a:defRPr>
            </a:lvl3pPr>
            <a:lvl4pPr>
              <a:defRPr sz="1050" spc="0">
                <a:solidFill>
                  <a:schemeClr val="tx1"/>
                </a:solidFill>
              </a:defRPr>
            </a:lvl4pPr>
            <a:lvl5pPr>
              <a:defRPr sz="1050" spc="0">
                <a:solidFill>
                  <a:schemeClr val="tx1"/>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3"/>
            <a:ext cx="4258294" cy="4912233"/>
          </a:xfrm>
        </p:spPr>
        <p:txBody>
          <a:bodyPr>
            <a:normAutofit/>
          </a:bodyPr>
          <a:lstStyle>
            <a:lvl1pPr>
              <a:defRPr sz="1500" spc="0">
                <a:solidFill>
                  <a:schemeClr val="tx1"/>
                </a:solidFill>
              </a:defRPr>
            </a:lvl1pPr>
            <a:lvl2pPr>
              <a:defRPr sz="1350" spc="0">
                <a:solidFill>
                  <a:schemeClr val="tx1"/>
                </a:solidFill>
              </a:defRPr>
            </a:lvl2pPr>
            <a:lvl3pPr>
              <a:defRPr sz="1200" spc="0">
                <a:solidFill>
                  <a:schemeClr val="tx1"/>
                </a:solidFill>
              </a:defRPr>
            </a:lvl3pPr>
            <a:lvl4pPr>
              <a:defRPr sz="1050" spc="0">
                <a:solidFill>
                  <a:schemeClr val="tx1"/>
                </a:solidFill>
              </a:defRPr>
            </a:lvl4pPr>
            <a:lvl5pPr>
              <a:defRPr sz="1050" spc="0">
                <a:solidFill>
                  <a:schemeClr val="tx1"/>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675">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05AD1468-197B-4EDE-8D47-AFD9154667E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719729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3"/>
            <a:ext cx="4222668" cy="4912233"/>
          </a:xfrm>
        </p:spPr>
        <p:txBody>
          <a:bodyPr>
            <a:normAutofit/>
          </a:bodyPr>
          <a:lstStyle>
            <a:lvl1pPr>
              <a:defRPr sz="1800" spc="0">
                <a:solidFill>
                  <a:schemeClr val="tx1"/>
                </a:solidFill>
              </a:defRPr>
            </a:lvl1pPr>
            <a:lvl2pPr>
              <a:defRPr sz="1500" spc="0">
                <a:solidFill>
                  <a:schemeClr val="tx1"/>
                </a:solidFill>
              </a:defRPr>
            </a:lvl2pPr>
            <a:lvl3pPr>
              <a:defRPr sz="1350" spc="0">
                <a:solidFill>
                  <a:schemeClr val="tx1"/>
                </a:solidFill>
              </a:defRPr>
            </a:lvl3pPr>
            <a:lvl4pPr>
              <a:defRPr sz="1200" spc="0">
                <a:solidFill>
                  <a:schemeClr val="tx1"/>
                </a:solidFill>
              </a:defRPr>
            </a:lvl4pPr>
            <a:lvl5pPr>
              <a:defRPr sz="1200" spc="0">
                <a:solidFill>
                  <a:schemeClr val="tx1"/>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3"/>
            <a:ext cx="4258294" cy="4912233"/>
          </a:xfrm>
        </p:spPr>
        <p:txBody>
          <a:bodyPr>
            <a:normAutofit/>
          </a:bodyPr>
          <a:lstStyle>
            <a:lvl1pPr>
              <a:defRPr sz="1800" spc="0">
                <a:solidFill>
                  <a:schemeClr val="tx1"/>
                </a:solidFill>
              </a:defRPr>
            </a:lvl1pPr>
            <a:lvl2pPr>
              <a:defRPr sz="1500" spc="0">
                <a:solidFill>
                  <a:schemeClr val="tx1"/>
                </a:solidFill>
              </a:defRPr>
            </a:lvl2pPr>
            <a:lvl3pPr>
              <a:defRPr sz="1350" spc="0">
                <a:solidFill>
                  <a:schemeClr val="tx1"/>
                </a:solidFill>
              </a:defRPr>
            </a:lvl3pPr>
            <a:lvl4pPr>
              <a:defRPr sz="1200" spc="0">
                <a:solidFill>
                  <a:schemeClr val="tx1"/>
                </a:solidFill>
              </a:defRPr>
            </a:lvl4pPr>
            <a:lvl5pPr>
              <a:defRPr sz="1200" spc="0">
                <a:solidFill>
                  <a:schemeClr val="tx1"/>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675">
                <a:solidFill>
                  <a:schemeClr val="tx1"/>
                </a:solidFill>
                <a:latin typeface="Arial Narrow" panose="020B0606020202030204" pitchFamily="34" charset="0"/>
              </a:defRPr>
            </a:lvl1pPr>
          </a:lstStyle>
          <a:p>
            <a:fld id="{C715CDA6-468B-4914-9119-2CA166CC068C}" type="datetime1">
              <a:rPr lang="en-US" smtClean="0"/>
              <a:pPr/>
              <a:t>1/9/2024</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1" name="Slide Number Placeholder 3">
            <a:extLst>
              <a:ext uri="{FF2B5EF4-FFF2-40B4-BE49-F238E27FC236}">
                <a16:creationId xmlns:a16="http://schemas.microsoft.com/office/drawing/2014/main" id="{20A91EFF-491F-455B-99B2-379015FAEAB7}"/>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08236386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2"/>
            <a:ext cx="8407893" cy="5440679"/>
          </a:xfrm>
        </p:spPr>
        <p:txBody>
          <a:bodyPr/>
          <a:lstStyle>
            <a:lvl1pPr marL="34290" indent="0">
              <a:spcBef>
                <a:spcPts val="0"/>
              </a:spcBef>
              <a:spcAft>
                <a:spcPts val="0"/>
              </a:spcAft>
              <a:buNone/>
              <a:defRPr b="0" spc="0">
                <a:solidFill>
                  <a:schemeClr val="tx1"/>
                </a:solidFill>
              </a:defRPr>
            </a:lvl1pPr>
            <a:lvl2pPr marL="274320" indent="0">
              <a:spcBef>
                <a:spcPts val="0"/>
              </a:spcBef>
              <a:spcAft>
                <a:spcPts val="0"/>
              </a:spcAft>
              <a:buNone/>
              <a:defRPr b="0" spc="0">
                <a:solidFill>
                  <a:schemeClr val="tx1"/>
                </a:solidFill>
              </a:defRPr>
            </a:lvl2pPr>
            <a:lvl3pPr marL="480060" indent="0">
              <a:spcBef>
                <a:spcPts val="0"/>
              </a:spcBef>
              <a:spcAft>
                <a:spcPts val="0"/>
              </a:spcAft>
              <a:buNone/>
              <a:defRPr b="0" spc="0">
                <a:solidFill>
                  <a:schemeClr val="tx1"/>
                </a:solidFill>
              </a:defRPr>
            </a:lvl3pPr>
            <a:lvl4pPr marL="685800" indent="0">
              <a:spcBef>
                <a:spcPts val="0"/>
              </a:spcBef>
              <a:spcAft>
                <a:spcPts val="0"/>
              </a:spcAft>
              <a:buNone/>
              <a:defRPr b="0">
                <a:solidFill>
                  <a:schemeClr val="tx1"/>
                </a:solidFill>
              </a:defRPr>
            </a:lvl4pPr>
            <a:lvl5pPr marL="822960" indent="0">
              <a:spcBef>
                <a:spcPts val="0"/>
              </a:spcBef>
              <a:spcAft>
                <a:spcPts val="0"/>
              </a:spcAft>
              <a:buNone/>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675">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2"/>
            <a:ext cx="8381260" cy="406153"/>
          </a:xfrm>
        </p:spPr>
        <p:txBody>
          <a:bodyPr/>
          <a:lstStyle>
            <a:lvl1pPr>
              <a:defRPr sz="15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10" name="Slide Number Placeholder 3">
            <a:extLst>
              <a:ext uri="{FF2B5EF4-FFF2-40B4-BE49-F238E27FC236}">
                <a16:creationId xmlns:a16="http://schemas.microsoft.com/office/drawing/2014/main" id="{943A2051-FAC0-42CA-9F5D-826E4EA1A3C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732981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3" name="Text Placeholder 2"/>
          <p:cNvSpPr>
            <a:spLocks noGrp="1"/>
          </p:cNvSpPr>
          <p:nvPr>
            <p:ph type="body" idx="1"/>
          </p:nvPr>
        </p:nvSpPr>
        <p:spPr>
          <a:xfrm>
            <a:off x="7162800" y="2892277"/>
            <a:ext cx="1600201" cy="1645920"/>
          </a:xfrm>
        </p:spPr>
        <p:txBody>
          <a:bodyPr anchor="ctr"/>
          <a:lstStyle>
            <a:lvl1pPr marL="0" indent="0">
              <a:buNone/>
              <a:defRPr sz="1500">
                <a:solidFill>
                  <a:schemeClr val="bg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675">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3150" spc="113"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A5A710D5-955D-47B5-A439-A8129F08C5F1}"/>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68554700"/>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3" name="Text Placeholder 2"/>
          <p:cNvSpPr>
            <a:spLocks noGrp="1"/>
          </p:cNvSpPr>
          <p:nvPr>
            <p:ph type="body" idx="1"/>
          </p:nvPr>
        </p:nvSpPr>
        <p:spPr>
          <a:xfrm>
            <a:off x="7162800" y="2892277"/>
            <a:ext cx="1600201" cy="1645920"/>
          </a:xfrm>
        </p:spPr>
        <p:txBody>
          <a:bodyPr anchor="ctr"/>
          <a:lstStyle>
            <a:lvl1pPr marL="0" indent="0">
              <a:buNone/>
              <a:defRPr sz="1500">
                <a:solidFill>
                  <a:schemeClr val="bg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675">
                <a:solidFill>
                  <a:schemeClr val="tx1"/>
                </a:solidFill>
                <a:latin typeface="Arial Narrow" panose="020B0606020202030204" pitchFamily="34" charset="0"/>
              </a:defRPr>
            </a:lvl1pPr>
          </a:lstStyle>
          <a:p>
            <a:fld id="{C434DD70-68F0-4DEF-81F9-71079D2F1371}" type="datetime1">
              <a:rPr lang="en-US" smtClean="0"/>
              <a:pPr/>
              <a:t>1/9/2024</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3150" spc="113"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0"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AC9E5648-C388-4294-966F-B753400DAF09}"/>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0731266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1800" b="0" spc="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438401"/>
            <a:ext cx="4040188" cy="3687763"/>
          </a:xfrm>
        </p:spPr>
        <p:txBody>
          <a:bodyPr/>
          <a:lstStyle>
            <a:lvl1pPr>
              <a:defRPr sz="1800" spc="0"/>
            </a:lvl1pPr>
            <a:lvl2pPr>
              <a:defRPr sz="1500" spc="0"/>
            </a:lvl2pPr>
            <a:lvl3pPr>
              <a:defRPr sz="1350" spc="0"/>
            </a:lvl3pPr>
            <a:lvl4pPr>
              <a:defRPr sz="1200" spc="0"/>
            </a:lvl4pPr>
            <a:lvl5pPr>
              <a:defRPr sz="1200" spc="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722438"/>
            <a:ext cx="4041775" cy="639762"/>
          </a:xfrm>
        </p:spPr>
        <p:txBody>
          <a:bodyPr anchor="b"/>
          <a:lstStyle>
            <a:lvl1pPr marL="0" indent="0" algn="ctr">
              <a:buNone/>
              <a:defRPr sz="1800" b="0" spc="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438401"/>
            <a:ext cx="4041775" cy="3687763"/>
          </a:xfrm>
        </p:spPr>
        <p:txBody>
          <a:bodyPr/>
          <a:lstStyle>
            <a:lvl1pPr>
              <a:defRPr sz="1800" spc="0"/>
            </a:lvl1pPr>
            <a:lvl2pPr>
              <a:defRPr sz="1500" spc="0"/>
            </a:lvl2pPr>
            <a:lvl3pPr>
              <a:defRPr sz="1350" spc="0"/>
            </a:lvl3pPr>
            <a:lvl4pPr>
              <a:defRPr sz="1200" spc="0"/>
            </a:lvl4pPr>
            <a:lvl5pPr>
              <a:defRPr sz="1200" spc="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675">
                <a:solidFill>
                  <a:schemeClr val="tx1"/>
                </a:solidFill>
                <a:latin typeface="Arial Narrow" panose="020B0606020202030204" pitchFamily="34" charset="0"/>
              </a:defRPr>
            </a:lvl1pPr>
          </a:lstStyle>
          <a:p>
            <a:fld id="{3DD63199-ED02-43C5-98B2-403BD5B5424D}" type="datetime1">
              <a:rPr lang="en-US" smtClean="0"/>
              <a:pPr/>
              <a:t>1/9/2024</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3" name="Slide Number Placeholder 3">
            <a:extLst>
              <a:ext uri="{FF2B5EF4-FFF2-40B4-BE49-F238E27FC236}">
                <a16:creationId xmlns:a16="http://schemas.microsoft.com/office/drawing/2014/main" id="{87F842BF-D47C-4191-AB40-B6AB14F21E7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49683554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675">
                <a:solidFill>
                  <a:schemeClr val="tx1"/>
                </a:solidFill>
                <a:latin typeface="Arial Narrow" panose="020B0606020202030204" pitchFamily="34" charset="0"/>
              </a:defRPr>
            </a:lvl1pPr>
          </a:lstStyle>
          <a:p>
            <a:fld id="{58F7003A-EE07-45D0-8EDE-BE72C64253B7}" type="datetime1">
              <a:rPr lang="en-US" smtClean="0"/>
              <a:pPr/>
              <a:t>1/9/2024</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9" name="Slide Number Placeholder 3">
            <a:extLst>
              <a:ext uri="{FF2B5EF4-FFF2-40B4-BE49-F238E27FC236}">
                <a16:creationId xmlns:a16="http://schemas.microsoft.com/office/drawing/2014/main" id="{3B2D9C9A-4ED9-42B3-8936-1B7E9E0F896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0673130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675">
                <a:solidFill>
                  <a:schemeClr val="tx1"/>
                </a:solidFill>
                <a:latin typeface="Arial Narrow" panose="020B0606020202030204" pitchFamily="34" charset="0"/>
              </a:defRPr>
            </a:lvl1pPr>
          </a:lstStyle>
          <a:p>
            <a:fld id="{E6F30DDD-5613-420D-BFAE-9FDA909A81F5}" type="datetime1">
              <a:rPr lang="en-US" smtClean="0"/>
              <a:pPr/>
              <a:t>1/9/2024</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prstClr val="black"/>
                </a:solidFill>
                <a:latin typeface="Arial Narrow" pitchFamily="34" charset="0"/>
              </a:rPr>
              <a:t>Slide </a:t>
            </a:r>
            <a:fld id="{91D1C02B-4EAB-4E15-8698-97615A35039E}" type="slidenum">
              <a:rPr lang="en-US" sz="675" b="0" smtClean="0">
                <a:solidFill>
                  <a:prstClr val="black"/>
                </a:solidFill>
                <a:latin typeface="Arial Narrow" pitchFamily="34" charset="0"/>
              </a:rPr>
              <a:pPr algn="r" fontAlgn="auto">
                <a:spcBef>
                  <a:spcPts val="0"/>
                </a:spcBef>
                <a:spcAft>
                  <a:spcPts val="0"/>
                </a:spcAft>
              </a:pPr>
              <a:t>‹#›</a:t>
            </a:fld>
            <a:endParaRPr lang="en-US" sz="675" b="0">
              <a:solidFill>
                <a:prstClr val="black"/>
              </a:solidFill>
              <a:latin typeface="Arial Narrow" pitchFamily="34" charset="0"/>
            </a:endParaRPr>
          </a:p>
        </p:txBody>
      </p:sp>
      <p:sp>
        <p:nvSpPr>
          <p:cNvPr id="8" name="Slide Number Placeholder 3">
            <a:extLst>
              <a:ext uri="{FF2B5EF4-FFF2-40B4-BE49-F238E27FC236}">
                <a16:creationId xmlns:a16="http://schemas.microsoft.com/office/drawing/2014/main" id="{9C052743-542F-4A54-BFEA-640A6E8061AA}"/>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61325924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3" name="Content Placeholder 2"/>
          <p:cNvSpPr>
            <a:spLocks noGrp="1"/>
          </p:cNvSpPr>
          <p:nvPr>
            <p:ph idx="1"/>
          </p:nvPr>
        </p:nvSpPr>
        <p:spPr>
          <a:xfrm>
            <a:off x="609600" y="304802"/>
            <a:ext cx="586740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0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675">
                <a:solidFill>
                  <a:schemeClr val="tx1"/>
                </a:solidFill>
                <a:latin typeface="Arial Narrow" panose="020B0606020202030204" pitchFamily="34" charset="0"/>
              </a:defRPr>
            </a:lvl1pPr>
          </a:lstStyle>
          <a:p>
            <a:fld id="{83D39BFE-46BB-4B94-9063-9A78EB540FB4}" type="datetime1">
              <a:rPr lang="en-US" smtClean="0"/>
              <a:pPr/>
              <a:t>1/9/2024</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675">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1500" spc="113" baseline="0"/>
            </a:lvl1pPr>
          </a:lstStyle>
          <a:p>
            <a:r>
              <a:rPr lang="en-US"/>
              <a:t>Click to edit Master title style</a:t>
            </a:r>
            <a:endParaRPr lang="en-US" dirty="0"/>
          </a:p>
        </p:txBody>
      </p:sp>
      <p:sp>
        <p:nvSpPr>
          <p:cNvPr id="12"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675" b="0">
                <a:solidFill>
                  <a:schemeClr val="tx1"/>
                </a:solidFill>
                <a:latin typeface="Arial Narrow" pitchFamily="34" charset="0"/>
              </a:rPr>
              <a:t>Slide </a:t>
            </a:r>
            <a:fld id="{91D1C02B-4EAB-4E15-8698-97615A35039E}" type="slidenum">
              <a:rPr lang="en-US" sz="675" b="0" smtClean="0">
                <a:solidFill>
                  <a:schemeClr val="tx1"/>
                </a:solidFill>
                <a:latin typeface="Arial Narrow" pitchFamily="34" charset="0"/>
              </a:rPr>
              <a:pPr algn="r" fontAlgn="auto">
                <a:spcBef>
                  <a:spcPts val="0"/>
                </a:spcBef>
                <a:spcAft>
                  <a:spcPts val="0"/>
                </a:spcAft>
              </a:pPr>
              <a:t>‹#›</a:t>
            </a:fld>
            <a:endParaRPr lang="en-US" sz="675" b="0">
              <a:solidFill>
                <a:schemeClr val="tx1"/>
              </a:solidFill>
              <a:latin typeface="Arial Narrow" pitchFamily="34" charset="0"/>
            </a:endParaRPr>
          </a:p>
        </p:txBody>
      </p:sp>
      <p:sp>
        <p:nvSpPr>
          <p:cNvPr id="14" name="Slide Number Placeholder 3">
            <a:extLst>
              <a:ext uri="{FF2B5EF4-FFF2-40B4-BE49-F238E27FC236}">
                <a16:creationId xmlns:a16="http://schemas.microsoft.com/office/drawing/2014/main" id="{64B748EA-9954-4FBF-AFD1-EF2E635F6FA6}"/>
              </a:ext>
            </a:extLst>
          </p:cNvPr>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377982026"/>
      </p:ext>
    </p:extLst>
  </p:cSld>
  <p:clrMapOvr>
    <a:overrideClrMapping bg1="lt1" tx1="dk1" bg2="lt2" tx2="dk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1/9/2024</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53774333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1/9/2024</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3556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slideLayout" Target="../slideLayouts/slideLayout71.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slideLayout" Target="../slideLayouts/slideLayout70.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slideLayout" Target="../slideLayouts/slideLayout84.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slideLayout" Target="../slideLayouts/slideLayout83.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slideLayout" Target="../slideLayouts/slideLayout97.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05.xml"/><Relationship Id="rId13" Type="http://schemas.openxmlformats.org/officeDocument/2006/relationships/slideLayout" Target="../slideLayouts/slideLayout110.xml"/><Relationship Id="rId3" Type="http://schemas.openxmlformats.org/officeDocument/2006/relationships/slideLayout" Target="../slideLayouts/slideLayout100.xml"/><Relationship Id="rId7" Type="http://schemas.openxmlformats.org/officeDocument/2006/relationships/slideLayout" Target="../slideLayouts/slideLayout104.xml"/><Relationship Id="rId12" Type="http://schemas.openxmlformats.org/officeDocument/2006/relationships/slideLayout" Target="../slideLayouts/slideLayout109.xml"/><Relationship Id="rId2" Type="http://schemas.openxmlformats.org/officeDocument/2006/relationships/slideLayout" Target="../slideLayouts/slideLayout99.xml"/><Relationship Id="rId1" Type="http://schemas.openxmlformats.org/officeDocument/2006/relationships/slideLayout" Target="../slideLayouts/slideLayout98.xml"/><Relationship Id="rId6" Type="http://schemas.openxmlformats.org/officeDocument/2006/relationships/slideLayout" Target="../slideLayouts/slideLayout103.xml"/><Relationship Id="rId11" Type="http://schemas.openxmlformats.org/officeDocument/2006/relationships/slideLayout" Target="../slideLayouts/slideLayout108.xml"/><Relationship Id="rId5" Type="http://schemas.openxmlformats.org/officeDocument/2006/relationships/slideLayout" Target="../slideLayouts/slideLayout102.xml"/><Relationship Id="rId10" Type="http://schemas.openxmlformats.org/officeDocument/2006/relationships/slideLayout" Target="../slideLayouts/slideLayout107.xml"/><Relationship Id="rId4" Type="http://schemas.openxmlformats.org/officeDocument/2006/relationships/slideLayout" Target="../slideLayouts/slideLayout101.xml"/><Relationship Id="rId9" Type="http://schemas.openxmlformats.org/officeDocument/2006/relationships/slideLayout" Target="../slideLayouts/slideLayout106.xml"/><Relationship Id="rId1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slideLayout" Target="../slideLayouts/slideLayout123.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slideLayout" Target="../slideLayouts/slideLayout122.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 Id="rId1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 id="2147483685" r:id="rId13"/>
    <p:sldLayoutId id="2147483690" r:id="rId14"/>
    <p:sldLayoutId id="2147483691" r:id="rId15"/>
    <p:sldLayoutId id="2147483692" r:id="rId16"/>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1536123330"/>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139522821"/>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4091158498"/>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2562253737"/>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58485145"/>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8" name="Rectangle 7"/>
          <p:cNvSpPr/>
          <p:nvPr/>
        </p:nvSpPr>
        <p:spPr>
          <a:xfrm>
            <a:off x="152400" y="152402"/>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35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825">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825">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825">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2014916684"/>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Lst>
  <p:hf hdr="0" ftr="0" dt="0"/>
  <p:txStyles>
    <p:titleStyle>
      <a:lvl1pPr algn="ctr" defTabSz="685800" rtl="0" eaLnBrk="1" latinLnBrk="0" hangingPunct="1">
        <a:spcBef>
          <a:spcPct val="0"/>
        </a:spcBef>
        <a:buNone/>
        <a:defRPr sz="2400" kern="1200" cap="none" spc="150" baseline="0">
          <a:ln>
            <a:noFill/>
          </a:ln>
          <a:solidFill>
            <a:schemeClr val="bg1"/>
          </a:solidFill>
          <a:effectLst/>
          <a:latin typeface="+mj-lt"/>
          <a:ea typeface="+mj-ea"/>
          <a:cs typeface="+mj-cs"/>
        </a:defRPr>
      </a:lvl1pPr>
    </p:titleStyle>
    <p:bodyStyle>
      <a:lvl1pPr marL="205740" indent="-171450" algn="l" defTabSz="685800" rtl="0" eaLnBrk="1" latinLnBrk="0" hangingPunct="1">
        <a:spcBef>
          <a:spcPct val="20000"/>
        </a:spcBef>
        <a:buClr>
          <a:schemeClr val="accent1"/>
        </a:buClr>
        <a:buFont typeface="Wingdings 2" pitchFamily="18" charset="2"/>
        <a:buChar char=""/>
        <a:defRPr sz="1500" kern="1200" spc="113" baseline="0">
          <a:solidFill>
            <a:schemeClr val="tx2"/>
          </a:solidFill>
          <a:latin typeface="+mn-lt"/>
          <a:ea typeface="+mn-ea"/>
          <a:cs typeface="+mn-cs"/>
        </a:defRPr>
      </a:lvl1pPr>
      <a:lvl2pPr marL="411480" indent="-137160" algn="l" defTabSz="685800" rtl="0" eaLnBrk="1" latinLnBrk="0" hangingPunct="1">
        <a:spcBef>
          <a:spcPct val="20000"/>
        </a:spcBef>
        <a:buClr>
          <a:schemeClr val="accent2"/>
        </a:buClr>
        <a:buFont typeface="Wingdings" pitchFamily="2" charset="2"/>
        <a:buChar char="§"/>
        <a:defRPr sz="1350" kern="1200" spc="75" baseline="0">
          <a:solidFill>
            <a:schemeClr val="tx2"/>
          </a:solidFill>
          <a:latin typeface="+mn-lt"/>
          <a:ea typeface="+mn-ea"/>
          <a:cs typeface="+mn-cs"/>
        </a:defRPr>
      </a:lvl2pPr>
      <a:lvl3pPr marL="617220" indent="-137160" algn="l" defTabSz="685800" rtl="0" eaLnBrk="1" latinLnBrk="0" hangingPunct="1">
        <a:spcBef>
          <a:spcPct val="20000"/>
        </a:spcBef>
        <a:buClr>
          <a:schemeClr val="accent3"/>
        </a:buClr>
        <a:buFont typeface="Wingdings" pitchFamily="2" charset="2"/>
        <a:buChar char="§"/>
        <a:defRPr sz="1200" kern="1200" spc="75" baseline="0">
          <a:solidFill>
            <a:schemeClr val="tx2"/>
          </a:solidFill>
          <a:latin typeface="+mn-lt"/>
          <a:ea typeface="+mn-ea"/>
          <a:cs typeface="+mn-cs"/>
        </a:defRPr>
      </a:lvl3pPr>
      <a:lvl4pPr marL="822960" indent="-137160" algn="l" defTabSz="685800" rtl="0" eaLnBrk="1" latinLnBrk="0" hangingPunct="1">
        <a:spcBef>
          <a:spcPct val="20000"/>
        </a:spcBef>
        <a:buClr>
          <a:schemeClr val="accent4"/>
        </a:buClr>
        <a:buFont typeface="Wingdings" pitchFamily="2" charset="2"/>
        <a:buChar char="§"/>
        <a:defRPr sz="1050" kern="1200">
          <a:solidFill>
            <a:schemeClr val="tx2"/>
          </a:solidFill>
          <a:latin typeface="+mn-lt"/>
          <a:ea typeface="+mn-ea"/>
          <a:cs typeface="+mn-cs"/>
        </a:defRPr>
      </a:lvl4pPr>
      <a:lvl5pPr marL="960120" indent="-137160" algn="l" defTabSz="685800" rtl="0" eaLnBrk="1" latinLnBrk="0" hangingPunct="1">
        <a:spcBef>
          <a:spcPct val="20000"/>
        </a:spcBef>
        <a:buClr>
          <a:schemeClr val="accent6"/>
        </a:buClr>
        <a:buFont typeface="Wingdings" pitchFamily="2" charset="2"/>
        <a:buChar char="§"/>
        <a:defRPr sz="975" kern="1200" spc="75" baseline="0">
          <a:solidFill>
            <a:schemeClr val="tx2"/>
          </a:solidFill>
          <a:latin typeface="+mn-lt"/>
          <a:ea typeface="+mn-ea"/>
          <a:cs typeface="+mn-cs"/>
        </a:defRPr>
      </a:lvl5pPr>
      <a:lvl6pPr marL="1165860" indent="-137160" algn="l" defTabSz="685800" rtl="0" eaLnBrk="1" latinLnBrk="0" hangingPunct="1">
        <a:spcBef>
          <a:spcPct val="20000"/>
        </a:spcBef>
        <a:buClr>
          <a:schemeClr val="accent1"/>
        </a:buClr>
        <a:buFont typeface="Wingdings" pitchFamily="2" charset="2"/>
        <a:buChar char="§"/>
        <a:defRPr sz="900" kern="1200">
          <a:solidFill>
            <a:schemeClr val="tx2"/>
          </a:solidFill>
          <a:latin typeface="+mn-lt"/>
          <a:ea typeface="+mn-ea"/>
          <a:cs typeface="+mn-cs"/>
        </a:defRPr>
      </a:lvl6pPr>
      <a:lvl7pPr marL="1371600" indent="-137160" algn="l" defTabSz="685800" rtl="0" eaLnBrk="1" latinLnBrk="0" hangingPunct="1">
        <a:spcBef>
          <a:spcPct val="20000"/>
        </a:spcBef>
        <a:buClr>
          <a:schemeClr val="accent2"/>
        </a:buClr>
        <a:buFont typeface="Wingdings" pitchFamily="2" charset="2"/>
        <a:buChar char="§"/>
        <a:defRPr sz="900" kern="1200">
          <a:solidFill>
            <a:schemeClr val="tx2"/>
          </a:solidFill>
          <a:latin typeface="+mn-lt"/>
          <a:ea typeface="+mn-ea"/>
          <a:cs typeface="+mn-cs"/>
        </a:defRPr>
      </a:lvl7pPr>
      <a:lvl8pPr marL="1577340" indent="-137160" algn="l" defTabSz="685800" rtl="0" eaLnBrk="1" latinLnBrk="0" hangingPunct="1">
        <a:spcBef>
          <a:spcPct val="20000"/>
        </a:spcBef>
        <a:buClr>
          <a:schemeClr val="accent3"/>
        </a:buClr>
        <a:buFont typeface="Wingdings" pitchFamily="2" charset="2"/>
        <a:buChar char="§"/>
        <a:defRPr sz="900" kern="1200">
          <a:solidFill>
            <a:schemeClr val="tx2"/>
          </a:solidFill>
          <a:latin typeface="+mn-lt"/>
          <a:ea typeface="+mn-ea"/>
          <a:cs typeface="+mn-cs"/>
        </a:defRPr>
      </a:lvl8pPr>
      <a:lvl9pPr marL="1783080" indent="-137160" algn="l" defTabSz="685800" rtl="0" eaLnBrk="1" latinLnBrk="0" hangingPunct="1">
        <a:spcBef>
          <a:spcPct val="20000"/>
        </a:spcBef>
        <a:buClr>
          <a:schemeClr val="accent5"/>
        </a:buClr>
        <a:buFont typeface="Wingdings" pitchFamily="2" charset="2"/>
        <a:buChar char="§"/>
        <a:defRPr sz="9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525888289"/>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1/9/2024</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742165777"/>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 id="2147483823" r:id="rId12"/>
    <p:sldLayoutId id="2147483824"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0.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0.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0.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6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png"/><Relationship Id="rId1" Type="http://schemas.openxmlformats.org/officeDocument/2006/relationships/slideLayout" Target="../slideLayouts/slideLayout60.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6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p:txBody>
          <a:bodyPr/>
          <a:lstStyle/>
          <a:p>
            <a:pPr eaLnBrk="1" hangingPunct="1"/>
            <a:r>
              <a:rPr lang="en-GB" altLang="en-US" sz="3200">
                <a:solidFill>
                  <a:schemeClr val="tx2">
                    <a:lumMod val="20000"/>
                    <a:lumOff val="80000"/>
                  </a:schemeClr>
                </a:solidFill>
              </a:rPr>
              <a:t>UML Modeling</a:t>
            </a:r>
            <a:br>
              <a:rPr lang="en-GB" altLang="en-US" dirty="0"/>
            </a:br>
            <a:br>
              <a:rPr lang="en-GB" altLang="en-US"/>
            </a:br>
            <a:r>
              <a:rPr lang="en-GB" altLang="en-US"/>
              <a:t>Package Diagrams</a:t>
            </a:r>
            <a:endParaRPr lang="en-US" altLang="en-US" sz="3600"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E3673F-9E3D-B542-9970-DF1417BC2D15}"/>
              </a:ext>
            </a:extLst>
          </p:cNvPr>
          <p:cNvSpPr>
            <a:spLocks noGrp="1"/>
          </p:cNvSpPr>
          <p:nvPr>
            <p:ph idx="1"/>
          </p:nvPr>
        </p:nvSpPr>
        <p:spPr>
          <a:xfrm>
            <a:off x="4510292" y="1719071"/>
            <a:ext cx="4278600" cy="4407408"/>
          </a:xfrm>
        </p:spPr>
        <p:txBody>
          <a:bodyPr/>
          <a:lstStyle/>
          <a:p>
            <a:r>
              <a:rPr lang="en-US"/>
              <a:t>Materials in this educational slide deck are taken from The Unified Modeling Language User Guide.</a:t>
            </a:r>
          </a:p>
          <a:p>
            <a:r>
              <a:rPr lang="en-US"/>
              <a:t>UML stared in October 1994 when Grady Booch and James Rumbaugh worked at Rational Software Company, pioneers in software modeling.</a:t>
            </a:r>
          </a:p>
          <a:p>
            <a:r>
              <a:rPr lang="en-US"/>
              <a:t>These three were the original designers of UML, but they collaborated with partners from the software industry, including Hewlett-Packard, IBM, Oracle and others.</a:t>
            </a:r>
          </a:p>
        </p:txBody>
      </p:sp>
      <p:sp>
        <p:nvSpPr>
          <p:cNvPr id="3" name="Title 2">
            <a:extLst>
              <a:ext uri="{FF2B5EF4-FFF2-40B4-BE49-F238E27FC236}">
                <a16:creationId xmlns:a16="http://schemas.microsoft.com/office/drawing/2014/main" id="{897065DE-821F-90FA-8063-75B4EAE1144B}"/>
              </a:ext>
            </a:extLst>
          </p:cNvPr>
          <p:cNvSpPr>
            <a:spLocks noGrp="1"/>
          </p:cNvSpPr>
          <p:nvPr>
            <p:ph type="title"/>
          </p:nvPr>
        </p:nvSpPr>
        <p:spPr/>
        <p:txBody>
          <a:bodyPr/>
          <a:lstStyle/>
          <a:p>
            <a:r>
              <a:rPr lang="en-US"/>
              <a:t>References</a:t>
            </a:r>
          </a:p>
        </p:txBody>
      </p:sp>
      <p:pic>
        <p:nvPicPr>
          <p:cNvPr id="1026" name="Picture 2">
            <a:extLst>
              <a:ext uri="{FF2B5EF4-FFF2-40B4-BE49-F238E27FC236}">
                <a16:creationId xmlns:a16="http://schemas.microsoft.com/office/drawing/2014/main" id="{AB96FB15-CAF0-BF6A-663F-7E4C443399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479" y="1817552"/>
            <a:ext cx="3495675" cy="452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8703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1700B2-5520-6B05-9769-AC966FA069EC}"/>
              </a:ext>
            </a:extLst>
          </p:cNvPr>
          <p:cNvSpPr>
            <a:spLocks noGrp="1"/>
          </p:cNvSpPr>
          <p:nvPr>
            <p:ph idx="1"/>
          </p:nvPr>
        </p:nvSpPr>
        <p:spPr>
          <a:xfrm>
            <a:off x="146955" y="1680970"/>
            <a:ext cx="8407893" cy="4407408"/>
          </a:xfrm>
        </p:spPr>
        <p:txBody>
          <a:bodyPr>
            <a:normAutofit/>
          </a:bodyPr>
          <a:lstStyle/>
          <a:p>
            <a:r>
              <a:rPr lang="en-US" sz="1800"/>
              <a:t>Classically, a </a:t>
            </a:r>
            <a:r>
              <a:rPr lang="en-US" sz="1800" b="1">
                <a:solidFill>
                  <a:schemeClr val="tx2"/>
                </a:solidFill>
              </a:rPr>
              <a:t>package</a:t>
            </a:r>
            <a:r>
              <a:rPr lang="en-US" sz="1800"/>
              <a:t> is a namespace that </a:t>
            </a:r>
            <a:br>
              <a:rPr lang="en-US" sz="1800"/>
            </a:br>
            <a:r>
              <a:rPr lang="en-US" sz="1800"/>
              <a:t>organizes a set of related classes and </a:t>
            </a:r>
            <a:br>
              <a:rPr lang="en-US" sz="1800"/>
            </a:br>
            <a:r>
              <a:rPr lang="en-US" sz="1800"/>
              <a:t>interfaces. </a:t>
            </a:r>
          </a:p>
          <a:p>
            <a:pPr lvl="1"/>
            <a:r>
              <a:rPr lang="en-US" sz="1600"/>
              <a:t>Similar to different folders on your computer </a:t>
            </a:r>
            <a:br>
              <a:rPr lang="en-US" sz="1600"/>
            </a:br>
            <a:r>
              <a:rPr lang="en-US" sz="1600"/>
              <a:t>where you might keep HTML pages in one </a:t>
            </a:r>
            <a:br>
              <a:rPr lang="en-US" sz="1600"/>
            </a:br>
            <a:r>
              <a:rPr lang="en-US" sz="1600"/>
              <a:t>folder, images in another, and scripts or </a:t>
            </a:r>
            <a:br>
              <a:rPr lang="en-US" sz="1600"/>
            </a:br>
            <a:r>
              <a:rPr lang="en-US" sz="1600"/>
              <a:t>applications in yet another.</a:t>
            </a:r>
          </a:p>
          <a:p>
            <a:pPr lvl="1"/>
            <a:r>
              <a:rPr lang="en-US" sz="1600"/>
              <a:t>Good example?  The Java API </a:t>
            </a:r>
          </a:p>
          <a:p>
            <a:r>
              <a:rPr lang="en-US" sz="1800"/>
              <a:t>But this is how Booch, Rumbaugh and </a:t>
            </a:r>
            <a:br>
              <a:rPr lang="en-US" sz="1800"/>
            </a:br>
            <a:r>
              <a:rPr lang="en-US" sz="1800"/>
              <a:t>Jacobson describe a package:</a:t>
            </a:r>
          </a:p>
          <a:p>
            <a:pPr lvl="1"/>
            <a:r>
              <a:rPr lang="en-US" sz="1600"/>
              <a:t>A package is a piece of a model. </a:t>
            </a:r>
          </a:p>
          <a:p>
            <a:pPr lvl="1"/>
            <a:r>
              <a:rPr lang="en-US" sz="1600"/>
              <a:t>Every part of a model must belong to one </a:t>
            </a:r>
            <a:br>
              <a:rPr lang="en-US" sz="1600"/>
            </a:br>
            <a:r>
              <a:rPr lang="en-US" sz="1600"/>
              <a:t>package.  The modeler may allocate the contents of a model to a set of packages.  But to be workable, the allocation must follow some rational principle, such as </a:t>
            </a:r>
            <a:r>
              <a:rPr lang="en-US" sz="1600" b="1">
                <a:solidFill>
                  <a:schemeClr val="tx2"/>
                </a:solidFill>
              </a:rPr>
              <a:t>common functionality</a:t>
            </a:r>
            <a:r>
              <a:rPr lang="en-US" sz="1600"/>
              <a:t>, </a:t>
            </a:r>
            <a:r>
              <a:rPr lang="en-US" sz="1600" b="1">
                <a:solidFill>
                  <a:schemeClr val="accent4"/>
                </a:solidFill>
              </a:rPr>
              <a:t>tightly coupled implementation</a:t>
            </a:r>
            <a:r>
              <a:rPr lang="en-US" sz="1600"/>
              <a:t>, and </a:t>
            </a:r>
            <a:r>
              <a:rPr lang="en-US" sz="1600" b="1">
                <a:solidFill>
                  <a:schemeClr val="accent6"/>
                </a:solidFill>
              </a:rPr>
              <a:t>a </a:t>
            </a:r>
            <a:r>
              <a:rPr lang="en-US" sz="1600" b="1">
                <a:solidFill>
                  <a:srgbClr val="289C75"/>
                </a:solidFill>
              </a:rPr>
              <a:t>common viewpoint</a:t>
            </a:r>
            <a:r>
              <a:rPr lang="en-US" sz="1600"/>
              <a:t>.  UML does not impose a rule for composing packages, but a good decomposition into packages will greatly enhance model maintainability</a:t>
            </a:r>
          </a:p>
        </p:txBody>
      </p:sp>
      <p:sp>
        <p:nvSpPr>
          <p:cNvPr id="3" name="Title 2">
            <a:extLst>
              <a:ext uri="{FF2B5EF4-FFF2-40B4-BE49-F238E27FC236}">
                <a16:creationId xmlns:a16="http://schemas.microsoft.com/office/drawing/2014/main" id="{CF3C30DB-6B13-EADC-40BD-1C3C5218C997}"/>
              </a:ext>
            </a:extLst>
          </p:cNvPr>
          <p:cNvSpPr>
            <a:spLocks noGrp="1"/>
          </p:cNvSpPr>
          <p:nvPr>
            <p:ph type="title"/>
          </p:nvPr>
        </p:nvSpPr>
        <p:spPr/>
        <p:txBody>
          <a:bodyPr/>
          <a:lstStyle/>
          <a:p>
            <a:r>
              <a:rPr lang="en-US"/>
              <a:t>Packages</a:t>
            </a:r>
          </a:p>
        </p:txBody>
      </p:sp>
      <p:pic>
        <p:nvPicPr>
          <p:cNvPr id="5" name="Picture 4">
            <a:extLst>
              <a:ext uri="{FF2B5EF4-FFF2-40B4-BE49-F238E27FC236}">
                <a16:creationId xmlns:a16="http://schemas.microsoft.com/office/drawing/2014/main" id="{DA9F30CA-7E09-E3E9-4399-66CBDD523FC8}"/>
              </a:ext>
            </a:extLst>
          </p:cNvPr>
          <p:cNvPicPr>
            <a:picLocks noChangeAspect="1"/>
          </p:cNvPicPr>
          <p:nvPr/>
        </p:nvPicPr>
        <p:blipFill>
          <a:blip r:embed="rId2"/>
          <a:stretch>
            <a:fillRect/>
          </a:stretch>
        </p:blipFill>
        <p:spPr>
          <a:xfrm>
            <a:off x="5197486" y="1571309"/>
            <a:ext cx="3839111" cy="3829584"/>
          </a:xfrm>
          <a:prstGeom prst="rect">
            <a:avLst/>
          </a:prstGeom>
        </p:spPr>
      </p:pic>
      <p:sp>
        <p:nvSpPr>
          <p:cNvPr id="6" name="Arrow: Right 5">
            <a:extLst>
              <a:ext uri="{FF2B5EF4-FFF2-40B4-BE49-F238E27FC236}">
                <a16:creationId xmlns:a16="http://schemas.microsoft.com/office/drawing/2014/main" id="{F08190CB-2FEF-ACD8-F974-5D80FF035996}"/>
              </a:ext>
            </a:extLst>
          </p:cNvPr>
          <p:cNvSpPr/>
          <p:nvPr/>
        </p:nvSpPr>
        <p:spPr>
          <a:xfrm>
            <a:off x="3771275" y="3802699"/>
            <a:ext cx="1483846" cy="24639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4585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FBD751-7754-BB4C-615E-EC3B7B094C49}"/>
              </a:ext>
            </a:extLst>
          </p:cNvPr>
          <p:cNvSpPr>
            <a:spLocks noGrp="1"/>
          </p:cNvSpPr>
          <p:nvPr>
            <p:ph idx="1"/>
          </p:nvPr>
        </p:nvSpPr>
        <p:spPr>
          <a:xfrm>
            <a:off x="161982" y="1653365"/>
            <a:ext cx="5143728" cy="4407408"/>
          </a:xfrm>
        </p:spPr>
        <p:txBody>
          <a:bodyPr>
            <a:normAutofit/>
          </a:bodyPr>
          <a:lstStyle/>
          <a:p>
            <a:pPr algn="l"/>
            <a:r>
              <a:rPr lang="en-US" sz="1800" b="1">
                <a:solidFill>
                  <a:schemeClr val="tx2"/>
                </a:solidFill>
              </a:rPr>
              <a:t>Package Diagram </a:t>
            </a:r>
            <a:r>
              <a:rPr lang="en-US" sz="1800"/>
              <a:t>– shows the decomposition of a system model into organizational units and their dependencies.</a:t>
            </a:r>
            <a:endParaRPr lang="en-US" sz="1600" b="0" i="0" u="none" strike="noStrike" baseline="0"/>
          </a:p>
          <a:p>
            <a:pPr marL="365760" lvl="1" indent="0">
              <a:buNone/>
            </a:pPr>
            <a:endParaRPr lang="en-US" sz="1600"/>
          </a:p>
        </p:txBody>
      </p:sp>
      <p:sp>
        <p:nvSpPr>
          <p:cNvPr id="3" name="Title 2">
            <a:extLst>
              <a:ext uri="{FF2B5EF4-FFF2-40B4-BE49-F238E27FC236}">
                <a16:creationId xmlns:a16="http://schemas.microsoft.com/office/drawing/2014/main" id="{85D1804C-4758-9481-EE4B-41793AB026A5}"/>
              </a:ext>
            </a:extLst>
          </p:cNvPr>
          <p:cNvSpPr>
            <a:spLocks noGrp="1"/>
          </p:cNvSpPr>
          <p:nvPr>
            <p:ph type="title"/>
          </p:nvPr>
        </p:nvSpPr>
        <p:spPr/>
        <p:txBody>
          <a:bodyPr/>
          <a:lstStyle/>
          <a:p>
            <a:r>
              <a:rPr lang="en-US"/>
              <a:t>UML Package Diagrams</a:t>
            </a:r>
          </a:p>
        </p:txBody>
      </p:sp>
      <p:pic>
        <p:nvPicPr>
          <p:cNvPr id="4" name="Picture 3">
            <a:extLst>
              <a:ext uri="{FF2B5EF4-FFF2-40B4-BE49-F238E27FC236}">
                <a16:creationId xmlns:a16="http://schemas.microsoft.com/office/drawing/2014/main" id="{5AF3E308-820C-DCA8-39DD-0261D84FA8D3}"/>
              </a:ext>
            </a:extLst>
          </p:cNvPr>
          <p:cNvPicPr>
            <a:picLocks noChangeAspect="1"/>
          </p:cNvPicPr>
          <p:nvPr/>
        </p:nvPicPr>
        <p:blipFill>
          <a:blip r:embed="rId2"/>
          <a:stretch>
            <a:fillRect/>
          </a:stretch>
        </p:blipFill>
        <p:spPr>
          <a:xfrm>
            <a:off x="99638" y="2905992"/>
            <a:ext cx="3839111" cy="3829584"/>
          </a:xfrm>
          <a:prstGeom prst="rect">
            <a:avLst/>
          </a:prstGeom>
        </p:spPr>
      </p:pic>
      <p:pic>
        <p:nvPicPr>
          <p:cNvPr id="6" name="Picture 5">
            <a:extLst>
              <a:ext uri="{FF2B5EF4-FFF2-40B4-BE49-F238E27FC236}">
                <a16:creationId xmlns:a16="http://schemas.microsoft.com/office/drawing/2014/main" id="{8B651A37-7A20-EEB3-1865-BD4B1ADDCC18}"/>
              </a:ext>
            </a:extLst>
          </p:cNvPr>
          <p:cNvPicPr>
            <a:picLocks noChangeAspect="1"/>
          </p:cNvPicPr>
          <p:nvPr/>
        </p:nvPicPr>
        <p:blipFill>
          <a:blip r:embed="rId3"/>
          <a:stretch>
            <a:fillRect/>
          </a:stretch>
        </p:blipFill>
        <p:spPr>
          <a:xfrm>
            <a:off x="4713637" y="2428366"/>
            <a:ext cx="4268381" cy="4243468"/>
          </a:xfrm>
          <a:prstGeom prst="rect">
            <a:avLst/>
          </a:prstGeom>
        </p:spPr>
      </p:pic>
      <p:sp>
        <p:nvSpPr>
          <p:cNvPr id="8" name="TextBox 7">
            <a:extLst>
              <a:ext uri="{FF2B5EF4-FFF2-40B4-BE49-F238E27FC236}">
                <a16:creationId xmlns:a16="http://schemas.microsoft.com/office/drawing/2014/main" id="{17F512A2-6DB0-23C8-AFF2-5466DD9DBC13}"/>
              </a:ext>
            </a:extLst>
          </p:cNvPr>
          <p:cNvSpPr txBox="1"/>
          <p:nvPr/>
        </p:nvSpPr>
        <p:spPr>
          <a:xfrm>
            <a:off x="936302" y="2655921"/>
            <a:ext cx="3002447" cy="338554"/>
          </a:xfrm>
          <a:prstGeom prst="rect">
            <a:avLst/>
          </a:prstGeom>
          <a:solidFill>
            <a:schemeClr val="bg1"/>
          </a:solidFill>
        </p:spPr>
        <p:txBody>
          <a:bodyPr wrap="square">
            <a:spAutoFit/>
          </a:bodyPr>
          <a:lstStyle/>
          <a:p>
            <a:r>
              <a:rPr lang="en-US" sz="1600" i="1">
                <a:solidFill>
                  <a:schemeClr val="tx2"/>
                </a:solidFill>
              </a:rPr>
              <a:t>example of "classical" packages</a:t>
            </a:r>
          </a:p>
        </p:txBody>
      </p:sp>
      <p:sp>
        <p:nvSpPr>
          <p:cNvPr id="9" name="TextBox 8">
            <a:extLst>
              <a:ext uri="{FF2B5EF4-FFF2-40B4-BE49-F238E27FC236}">
                <a16:creationId xmlns:a16="http://schemas.microsoft.com/office/drawing/2014/main" id="{198AA8BD-065F-1E6A-858A-67D47BF1834E}"/>
              </a:ext>
            </a:extLst>
          </p:cNvPr>
          <p:cNvSpPr txBox="1"/>
          <p:nvPr/>
        </p:nvSpPr>
        <p:spPr>
          <a:xfrm>
            <a:off x="5645188" y="2089812"/>
            <a:ext cx="3336830" cy="338554"/>
          </a:xfrm>
          <a:prstGeom prst="rect">
            <a:avLst/>
          </a:prstGeom>
          <a:solidFill>
            <a:schemeClr val="bg1"/>
          </a:solidFill>
        </p:spPr>
        <p:txBody>
          <a:bodyPr wrap="square">
            <a:spAutoFit/>
          </a:bodyPr>
          <a:lstStyle/>
          <a:p>
            <a:pPr algn="r"/>
            <a:r>
              <a:rPr lang="en-US" sz="1600" i="1">
                <a:solidFill>
                  <a:schemeClr val="tx2"/>
                </a:solidFill>
              </a:rPr>
              <a:t>example of more informal packages</a:t>
            </a:r>
          </a:p>
        </p:txBody>
      </p:sp>
    </p:spTree>
    <p:extLst>
      <p:ext uri="{BB962C8B-B14F-4D97-AF65-F5344CB8AC3E}">
        <p14:creationId xmlns:p14="http://schemas.microsoft.com/office/powerpoint/2010/main" val="15611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E8F5A47-1BA9-CA99-D6E3-DF12BCD2B688}"/>
              </a:ext>
            </a:extLst>
          </p:cNvPr>
          <p:cNvSpPr>
            <a:spLocks noGrp="1"/>
          </p:cNvSpPr>
          <p:nvPr>
            <p:ph sz="half" idx="1"/>
          </p:nvPr>
        </p:nvSpPr>
        <p:spPr>
          <a:xfrm>
            <a:off x="273132" y="1763099"/>
            <a:ext cx="4222668" cy="4594437"/>
          </a:xfrm>
        </p:spPr>
        <p:txBody>
          <a:bodyPr/>
          <a:lstStyle/>
          <a:p>
            <a:r>
              <a:rPr lang="en-US"/>
              <a:t>Package Diagrams can be high level to show system </a:t>
            </a:r>
            <a:r>
              <a:rPr lang="en-US">
                <a:solidFill>
                  <a:schemeClr val="tx2"/>
                </a:solidFill>
              </a:rPr>
              <a:t>architecture.</a:t>
            </a:r>
          </a:p>
        </p:txBody>
      </p:sp>
      <p:sp>
        <p:nvSpPr>
          <p:cNvPr id="5" name="Content Placeholder 4">
            <a:extLst>
              <a:ext uri="{FF2B5EF4-FFF2-40B4-BE49-F238E27FC236}">
                <a16:creationId xmlns:a16="http://schemas.microsoft.com/office/drawing/2014/main" id="{5553EACD-0EA1-AE14-94FF-9721FAE5C1DA}"/>
              </a:ext>
            </a:extLst>
          </p:cNvPr>
          <p:cNvSpPr>
            <a:spLocks noGrp="1"/>
          </p:cNvSpPr>
          <p:nvPr>
            <p:ph sz="half" idx="2"/>
          </p:nvPr>
        </p:nvSpPr>
        <p:spPr>
          <a:xfrm>
            <a:off x="4648200" y="1763099"/>
            <a:ext cx="4258294" cy="4594437"/>
          </a:xfrm>
        </p:spPr>
        <p:txBody>
          <a:bodyPr/>
          <a:lstStyle/>
          <a:p>
            <a:r>
              <a:rPr lang="en-US"/>
              <a:t>Package Diagrams can be low level to show system </a:t>
            </a:r>
            <a:r>
              <a:rPr lang="en-US">
                <a:solidFill>
                  <a:schemeClr val="tx2"/>
                </a:solidFill>
              </a:rPr>
              <a:t>design.</a:t>
            </a:r>
          </a:p>
        </p:txBody>
      </p:sp>
      <p:sp>
        <p:nvSpPr>
          <p:cNvPr id="3" name="Title 2">
            <a:extLst>
              <a:ext uri="{FF2B5EF4-FFF2-40B4-BE49-F238E27FC236}">
                <a16:creationId xmlns:a16="http://schemas.microsoft.com/office/drawing/2014/main" id="{E5B96592-0551-0284-5C10-D2566CBD1540}"/>
              </a:ext>
            </a:extLst>
          </p:cNvPr>
          <p:cNvSpPr>
            <a:spLocks noGrp="1"/>
          </p:cNvSpPr>
          <p:nvPr>
            <p:ph type="title"/>
          </p:nvPr>
        </p:nvSpPr>
        <p:spPr/>
        <p:txBody>
          <a:bodyPr/>
          <a:lstStyle/>
          <a:p>
            <a:r>
              <a:rPr lang="en-US"/>
              <a:t>Use of Package Diagrams</a:t>
            </a:r>
          </a:p>
        </p:txBody>
      </p:sp>
      <p:pic>
        <p:nvPicPr>
          <p:cNvPr id="6" name="Picture 5">
            <a:extLst>
              <a:ext uri="{FF2B5EF4-FFF2-40B4-BE49-F238E27FC236}">
                <a16:creationId xmlns:a16="http://schemas.microsoft.com/office/drawing/2014/main" id="{791FEA3C-CA1A-5087-C962-CA63B580A368}"/>
              </a:ext>
            </a:extLst>
          </p:cNvPr>
          <p:cNvPicPr>
            <a:picLocks noChangeAspect="1"/>
          </p:cNvPicPr>
          <p:nvPr/>
        </p:nvPicPr>
        <p:blipFill>
          <a:blip r:embed="rId2"/>
          <a:stretch>
            <a:fillRect/>
          </a:stretch>
        </p:blipFill>
        <p:spPr>
          <a:xfrm>
            <a:off x="99638" y="3020972"/>
            <a:ext cx="3839111" cy="3829584"/>
          </a:xfrm>
          <a:prstGeom prst="rect">
            <a:avLst/>
          </a:prstGeom>
        </p:spPr>
      </p:pic>
      <p:pic>
        <p:nvPicPr>
          <p:cNvPr id="7" name="Picture 6">
            <a:extLst>
              <a:ext uri="{FF2B5EF4-FFF2-40B4-BE49-F238E27FC236}">
                <a16:creationId xmlns:a16="http://schemas.microsoft.com/office/drawing/2014/main" id="{210716F1-C163-5C3A-1D5D-75DB6817449E}"/>
              </a:ext>
            </a:extLst>
          </p:cNvPr>
          <p:cNvPicPr>
            <a:picLocks noChangeAspect="1"/>
          </p:cNvPicPr>
          <p:nvPr/>
        </p:nvPicPr>
        <p:blipFill>
          <a:blip r:embed="rId3"/>
          <a:stretch>
            <a:fillRect/>
          </a:stretch>
        </p:blipFill>
        <p:spPr>
          <a:xfrm>
            <a:off x="4099821" y="3020972"/>
            <a:ext cx="4946207" cy="3648265"/>
          </a:xfrm>
          <a:prstGeom prst="rect">
            <a:avLst/>
          </a:prstGeom>
        </p:spPr>
      </p:pic>
      <p:sp>
        <p:nvSpPr>
          <p:cNvPr id="8" name="Rectangle 7">
            <a:extLst>
              <a:ext uri="{FF2B5EF4-FFF2-40B4-BE49-F238E27FC236}">
                <a16:creationId xmlns:a16="http://schemas.microsoft.com/office/drawing/2014/main" id="{2A63854B-0643-3145-3EE7-1F194A3EDF15}"/>
              </a:ext>
            </a:extLst>
          </p:cNvPr>
          <p:cNvSpPr/>
          <p:nvPr/>
        </p:nvSpPr>
        <p:spPr>
          <a:xfrm>
            <a:off x="5152398" y="4971708"/>
            <a:ext cx="525643" cy="219018"/>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d</a:t>
            </a:r>
          </a:p>
        </p:txBody>
      </p:sp>
      <p:sp>
        <p:nvSpPr>
          <p:cNvPr id="9" name="Rectangle 8">
            <a:extLst>
              <a:ext uri="{FF2B5EF4-FFF2-40B4-BE49-F238E27FC236}">
                <a16:creationId xmlns:a16="http://schemas.microsoft.com/office/drawing/2014/main" id="{4B794880-95FF-355F-504B-4004D2473736}"/>
              </a:ext>
            </a:extLst>
          </p:cNvPr>
          <p:cNvSpPr/>
          <p:nvPr/>
        </p:nvSpPr>
        <p:spPr>
          <a:xfrm>
            <a:off x="5152398" y="5762724"/>
            <a:ext cx="525643" cy="219018"/>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d</a:t>
            </a:r>
          </a:p>
        </p:txBody>
      </p:sp>
    </p:spTree>
    <p:extLst>
      <p:ext uri="{BB962C8B-B14F-4D97-AF65-F5344CB8AC3E}">
        <p14:creationId xmlns:p14="http://schemas.microsoft.com/office/powerpoint/2010/main" val="2719750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E44FEA0-33E7-43FD-BD03-652F21A7368A}"/>
              </a:ext>
            </a:extLst>
          </p:cNvPr>
          <p:cNvSpPr>
            <a:spLocks noGrp="1"/>
          </p:cNvSpPr>
          <p:nvPr>
            <p:ph idx="1"/>
          </p:nvPr>
        </p:nvSpPr>
        <p:spPr/>
        <p:txBody>
          <a:bodyPr>
            <a:normAutofit/>
          </a:bodyPr>
          <a:lstStyle/>
          <a:p>
            <a:r>
              <a:rPr lang="en-US" sz="1800"/>
              <a:t>It is often important to show relationships between packages.  In Package Diagrams, these relationships are called dependencies.  </a:t>
            </a:r>
          </a:p>
          <a:p>
            <a:r>
              <a:rPr lang="en-US" sz="1800"/>
              <a:t>But there are many different kinds of dependencies.  You will need to use </a:t>
            </a:r>
            <a:r>
              <a:rPr lang="en-US" sz="1800" u="sng"/>
              <a:t>stereotypes</a:t>
            </a:r>
            <a:r>
              <a:rPr lang="en-US" sz="1800"/>
              <a:t> to distinguish the types of dependencies</a:t>
            </a:r>
          </a:p>
          <a:p>
            <a:pPr lvl="1"/>
            <a:r>
              <a:rPr lang="en-US" sz="1600" b="1">
                <a:solidFill>
                  <a:schemeClr val="tx2"/>
                </a:solidFill>
              </a:rPr>
              <a:t>Import dependency</a:t>
            </a:r>
            <a:r>
              <a:rPr lang="en-US" sz="1600"/>
              <a:t>: a package adds public members of another package to its namespace</a:t>
            </a:r>
          </a:p>
          <a:p>
            <a:pPr lvl="1"/>
            <a:r>
              <a:rPr lang="en-US" sz="1600" b="1">
                <a:solidFill>
                  <a:schemeClr val="tx2"/>
                </a:solidFill>
              </a:rPr>
              <a:t>Access dependency: </a:t>
            </a:r>
            <a:r>
              <a:rPr lang="en-US" sz="1600"/>
              <a:t>a package adds private members of another package to its namespace </a:t>
            </a:r>
          </a:p>
          <a:p>
            <a:pPr lvl="1"/>
            <a:r>
              <a:rPr lang="en-US" sz="1600" b="1">
                <a:solidFill>
                  <a:schemeClr val="tx2"/>
                </a:solidFill>
              </a:rPr>
              <a:t>Use dependency:  </a:t>
            </a:r>
            <a:r>
              <a:rPr lang="en-US" sz="1600"/>
              <a:t>a package adds members of another package, but not as part of its namespace</a:t>
            </a:r>
          </a:p>
          <a:p>
            <a:pPr lvl="1"/>
            <a:r>
              <a:rPr lang="en-US" sz="1600" b="1">
                <a:solidFill>
                  <a:schemeClr val="tx2"/>
                </a:solidFill>
              </a:rPr>
              <a:t>Merge dependency: </a:t>
            </a:r>
            <a:r>
              <a:rPr lang="en-US" sz="1600"/>
              <a:t>a relationship between two Packages whereby the contents of the target Package are merged with those of the source Package. (Think inheritance where superclass fields and methods are merged with the subclass fields and methods.</a:t>
            </a:r>
            <a:br>
              <a:rPr lang="en-US" sz="1600"/>
            </a:br>
            <a:endParaRPr lang="en-US" sz="1600"/>
          </a:p>
          <a:p>
            <a:r>
              <a:rPr lang="en-US" sz="1800" b="1">
                <a:solidFill>
                  <a:schemeClr val="tx2"/>
                </a:solidFill>
                <a:latin typeface="Comic Sans MS" panose="030F0702030302020204" pitchFamily="66" charset="0"/>
              </a:rPr>
              <a:t>Or…just don't use stereotypes.  </a:t>
            </a:r>
            <a:br>
              <a:rPr lang="en-US" sz="1800"/>
            </a:br>
            <a:r>
              <a:rPr lang="en-US" sz="1800"/>
              <a:t>(Ask yourself if they add value for your particular diagram.)</a:t>
            </a:r>
          </a:p>
        </p:txBody>
      </p:sp>
      <p:sp>
        <p:nvSpPr>
          <p:cNvPr id="3" name="Title 2">
            <a:extLst>
              <a:ext uri="{FF2B5EF4-FFF2-40B4-BE49-F238E27FC236}">
                <a16:creationId xmlns:a16="http://schemas.microsoft.com/office/drawing/2014/main" id="{4E3E4086-2A5B-189B-1834-778BDD68B3E5}"/>
              </a:ext>
            </a:extLst>
          </p:cNvPr>
          <p:cNvSpPr>
            <a:spLocks noGrp="1"/>
          </p:cNvSpPr>
          <p:nvPr>
            <p:ph type="title"/>
          </p:nvPr>
        </p:nvSpPr>
        <p:spPr/>
        <p:txBody>
          <a:bodyPr/>
          <a:lstStyle/>
          <a:p>
            <a:r>
              <a:rPr lang="en-US"/>
              <a:t>Relationships between Packages</a:t>
            </a:r>
          </a:p>
        </p:txBody>
      </p:sp>
    </p:spTree>
    <p:extLst>
      <p:ext uri="{BB962C8B-B14F-4D97-AF65-F5344CB8AC3E}">
        <p14:creationId xmlns:p14="http://schemas.microsoft.com/office/powerpoint/2010/main" val="3971905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7FCBA8F8-884C-F430-8D7B-C7478781C179}"/>
              </a:ext>
            </a:extLst>
          </p:cNvPr>
          <p:cNvSpPr/>
          <p:nvPr/>
        </p:nvSpPr>
        <p:spPr>
          <a:xfrm>
            <a:off x="25099" y="2777007"/>
            <a:ext cx="2584413" cy="40773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649A4405-67CD-7982-4327-B2F6788E1176}"/>
              </a:ext>
            </a:extLst>
          </p:cNvPr>
          <p:cNvPicPr>
            <a:picLocks noChangeAspect="1"/>
          </p:cNvPicPr>
          <p:nvPr/>
        </p:nvPicPr>
        <p:blipFill>
          <a:blip r:embed="rId2"/>
          <a:stretch>
            <a:fillRect/>
          </a:stretch>
        </p:blipFill>
        <p:spPr>
          <a:xfrm>
            <a:off x="1040856" y="2783385"/>
            <a:ext cx="6668574" cy="4133602"/>
          </a:xfrm>
          <a:prstGeom prst="rect">
            <a:avLst/>
          </a:prstGeom>
        </p:spPr>
      </p:pic>
      <p:sp>
        <p:nvSpPr>
          <p:cNvPr id="2" name="Content Placeholder 1">
            <a:extLst>
              <a:ext uri="{FF2B5EF4-FFF2-40B4-BE49-F238E27FC236}">
                <a16:creationId xmlns:a16="http://schemas.microsoft.com/office/drawing/2014/main" id="{64CC850D-1F89-E102-79E9-8FB7C56142C1}"/>
              </a:ext>
            </a:extLst>
          </p:cNvPr>
          <p:cNvSpPr>
            <a:spLocks noGrp="1"/>
          </p:cNvSpPr>
          <p:nvPr>
            <p:ph idx="1"/>
          </p:nvPr>
        </p:nvSpPr>
        <p:spPr/>
        <p:txBody>
          <a:bodyPr/>
          <a:lstStyle/>
          <a:p>
            <a:r>
              <a:rPr lang="en-US" sz="1800">
                <a:latin typeface="Consolas" panose="020B0609020204030204" pitchFamily="49" charset="0"/>
              </a:rPr>
              <a:t>&lt;&lt;use&gt;&gt; </a:t>
            </a:r>
            <a:r>
              <a:rPr lang="en-US"/>
              <a:t>vs. </a:t>
            </a:r>
            <a:r>
              <a:rPr lang="en-US" sz="1800">
                <a:latin typeface="Consolas" panose="020B0609020204030204" pitchFamily="49" charset="0"/>
              </a:rPr>
              <a:t>&lt;&lt;access&gt;&gt; </a:t>
            </a:r>
            <a:r>
              <a:rPr lang="en-US"/>
              <a:t>vs. </a:t>
            </a:r>
            <a:r>
              <a:rPr lang="en-US" sz="1800">
                <a:latin typeface="Consolas" panose="020B0609020204030204" pitchFamily="49" charset="0"/>
              </a:rPr>
              <a:t>&lt;&lt;import&gt;&gt;</a:t>
            </a:r>
          </a:p>
        </p:txBody>
      </p:sp>
      <p:sp>
        <p:nvSpPr>
          <p:cNvPr id="27" name="Rectangle 26">
            <a:extLst>
              <a:ext uri="{FF2B5EF4-FFF2-40B4-BE49-F238E27FC236}">
                <a16:creationId xmlns:a16="http://schemas.microsoft.com/office/drawing/2014/main" id="{40229492-D176-ACDB-09CC-1234B6A4B0A6}"/>
              </a:ext>
            </a:extLst>
          </p:cNvPr>
          <p:cNvSpPr/>
          <p:nvPr/>
        </p:nvSpPr>
        <p:spPr>
          <a:xfrm>
            <a:off x="6543379" y="2777007"/>
            <a:ext cx="2584413" cy="40773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76465BB-834A-75B3-2339-AA2F7E2C1514}"/>
              </a:ext>
            </a:extLst>
          </p:cNvPr>
          <p:cNvSpPr>
            <a:spLocks noGrp="1"/>
          </p:cNvSpPr>
          <p:nvPr>
            <p:ph type="title"/>
          </p:nvPr>
        </p:nvSpPr>
        <p:spPr/>
        <p:txBody>
          <a:bodyPr/>
          <a:lstStyle/>
          <a:p>
            <a:r>
              <a:rPr lang="en-US"/>
              <a:t>Fine, fine-grained detail</a:t>
            </a:r>
          </a:p>
        </p:txBody>
      </p:sp>
      <p:grpSp>
        <p:nvGrpSpPr>
          <p:cNvPr id="10" name="Group 9">
            <a:extLst>
              <a:ext uri="{FF2B5EF4-FFF2-40B4-BE49-F238E27FC236}">
                <a16:creationId xmlns:a16="http://schemas.microsoft.com/office/drawing/2014/main" id="{950C4E5B-631E-AC59-682F-42BC2B6DAEEE}"/>
              </a:ext>
            </a:extLst>
          </p:cNvPr>
          <p:cNvGrpSpPr/>
          <p:nvPr/>
        </p:nvGrpSpPr>
        <p:grpSpPr>
          <a:xfrm>
            <a:off x="5151481" y="4220556"/>
            <a:ext cx="2402810" cy="307777"/>
            <a:chOff x="6439119" y="1959566"/>
            <a:chExt cx="2402810" cy="307777"/>
          </a:xfrm>
        </p:grpSpPr>
        <p:sp>
          <p:nvSpPr>
            <p:cNvPr id="8" name="TextBox 7">
              <a:extLst>
                <a:ext uri="{FF2B5EF4-FFF2-40B4-BE49-F238E27FC236}">
                  <a16:creationId xmlns:a16="http://schemas.microsoft.com/office/drawing/2014/main" id="{E02B5ED3-37EE-2C16-3167-F7568ECF156F}"/>
                </a:ext>
              </a:extLst>
            </p:cNvPr>
            <p:cNvSpPr txBox="1"/>
            <p:nvPr/>
          </p:nvSpPr>
          <p:spPr>
            <a:xfrm>
              <a:off x="6851603" y="1959566"/>
              <a:ext cx="1990326" cy="307777"/>
            </a:xfrm>
            <a:prstGeom prst="rect">
              <a:avLst/>
            </a:prstGeom>
            <a:noFill/>
          </p:spPr>
          <p:txBody>
            <a:bodyPr wrap="square">
              <a:spAutoFit/>
            </a:bodyPr>
            <a:lstStyle/>
            <a:p>
              <a:r>
                <a:rPr lang="en-US" sz="1400" b="1" i="1">
                  <a:solidFill>
                    <a:schemeClr val="tx2"/>
                  </a:solidFill>
                </a:rPr>
                <a:t>import dependency</a:t>
              </a:r>
              <a:endParaRPr lang="en-US" sz="1400" i="1"/>
            </a:p>
          </p:txBody>
        </p:sp>
        <p:cxnSp>
          <p:nvCxnSpPr>
            <p:cNvPr id="9" name="Straight Arrow Connector 8">
              <a:extLst>
                <a:ext uri="{FF2B5EF4-FFF2-40B4-BE49-F238E27FC236}">
                  <a16:creationId xmlns:a16="http://schemas.microsoft.com/office/drawing/2014/main" id="{945FA8C0-63D7-1B1F-5D72-53D84234EA1A}"/>
                </a:ext>
              </a:extLst>
            </p:cNvPr>
            <p:cNvCxnSpPr>
              <a:cxnSpLocks/>
            </p:cNvCxnSpPr>
            <p:nvPr/>
          </p:nvCxnSpPr>
          <p:spPr>
            <a:xfrm flipH="1">
              <a:off x="6439119" y="2113455"/>
              <a:ext cx="472709" cy="153888"/>
            </a:xfrm>
            <a:prstGeom prst="straightConnector1">
              <a:avLst/>
            </a:prstGeom>
            <a:ln w="22225">
              <a:solidFill>
                <a:schemeClr val="tx2"/>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04FBA9DB-0B54-AD7C-FDDC-E0368DC1EEBE}"/>
              </a:ext>
            </a:extLst>
          </p:cNvPr>
          <p:cNvGrpSpPr/>
          <p:nvPr/>
        </p:nvGrpSpPr>
        <p:grpSpPr>
          <a:xfrm>
            <a:off x="4951631" y="4942394"/>
            <a:ext cx="2446610" cy="307777"/>
            <a:chOff x="6395319" y="1959566"/>
            <a:chExt cx="2446610" cy="307777"/>
          </a:xfrm>
        </p:grpSpPr>
        <p:sp>
          <p:nvSpPr>
            <p:cNvPr id="12" name="TextBox 11">
              <a:extLst>
                <a:ext uri="{FF2B5EF4-FFF2-40B4-BE49-F238E27FC236}">
                  <a16:creationId xmlns:a16="http://schemas.microsoft.com/office/drawing/2014/main" id="{23E3677B-732F-94E9-ED7D-5B55EF1EC241}"/>
                </a:ext>
              </a:extLst>
            </p:cNvPr>
            <p:cNvSpPr txBox="1"/>
            <p:nvPr/>
          </p:nvSpPr>
          <p:spPr>
            <a:xfrm>
              <a:off x="6851603" y="1959566"/>
              <a:ext cx="1990326" cy="307777"/>
            </a:xfrm>
            <a:prstGeom prst="rect">
              <a:avLst/>
            </a:prstGeom>
            <a:noFill/>
          </p:spPr>
          <p:txBody>
            <a:bodyPr wrap="square">
              <a:spAutoFit/>
            </a:bodyPr>
            <a:lstStyle/>
            <a:p>
              <a:r>
                <a:rPr lang="en-US" sz="1400" b="1" i="1">
                  <a:solidFill>
                    <a:schemeClr val="tx2"/>
                  </a:solidFill>
                </a:rPr>
                <a:t>access dependency</a:t>
              </a:r>
              <a:endParaRPr lang="en-US" sz="1400" i="1"/>
            </a:p>
          </p:txBody>
        </p:sp>
        <p:cxnSp>
          <p:nvCxnSpPr>
            <p:cNvPr id="13" name="Straight Arrow Connector 12">
              <a:extLst>
                <a:ext uri="{FF2B5EF4-FFF2-40B4-BE49-F238E27FC236}">
                  <a16:creationId xmlns:a16="http://schemas.microsoft.com/office/drawing/2014/main" id="{5A577B3F-45A6-747A-1623-942B06A619AE}"/>
                </a:ext>
              </a:extLst>
            </p:cNvPr>
            <p:cNvCxnSpPr>
              <a:cxnSpLocks/>
            </p:cNvCxnSpPr>
            <p:nvPr/>
          </p:nvCxnSpPr>
          <p:spPr>
            <a:xfrm flipH="1" flipV="1">
              <a:off x="6395319" y="1987525"/>
              <a:ext cx="472709" cy="153888"/>
            </a:xfrm>
            <a:prstGeom prst="straightConnector1">
              <a:avLst/>
            </a:prstGeom>
            <a:ln w="22225">
              <a:solidFill>
                <a:schemeClr val="tx2"/>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F1D17C8C-FAA5-7137-A39D-643D639FFCB7}"/>
              </a:ext>
            </a:extLst>
          </p:cNvPr>
          <p:cNvGrpSpPr/>
          <p:nvPr/>
        </p:nvGrpSpPr>
        <p:grpSpPr>
          <a:xfrm>
            <a:off x="5515033" y="5600014"/>
            <a:ext cx="2402810" cy="307777"/>
            <a:chOff x="6439119" y="1959566"/>
            <a:chExt cx="2402810" cy="307777"/>
          </a:xfrm>
        </p:grpSpPr>
        <p:sp>
          <p:nvSpPr>
            <p:cNvPr id="16" name="TextBox 15">
              <a:extLst>
                <a:ext uri="{FF2B5EF4-FFF2-40B4-BE49-F238E27FC236}">
                  <a16:creationId xmlns:a16="http://schemas.microsoft.com/office/drawing/2014/main" id="{CFD35B51-0C5C-ACC2-9B40-8D8D4ACED867}"/>
                </a:ext>
              </a:extLst>
            </p:cNvPr>
            <p:cNvSpPr txBox="1"/>
            <p:nvPr/>
          </p:nvSpPr>
          <p:spPr>
            <a:xfrm>
              <a:off x="6851603" y="1959566"/>
              <a:ext cx="1990326" cy="307777"/>
            </a:xfrm>
            <a:prstGeom prst="rect">
              <a:avLst/>
            </a:prstGeom>
            <a:noFill/>
          </p:spPr>
          <p:txBody>
            <a:bodyPr wrap="square">
              <a:spAutoFit/>
            </a:bodyPr>
            <a:lstStyle/>
            <a:p>
              <a:r>
                <a:rPr lang="en-US" sz="1400" b="1" i="1">
                  <a:solidFill>
                    <a:schemeClr val="tx2"/>
                  </a:solidFill>
                </a:rPr>
                <a:t>use dependency</a:t>
              </a:r>
              <a:endParaRPr lang="en-US" sz="1400" i="1"/>
            </a:p>
          </p:txBody>
        </p:sp>
        <p:cxnSp>
          <p:nvCxnSpPr>
            <p:cNvPr id="17" name="Straight Arrow Connector 16">
              <a:extLst>
                <a:ext uri="{FF2B5EF4-FFF2-40B4-BE49-F238E27FC236}">
                  <a16:creationId xmlns:a16="http://schemas.microsoft.com/office/drawing/2014/main" id="{9EDD93BC-AECA-0590-8F56-5574E5803A38}"/>
                </a:ext>
              </a:extLst>
            </p:cNvPr>
            <p:cNvCxnSpPr>
              <a:cxnSpLocks/>
            </p:cNvCxnSpPr>
            <p:nvPr/>
          </p:nvCxnSpPr>
          <p:spPr>
            <a:xfrm flipH="1">
              <a:off x="6439119" y="2113455"/>
              <a:ext cx="472709" cy="153888"/>
            </a:xfrm>
            <a:prstGeom prst="straightConnector1">
              <a:avLst/>
            </a:prstGeom>
            <a:ln w="22225">
              <a:solidFill>
                <a:schemeClr val="tx2"/>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grpSp>
      <p:graphicFrame>
        <p:nvGraphicFramePr>
          <p:cNvPr id="18" name="Table 17">
            <a:extLst>
              <a:ext uri="{FF2B5EF4-FFF2-40B4-BE49-F238E27FC236}">
                <a16:creationId xmlns:a16="http://schemas.microsoft.com/office/drawing/2014/main" id="{37992430-C483-41D3-6460-D7E980EF6144}"/>
              </a:ext>
            </a:extLst>
          </p:cNvPr>
          <p:cNvGraphicFramePr>
            <a:graphicFrameLocks noGrp="1"/>
          </p:cNvGraphicFramePr>
          <p:nvPr>
            <p:extLst>
              <p:ext uri="{D42A27DB-BD31-4B8C-83A1-F6EECF244321}">
                <p14:modId xmlns:p14="http://schemas.microsoft.com/office/powerpoint/2010/main" val="407771634"/>
              </p:ext>
            </p:extLst>
          </p:nvPr>
        </p:nvGraphicFramePr>
        <p:xfrm>
          <a:off x="104029" y="-32088"/>
          <a:ext cx="8930457" cy="2834640"/>
        </p:xfrm>
        <a:graphic>
          <a:graphicData uri="http://schemas.openxmlformats.org/drawingml/2006/table">
            <a:tbl>
              <a:tblPr firstRow="1" bandRow="1">
                <a:tableStyleId>{5C22544A-7EE6-4342-B048-85BDC9FD1C3A}</a:tableStyleId>
              </a:tblPr>
              <a:tblGrid>
                <a:gridCol w="1702866">
                  <a:extLst>
                    <a:ext uri="{9D8B030D-6E8A-4147-A177-3AD203B41FA5}">
                      <a16:colId xmlns:a16="http://schemas.microsoft.com/office/drawing/2014/main" val="4294906813"/>
                    </a:ext>
                  </a:extLst>
                </a:gridCol>
                <a:gridCol w="1325058">
                  <a:extLst>
                    <a:ext uri="{9D8B030D-6E8A-4147-A177-3AD203B41FA5}">
                      <a16:colId xmlns:a16="http://schemas.microsoft.com/office/drawing/2014/main" val="1333152075"/>
                    </a:ext>
                  </a:extLst>
                </a:gridCol>
                <a:gridCol w="2091622">
                  <a:extLst>
                    <a:ext uri="{9D8B030D-6E8A-4147-A177-3AD203B41FA5}">
                      <a16:colId xmlns:a16="http://schemas.microsoft.com/office/drawing/2014/main" val="4244905476"/>
                    </a:ext>
                  </a:extLst>
                </a:gridCol>
                <a:gridCol w="3810911">
                  <a:extLst>
                    <a:ext uri="{9D8B030D-6E8A-4147-A177-3AD203B41FA5}">
                      <a16:colId xmlns:a16="http://schemas.microsoft.com/office/drawing/2014/main" val="4275940302"/>
                    </a:ext>
                  </a:extLst>
                </a:gridCol>
              </a:tblGrid>
              <a:tr h="370840">
                <a:tc>
                  <a:txBody>
                    <a:bodyPr/>
                    <a:lstStyle/>
                    <a:p>
                      <a:r>
                        <a:rPr lang="en-US"/>
                        <a:t>Dependency on</a:t>
                      </a:r>
                    </a:p>
                  </a:txBody>
                  <a:tcPr/>
                </a:tc>
                <a:tc>
                  <a:txBody>
                    <a:bodyPr/>
                    <a:lstStyle/>
                    <a:p>
                      <a:r>
                        <a:rPr lang="en-US"/>
                        <a:t>Stereotype</a:t>
                      </a:r>
                    </a:p>
                  </a:txBody>
                  <a:tcPr/>
                </a:tc>
                <a:tc>
                  <a:txBody>
                    <a:bodyPr/>
                    <a:lstStyle/>
                    <a:p>
                      <a:r>
                        <a:rPr lang="en-US"/>
                        <a:t>Stereotype Definition</a:t>
                      </a:r>
                    </a:p>
                  </a:txBody>
                  <a:tcPr/>
                </a:tc>
                <a:tc>
                  <a:txBody>
                    <a:bodyPr/>
                    <a:lstStyle/>
                    <a:p>
                      <a:r>
                        <a:rPr lang="en-US"/>
                        <a:t>Example use in code</a:t>
                      </a:r>
                    </a:p>
                  </a:txBody>
                  <a:tcPr/>
                </a:tc>
                <a:extLst>
                  <a:ext uri="{0D108BD9-81ED-4DB2-BD59-A6C34878D82A}">
                    <a16:rowId xmlns:a16="http://schemas.microsoft.com/office/drawing/2014/main" val="3903868362"/>
                  </a:ext>
                </a:extLst>
              </a:tr>
              <a:tr h="370840">
                <a:tc>
                  <a:txBody>
                    <a:bodyPr/>
                    <a:lstStyle/>
                    <a:p>
                      <a:r>
                        <a:rPr lang="en-US" sz="1500">
                          <a:latin typeface="Consolas" panose="020B0609020204030204" pitchFamily="49" charset="0"/>
                        </a:rPr>
                        <a:t>Stream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a:latin typeface="Consolas" panose="020B0609020204030204" pitchFamily="49" charset="0"/>
                        </a:rPr>
                        <a:t>&lt;&lt;import&gt;&gt;</a:t>
                      </a:r>
                    </a:p>
                    <a:p>
                      <a:endParaRPr lang="en-US" sz="1500">
                        <a:latin typeface="Consolas" panose="020B0609020204030204" pitchFamily="49" charset="0"/>
                      </a:endParaRPr>
                    </a:p>
                  </a:txBody>
                  <a:tcPr/>
                </a:tc>
                <a:tc>
                  <a:txBody>
                    <a:bodyPr/>
                    <a:lstStyle/>
                    <a:p>
                      <a:pPr marL="169863" indent="-169863">
                        <a:buFont typeface="Arial" panose="020B0604020202020204" pitchFamily="34" charset="0"/>
                        <a:buChar char="•"/>
                      </a:pPr>
                      <a:r>
                        <a:rPr lang="en-US" sz="1500"/>
                        <a:t>Added to namespace</a:t>
                      </a:r>
                    </a:p>
                    <a:p>
                      <a:pPr marL="169863" indent="-169863">
                        <a:buFont typeface="Arial" panose="020B0604020202020204" pitchFamily="34" charset="0"/>
                        <a:buChar char="•"/>
                      </a:pPr>
                      <a:r>
                        <a:rPr lang="en-US" sz="1500"/>
                        <a:t>Public visibility</a:t>
                      </a:r>
                    </a:p>
                  </a:txBody>
                  <a:tcPr/>
                </a:tc>
                <a:tc>
                  <a:txBody>
                    <a:bodyPr/>
                    <a:lstStyle/>
                    <a:p>
                      <a:r>
                        <a:rPr lang="en-US" sz="1500"/>
                        <a:t>Stream </a:t>
                      </a:r>
                      <a:r>
                        <a:rPr lang="en-US" sz="1500">
                          <a:latin typeface="Consolas" panose="020B0609020204030204" pitchFamily="49" charset="0"/>
                        </a:rPr>
                        <a:t>c</a:t>
                      </a:r>
                      <a:r>
                        <a:rPr lang="en-US" sz="1500"/>
                        <a:t> is an element that is added to the namespace </a:t>
                      </a:r>
                      <a:r>
                        <a:rPr lang="en-US" sz="1500" kern="1200">
                          <a:solidFill>
                            <a:schemeClr val="dk1"/>
                          </a:solidFill>
                          <a:latin typeface="Consolas" panose="020B0609020204030204" pitchFamily="49" charset="0"/>
                          <a:ea typeface="+mn-ea"/>
                          <a:cs typeface="+mn-cs"/>
                        </a:rPr>
                        <a:t>uml</a:t>
                      </a:r>
                      <a:r>
                        <a:rPr lang="en-US" sz="1500"/>
                        <a:t> and its visibility is public.</a:t>
                      </a:r>
                    </a:p>
                  </a:txBody>
                  <a:tcPr/>
                </a:tc>
                <a:extLst>
                  <a:ext uri="{0D108BD9-81ED-4DB2-BD59-A6C34878D82A}">
                    <a16:rowId xmlns:a16="http://schemas.microsoft.com/office/drawing/2014/main" val="3548417316"/>
                  </a:ext>
                </a:extLst>
              </a:tr>
              <a:tr h="370840">
                <a:tc>
                  <a:txBody>
                    <a:bodyPr/>
                    <a:lstStyle/>
                    <a:p>
                      <a:r>
                        <a:rPr lang="en-US" sz="1500">
                          <a:latin typeface="Consolas" panose="020B0609020204030204" pitchFamily="49" charset="0"/>
                        </a:rPr>
                        <a:t>IntStream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a:latin typeface="Consolas" panose="020B0609020204030204" pitchFamily="49" charset="0"/>
                        </a:rPr>
                        <a:t>&lt;&lt;access&gt;&gt;</a:t>
                      </a:r>
                    </a:p>
                    <a:p>
                      <a:endParaRPr lang="en-US" sz="1500">
                        <a:latin typeface="Consolas" panose="020B0609020204030204" pitchFamily="49" charset="0"/>
                      </a:endParaRPr>
                    </a:p>
                  </a:txBody>
                  <a:tcPr/>
                </a:tc>
                <a:tc>
                  <a:txBody>
                    <a:bodyPr/>
                    <a:lstStyle/>
                    <a:p>
                      <a:pPr marL="169863" indent="-169863">
                        <a:buFont typeface="Arial" panose="020B0604020202020204" pitchFamily="34" charset="0"/>
                        <a:buChar char="•"/>
                      </a:pPr>
                      <a:r>
                        <a:rPr lang="en-US" sz="1500"/>
                        <a:t>Added to namespace</a:t>
                      </a:r>
                    </a:p>
                    <a:p>
                      <a:pPr marL="169863" indent="-169863">
                        <a:buFont typeface="Arial" panose="020B0604020202020204" pitchFamily="34" charset="0"/>
                        <a:buChar char="•"/>
                      </a:pPr>
                      <a:r>
                        <a:rPr lang="en-US" sz="1500"/>
                        <a:t>Private visibility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a:t>Stream </a:t>
                      </a:r>
                      <a:r>
                        <a:rPr lang="en-US" sz="1500">
                          <a:latin typeface="Consolas" panose="020B0609020204030204" pitchFamily="49" charset="0"/>
                        </a:rPr>
                        <a:t>i</a:t>
                      </a:r>
                      <a:r>
                        <a:rPr lang="en-US" sz="1500"/>
                        <a:t> is an element that is added to the namespace </a:t>
                      </a:r>
                      <a:r>
                        <a:rPr lang="en-US" sz="1500" kern="1200">
                          <a:solidFill>
                            <a:schemeClr val="dk1"/>
                          </a:solidFill>
                          <a:latin typeface="Consolas" panose="020B0609020204030204" pitchFamily="49" charset="0"/>
                          <a:ea typeface="+mn-ea"/>
                          <a:cs typeface="+mn-cs"/>
                        </a:rPr>
                        <a:t>uml</a:t>
                      </a:r>
                      <a:r>
                        <a:rPr lang="en-US" sz="1500"/>
                        <a:t> but its visibility is private. </a:t>
                      </a:r>
                    </a:p>
                  </a:txBody>
                  <a:tcPr/>
                </a:tc>
                <a:extLst>
                  <a:ext uri="{0D108BD9-81ED-4DB2-BD59-A6C34878D82A}">
                    <a16:rowId xmlns:a16="http://schemas.microsoft.com/office/drawing/2014/main" val="166522874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a:latin typeface="Consolas" panose="020B0609020204030204" pitchFamily="49" charset="0"/>
                        </a:rPr>
                        <a:t>List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a:latin typeface="Consolas" panose="020B0609020204030204" pitchFamily="49" charset="0"/>
                        </a:rPr>
                        <a:t>&lt;&lt;use&gt;&gt;</a:t>
                      </a:r>
                    </a:p>
                  </a:txBody>
                  <a:tcPr/>
                </a:tc>
                <a:tc>
                  <a:txBody>
                    <a:bodyPr/>
                    <a:lstStyle/>
                    <a:p>
                      <a:pPr marL="169863" indent="-169863">
                        <a:buFont typeface="Arial" panose="020B0604020202020204" pitchFamily="34" charset="0"/>
                        <a:buChar char="•"/>
                      </a:pPr>
                      <a:r>
                        <a:rPr lang="en-US" sz="1500" kern="1200">
                          <a:solidFill>
                            <a:schemeClr val="dk1"/>
                          </a:solidFill>
                          <a:latin typeface="+mn-lt"/>
                          <a:ea typeface="+mn-ea"/>
                          <a:cs typeface="+mn-cs"/>
                        </a:rPr>
                        <a:t>Not added to namespace</a:t>
                      </a:r>
                    </a:p>
                  </a:txBody>
                  <a:tcPr/>
                </a:tc>
                <a:tc>
                  <a:txBody>
                    <a:bodyPr/>
                    <a:lstStyle/>
                    <a:p>
                      <a:r>
                        <a:rPr lang="en-US" sz="1500" kern="1200">
                          <a:solidFill>
                            <a:schemeClr val="dk1"/>
                          </a:solidFill>
                          <a:latin typeface="+mn-lt"/>
                          <a:ea typeface="+mn-ea"/>
                          <a:cs typeface="+mn-cs"/>
                        </a:rPr>
                        <a:t>List </a:t>
                      </a:r>
                      <a:r>
                        <a:rPr lang="en-US" sz="1500" kern="1200">
                          <a:solidFill>
                            <a:schemeClr val="dk1"/>
                          </a:solidFill>
                          <a:latin typeface="Consolas" panose="020B0609020204030204" pitchFamily="49" charset="0"/>
                          <a:ea typeface="+mn-ea"/>
                          <a:cs typeface="+mn-cs"/>
                        </a:rPr>
                        <a:t>chars</a:t>
                      </a:r>
                      <a:r>
                        <a:rPr lang="en-US" sz="1500" kern="1200">
                          <a:solidFill>
                            <a:schemeClr val="dk1"/>
                          </a:solidFill>
                          <a:latin typeface="+mn-lt"/>
                          <a:ea typeface="+mn-ea"/>
                          <a:cs typeface="+mn-cs"/>
                        </a:rPr>
                        <a:t>, as a local variable, is an element not added to the namespace </a:t>
                      </a:r>
                      <a:r>
                        <a:rPr lang="en-US" sz="1500" kern="1200">
                          <a:solidFill>
                            <a:schemeClr val="dk1"/>
                          </a:solidFill>
                          <a:latin typeface="Consolas" panose="020B0609020204030204" pitchFamily="49" charset="0"/>
                          <a:ea typeface="+mn-ea"/>
                          <a:cs typeface="+mn-cs"/>
                        </a:rPr>
                        <a:t>uml</a:t>
                      </a:r>
                      <a:r>
                        <a:rPr lang="en-US" sz="1500" kern="1200">
                          <a:solidFill>
                            <a:schemeClr val="dk1"/>
                          </a:solidFill>
                          <a:latin typeface="+mn-lt"/>
                          <a:ea typeface="+mn-ea"/>
                          <a:cs typeface="+mn-cs"/>
                        </a:rPr>
                        <a:t> </a:t>
                      </a:r>
                    </a:p>
                  </a:txBody>
                  <a:tcPr/>
                </a:tc>
                <a:extLst>
                  <a:ext uri="{0D108BD9-81ED-4DB2-BD59-A6C34878D82A}">
                    <a16:rowId xmlns:a16="http://schemas.microsoft.com/office/drawing/2014/main" val="153538027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a:latin typeface="Consolas" panose="020B0609020204030204" pitchFamily="49" charset="0"/>
                        </a:rPr>
                        <a:t>Collectors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a:latin typeface="Consolas" panose="020B0609020204030204" pitchFamily="49" charset="0"/>
                        </a:rPr>
                        <a:t>&lt;&lt;use&gt;&gt;</a:t>
                      </a:r>
                    </a:p>
                  </a:txBody>
                  <a:tcPr/>
                </a:tc>
                <a:tc>
                  <a:txBody>
                    <a:bodyPr/>
                    <a:lstStyle/>
                    <a:p>
                      <a:pPr marL="169863" indent="-169863">
                        <a:buFont typeface="Arial" panose="020B0604020202020204" pitchFamily="34" charset="0"/>
                        <a:buChar char="•"/>
                      </a:pPr>
                      <a:r>
                        <a:rPr lang="en-US" sz="1500" kern="1200">
                          <a:solidFill>
                            <a:schemeClr val="dk1"/>
                          </a:solidFill>
                          <a:latin typeface="+mn-lt"/>
                          <a:ea typeface="+mn-ea"/>
                          <a:cs typeface="+mn-cs"/>
                        </a:rPr>
                        <a:t>Not added to namespace</a:t>
                      </a:r>
                    </a:p>
                  </a:txBody>
                  <a:tcPr/>
                </a:tc>
                <a:tc>
                  <a:txBody>
                    <a:bodyPr/>
                    <a:lstStyle/>
                    <a:p>
                      <a:r>
                        <a:rPr lang="en-US" sz="1500" kern="1200">
                          <a:solidFill>
                            <a:schemeClr val="dk1"/>
                          </a:solidFill>
                          <a:latin typeface="+mn-lt"/>
                          <a:ea typeface="+mn-ea"/>
                          <a:cs typeface="+mn-cs"/>
                        </a:rPr>
                        <a:t>Use of Class Collectors does not result in any new elements.</a:t>
                      </a:r>
                    </a:p>
                  </a:txBody>
                  <a:tcPr/>
                </a:tc>
                <a:extLst>
                  <a:ext uri="{0D108BD9-81ED-4DB2-BD59-A6C34878D82A}">
                    <a16:rowId xmlns:a16="http://schemas.microsoft.com/office/drawing/2014/main" val="4281274894"/>
                  </a:ext>
                </a:extLst>
              </a:tr>
            </a:tbl>
          </a:graphicData>
        </a:graphic>
      </p:graphicFrame>
      <p:sp>
        <p:nvSpPr>
          <p:cNvPr id="32" name="Rectangle 31">
            <a:extLst>
              <a:ext uri="{FF2B5EF4-FFF2-40B4-BE49-F238E27FC236}">
                <a16:creationId xmlns:a16="http://schemas.microsoft.com/office/drawing/2014/main" id="{FC988B4A-7CC6-D13D-DD16-FBD149FF542B}"/>
              </a:ext>
            </a:extLst>
          </p:cNvPr>
          <p:cNvSpPr/>
          <p:nvPr/>
        </p:nvSpPr>
        <p:spPr>
          <a:xfrm>
            <a:off x="177499" y="5774665"/>
            <a:ext cx="1257071" cy="3077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73ABEB7B-4672-5D87-6F03-B866E9F5E7AF}"/>
              </a:ext>
            </a:extLst>
          </p:cNvPr>
          <p:cNvGrpSpPr/>
          <p:nvPr/>
        </p:nvGrpSpPr>
        <p:grpSpPr>
          <a:xfrm>
            <a:off x="193943" y="5741815"/>
            <a:ext cx="1990326" cy="307777"/>
            <a:chOff x="6851603" y="1959566"/>
            <a:chExt cx="1990326" cy="307777"/>
          </a:xfrm>
          <a:noFill/>
        </p:grpSpPr>
        <p:sp>
          <p:nvSpPr>
            <p:cNvPr id="29" name="TextBox 28">
              <a:extLst>
                <a:ext uri="{FF2B5EF4-FFF2-40B4-BE49-F238E27FC236}">
                  <a16:creationId xmlns:a16="http://schemas.microsoft.com/office/drawing/2014/main" id="{0D6BC0BD-F734-8444-67C1-BB2CDD5B8990}"/>
                </a:ext>
              </a:extLst>
            </p:cNvPr>
            <p:cNvSpPr txBox="1"/>
            <p:nvPr/>
          </p:nvSpPr>
          <p:spPr>
            <a:xfrm>
              <a:off x="6851603" y="1959566"/>
              <a:ext cx="1990326" cy="307777"/>
            </a:xfrm>
            <a:prstGeom prst="rect">
              <a:avLst/>
            </a:prstGeom>
            <a:grpFill/>
          </p:spPr>
          <p:txBody>
            <a:bodyPr wrap="square">
              <a:spAutoFit/>
            </a:bodyPr>
            <a:lstStyle/>
            <a:p>
              <a:r>
                <a:rPr lang="en-US" sz="1400" b="1" i="1">
                  <a:solidFill>
                    <a:schemeClr val="tx2"/>
                  </a:solidFill>
                </a:rPr>
                <a:t>use dependency</a:t>
              </a:r>
              <a:endParaRPr lang="en-US" sz="1400" i="1"/>
            </a:p>
          </p:txBody>
        </p:sp>
        <p:cxnSp>
          <p:nvCxnSpPr>
            <p:cNvPr id="30" name="Straight Arrow Connector 29">
              <a:extLst>
                <a:ext uri="{FF2B5EF4-FFF2-40B4-BE49-F238E27FC236}">
                  <a16:creationId xmlns:a16="http://schemas.microsoft.com/office/drawing/2014/main" id="{B0134E73-4079-B8F7-AC6C-40028EAB3478}"/>
                </a:ext>
              </a:extLst>
            </p:cNvPr>
            <p:cNvCxnSpPr>
              <a:cxnSpLocks/>
            </p:cNvCxnSpPr>
            <p:nvPr/>
          </p:nvCxnSpPr>
          <p:spPr>
            <a:xfrm>
              <a:off x="8213149" y="2113455"/>
              <a:ext cx="472709" cy="153888"/>
            </a:xfrm>
            <a:prstGeom prst="straightConnector1">
              <a:avLst/>
            </a:prstGeom>
            <a:grpFill/>
            <a:ln w="22225">
              <a:solidFill>
                <a:schemeClr val="tx2"/>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grpSp>
      <p:pic>
        <p:nvPicPr>
          <p:cNvPr id="35" name="Picture 34" descr="A silhouette of a person with arms outstretched&#10;&#10;Description automatically generated">
            <a:extLst>
              <a:ext uri="{FF2B5EF4-FFF2-40B4-BE49-F238E27FC236}">
                <a16:creationId xmlns:a16="http://schemas.microsoft.com/office/drawing/2014/main" id="{40100521-F77E-BA19-1741-EA877E9B80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5" y="4071350"/>
            <a:ext cx="870421" cy="1565683"/>
          </a:xfrm>
          <a:prstGeom prst="rect">
            <a:avLst/>
          </a:prstGeom>
        </p:spPr>
      </p:pic>
      <p:sp>
        <p:nvSpPr>
          <p:cNvPr id="36" name="Speech Bubble: Oval 35">
            <a:extLst>
              <a:ext uri="{FF2B5EF4-FFF2-40B4-BE49-F238E27FC236}">
                <a16:creationId xmlns:a16="http://schemas.microsoft.com/office/drawing/2014/main" id="{803641FD-800C-1265-4353-D916B2F6D3D1}"/>
              </a:ext>
            </a:extLst>
          </p:cNvPr>
          <p:cNvSpPr/>
          <p:nvPr/>
        </p:nvSpPr>
        <p:spPr>
          <a:xfrm>
            <a:off x="-224489" y="2978644"/>
            <a:ext cx="1500269" cy="1166054"/>
          </a:xfrm>
          <a:prstGeom prst="wedgeEllipseCallout">
            <a:avLst>
              <a:gd name="adj1" fmla="val -7298"/>
              <a:gd name="adj2" fmla="val 77442"/>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91440" rIns="0" rtlCol="0" anchor="ctr"/>
          <a:lstStyle/>
          <a:p>
            <a:pPr algn="ctr"/>
            <a:r>
              <a:rPr lang="en-US" sz="1200">
                <a:solidFill>
                  <a:schemeClr val="tx2"/>
                </a:solidFill>
                <a:latin typeface="Comic Sans MS" panose="030F0702030302020204" pitchFamily="66" charset="0"/>
              </a:rPr>
              <a:t>Oh look!  I can use a UML package to document </a:t>
            </a:r>
            <a:br>
              <a:rPr lang="en-US" sz="1200">
                <a:solidFill>
                  <a:schemeClr val="tx2"/>
                </a:solidFill>
                <a:latin typeface="Comic Sans MS" panose="030F0702030302020204" pitchFamily="66" charset="0"/>
              </a:rPr>
            </a:br>
            <a:r>
              <a:rPr lang="en-US" sz="1200">
                <a:solidFill>
                  <a:schemeClr val="tx2"/>
                </a:solidFill>
                <a:latin typeface="Comic Sans MS" panose="030F0702030302020204" pitchFamily="66" charset="0"/>
              </a:rPr>
              <a:t>"</a:t>
            </a:r>
            <a:r>
              <a:rPr lang="en-US" sz="1200">
                <a:solidFill>
                  <a:schemeClr val="tx2"/>
                </a:solidFill>
                <a:latin typeface="Consolas" panose="020B0609020204030204" pitchFamily="49" charset="0"/>
              </a:rPr>
              <a:t>package uml</a:t>
            </a:r>
            <a:r>
              <a:rPr lang="en-US" sz="1200">
                <a:solidFill>
                  <a:schemeClr val="tx2"/>
                </a:solidFill>
                <a:latin typeface="Comic Sans MS" panose="030F0702030302020204" pitchFamily="66" charset="0"/>
              </a:rPr>
              <a:t>"</a:t>
            </a:r>
          </a:p>
        </p:txBody>
      </p:sp>
    </p:spTree>
    <p:extLst>
      <p:ext uri="{BB962C8B-B14F-4D97-AF65-F5344CB8AC3E}">
        <p14:creationId xmlns:p14="http://schemas.microsoft.com/office/powerpoint/2010/main" val="3336292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7FCBA8F8-884C-F430-8D7B-C7478781C179}"/>
              </a:ext>
            </a:extLst>
          </p:cNvPr>
          <p:cNvSpPr/>
          <p:nvPr/>
        </p:nvSpPr>
        <p:spPr>
          <a:xfrm>
            <a:off x="25099" y="2777007"/>
            <a:ext cx="2584413" cy="40773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649A4405-67CD-7982-4327-B2F6788E1176}"/>
              </a:ext>
            </a:extLst>
          </p:cNvPr>
          <p:cNvPicPr>
            <a:picLocks noChangeAspect="1"/>
          </p:cNvPicPr>
          <p:nvPr/>
        </p:nvPicPr>
        <p:blipFill>
          <a:blip r:embed="rId2"/>
          <a:stretch>
            <a:fillRect/>
          </a:stretch>
        </p:blipFill>
        <p:spPr>
          <a:xfrm>
            <a:off x="1040856" y="2783385"/>
            <a:ext cx="6668574" cy="4133602"/>
          </a:xfrm>
          <a:prstGeom prst="rect">
            <a:avLst/>
          </a:prstGeom>
        </p:spPr>
      </p:pic>
      <p:sp>
        <p:nvSpPr>
          <p:cNvPr id="7" name="Content Placeholder 6">
            <a:extLst>
              <a:ext uri="{FF2B5EF4-FFF2-40B4-BE49-F238E27FC236}">
                <a16:creationId xmlns:a16="http://schemas.microsoft.com/office/drawing/2014/main" id="{AEE865B4-4A9D-9B8E-E874-933542C9E860}"/>
              </a:ext>
            </a:extLst>
          </p:cNvPr>
          <p:cNvSpPr>
            <a:spLocks noGrp="1"/>
          </p:cNvSpPr>
          <p:nvPr>
            <p:ph idx="1"/>
          </p:nvPr>
        </p:nvSpPr>
        <p:spPr>
          <a:xfrm>
            <a:off x="380999" y="1593140"/>
            <a:ext cx="3851523" cy="995304"/>
          </a:xfrm>
        </p:spPr>
        <p:txBody>
          <a:bodyPr/>
          <a:lstStyle/>
          <a:p>
            <a:r>
              <a:rPr lang="en-US"/>
              <a:t>Only if needed</a:t>
            </a:r>
          </a:p>
          <a:p>
            <a:r>
              <a:rPr lang="en-US"/>
              <a:t>I would probably not use the stereotypes.</a:t>
            </a:r>
          </a:p>
        </p:txBody>
      </p:sp>
      <p:sp>
        <p:nvSpPr>
          <p:cNvPr id="3" name="Title 2">
            <a:extLst>
              <a:ext uri="{FF2B5EF4-FFF2-40B4-BE49-F238E27FC236}">
                <a16:creationId xmlns:a16="http://schemas.microsoft.com/office/drawing/2014/main" id="{076465BB-834A-75B3-2339-AA2F7E2C1514}"/>
              </a:ext>
            </a:extLst>
          </p:cNvPr>
          <p:cNvSpPr>
            <a:spLocks noGrp="1"/>
          </p:cNvSpPr>
          <p:nvPr>
            <p:ph type="title"/>
          </p:nvPr>
        </p:nvSpPr>
        <p:spPr>
          <a:xfrm>
            <a:off x="381000" y="355600"/>
            <a:ext cx="3906277" cy="1054100"/>
          </a:xfrm>
        </p:spPr>
        <p:txBody>
          <a:bodyPr/>
          <a:lstStyle/>
          <a:p>
            <a:r>
              <a:rPr lang="en-US"/>
              <a:t>Fine, fine-grained detail</a:t>
            </a:r>
          </a:p>
        </p:txBody>
      </p:sp>
      <p:sp>
        <p:nvSpPr>
          <p:cNvPr id="27" name="Rectangle 26">
            <a:extLst>
              <a:ext uri="{FF2B5EF4-FFF2-40B4-BE49-F238E27FC236}">
                <a16:creationId xmlns:a16="http://schemas.microsoft.com/office/drawing/2014/main" id="{40229492-D176-ACDB-09CC-1234B6A4B0A6}"/>
              </a:ext>
            </a:extLst>
          </p:cNvPr>
          <p:cNvSpPr/>
          <p:nvPr/>
        </p:nvSpPr>
        <p:spPr>
          <a:xfrm>
            <a:off x="6543379" y="2777007"/>
            <a:ext cx="2584413" cy="40773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950C4E5B-631E-AC59-682F-42BC2B6DAEEE}"/>
              </a:ext>
            </a:extLst>
          </p:cNvPr>
          <p:cNvGrpSpPr/>
          <p:nvPr/>
        </p:nvGrpSpPr>
        <p:grpSpPr>
          <a:xfrm>
            <a:off x="5151481" y="4220556"/>
            <a:ext cx="2402810" cy="307777"/>
            <a:chOff x="6439119" y="1959566"/>
            <a:chExt cx="2402810" cy="307777"/>
          </a:xfrm>
        </p:grpSpPr>
        <p:sp>
          <p:nvSpPr>
            <p:cNvPr id="8" name="TextBox 7">
              <a:extLst>
                <a:ext uri="{FF2B5EF4-FFF2-40B4-BE49-F238E27FC236}">
                  <a16:creationId xmlns:a16="http://schemas.microsoft.com/office/drawing/2014/main" id="{E02B5ED3-37EE-2C16-3167-F7568ECF156F}"/>
                </a:ext>
              </a:extLst>
            </p:cNvPr>
            <p:cNvSpPr txBox="1"/>
            <p:nvPr/>
          </p:nvSpPr>
          <p:spPr>
            <a:xfrm>
              <a:off x="6851603" y="1959566"/>
              <a:ext cx="1990326" cy="307777"/>
            </a:xfrm>
            <a:prstGeom prst="rect">
              <a:avLst/>
            </a:prstGeom>
            <a:noFill/>
          </p:spPr>
          <p:txBody>
            <a:bodyPr wrap="square">
              <a:spAutoFit/>
            </a:bodyPr>
            <a:lstStyle/>
            <a:p>
              <a:r>
                <a:rPr lang="en-US" sz="1400" b="1" i="1">
                  <a:solidFill>
                    <a:schemeClr val="tx2"/>
                  </a:solidFill>
                </a:rPr>
                <a:t>import dependency</a:t>
              </a:r>
              <a:endParaRPr lang="en-US" sz="1400" i="1"/>
            </a:p>
          </p:txBody>
        </p:sp>
        <p:cxnSp>
          <p:nvCxnSpPr>
            <p:cNvPr id="9" name="Straight Arrow Connector 8">
              <a:extLst>
                <a:ext uri="{FF2B5EF4-FFF2-40B4-BE49-F238E27FC236}">
                  <a16:creationId xmlns:a16="http://schemas.microsoft.com/office/drawing/2014/main" id="{945FA8C0-63D7-1B1F-5D72-53D84234EA1A}"/>
                </a:ext>
              </a:extLst>
            </p:cNvPr>
            <p:cNvCxnSpPr>
              <a:cxnSpLocks/>
            </p:cNvCxnSpPr>
            <p:nvPr/>
          </p:nvCxnSpPr>
          <p:spPr>
            <a:xfrm flipH="1">
              <a:off x="6439119" y="2113455"/>
              <a:ext cx="472709" cy="153888"/>
            </a:xfrm>
            <a:prstGeom prst="straightConnector1">
              <a:avLst/>
            </a:prstGeom>
            <a:ln w="22225">
              <a:solidFill>
                <a:schemeClr val="tx2"/>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04FBA9DB-0B54-AD7C-FDDC-E0368DC1EEBE}"/>
              </a:ext>
            </a:extLst>
          </p:cNvPr>
          <p:cNvGrpSpPr/>
          <p:nvPr/>
        </p:nvGrpSpPr>
        <p:grpSpPr>
          <a:xfrm>
            <a:off x="4951631" y="4942394"/>
            <a:ext cx="2446610" cy="307777"/>
            <a:chOff x="6395319" y="1959566"/>
            <a:chExt cx="2446610" cy="307777"/>
          </a:xfrm>
        </p:grpSpPr>
        <p:sp>
          <p:nvSpPr>
            <p:cNvPr id="12" name="TextBox 11">
              <a:extLst>
                <a:ext uri="{FF2B5EF4-FFF2-40B4-BE49-F238E27FC236}">
                  <a16:creationId xmlns:a16="http://schemas.microsoft.com/office/drawing/2014/main" id="{23E3677B-732F-94E9-ED7D-5B55EF1EC241}"/>
                </a:ext>
              </a:extLst>
            </p:cNvPr>
            <p:cNvSpPr txBox="1"/>
            <p:nvPr/>
          </p:nvSpPr>
          <p:spPr>
            <a:xfrm>
              <a:off x="6851603" y="1959566"/>
              <a:ext cx="1990326" cy="307777"/>
            </a:xfrm>
            <a:prstGeom prst="rect">
              <a:avLst/>
            </a:prstGeom>
            <a:noFill/>
          </p:spPr>
          <p:txBody>
            <a:bodyPr wrap="square">
              <a:spAutoFit/>
            </a:bodyPr>
            <a:lstStyle/>
            <a:p>
              <a:r>
                <a:rPr lang="en-US" sz="1400" b="1" i="1">
                  <a:solidFill>
                    <a:schemeClr val="tx2"/>
                  </a:solidFill>
                </a:rPr>
                <a:t>access dependency</a:t>
              </a:r>
              <a:endParaRPr lang="en-US" sz="1400" i="1"/>
            </a:p>
          </p:txBody>
        </p:sp>
        <p:cxnSp>
          <p:nvCxnSpPr>
            <p:cNvPr id="13" name="Straight Arrow Connector 12">
              <a:extLst>
                <a:ext uri="{FF2B5EF4-FFF2-40B4-BE49-F238E27FC236}">
                  <a16:creationId xmlns:a16="http://schemas.microsoft.com/office/drawing/2014/main" id="{5A577B3F-45A6-747A-1623-942B06A619AE}"/>
                </a:ext>
              </a:extLst>
            </p:cNvPr>
            <p:cNvCxnSpPr>
              <a:cxnSpLocks/>
            </p:cNvCxnSpPr>
            <p:nvPr/>
          </p:nvCxnSpPr>
          <p:spPr>
            <a:xfrm flipH="1" flipV="1">
              <a:off x="6395319" y="1987525"/>
              <a:ext cx="472709" cy="153888"/>
            </a:xfrm>
            <a:prstGeom prst="straightConnector1">
              <a:avLst/>
            </a:prstGeom>
            <a:ln w="22225">
              <a:solidFill>
                <a:schemeClr val="tx2"/>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F1D17C8C-FAA5-7137-A39D-643D639FFCB7}"/>
              </a:ext>
            </a:extLst>
          </p:cNvPr>
          <p:cNvGrpSpPr/>
          <p:nvPr/>
        </p:nvGrpSpPr>
        <p:grpSpPr>
          <a:xfrm>
            <a:off x="5515033" y="5600014"/>
            <a:ext cx="2402810" cy="307777"/>
            <a:chOff x="6439119" y="1959566"/>
            <a:chExt cx="2402810" cy="307777"/>
          </a:xfrm>
        </p:grpSpPr>
        <p:sp>
          <p:nvSpPr>
            <p:cNvPr id="16" name="TextBox 15">
              <a:extLst>
                <a:ext uri="{FF2B5EF4-FFF2-40B4-BE49-F238E27FC236}">
                  <a16:creationId xmlns:a16="http://schemas.microsoft.com/office/drawing/2014/main" id="{CFD35B51-0C5C-ACC2-9B40-8D8D4ACED867}"/>
                </a:ext>
              </a:extLst>
            </p:cNvPr>
            <p:cNvSpPr txBox="1"/>
            <p:nvPr/>
          </p:nvSpPr>
          <p:spPr>
            <a:xfrm>
              <a:off x="6851603" y="1959566"/>
              <a:ext cx="1990326" cy="307777"/>
            </a:xfrm>
            <a:prstGeom prst="rect">
              <a:avLst/>
            </a:prstGeom>
            <a:noFill/>
          </p:spPr>
          <p:txBody>
            <a:bodyPr wrap="square">
              <a:spAutoFit/>
            </a:bodyPr>
            <a:lstStyle/>
            <a:p>
              <a:r>
                <a:rPr lang="en-US" sz="1400" b="1" i="1">
                  <a:solidFill>
                    <a:schemeClr val="tx2"/>
                  </a:solidFill>
                </a:rPr>
                <a:t>use dependency</a:t>
              </a:r>
              <a:endParaRPr lang="en-US" sz="1400" i="1"/>
            </a:p>
          </p:txBody>
        </p:sp>
        <p:cxnSp>
          <p:nvCxnSpPr>
            <p:cNvPr id="17" name="Straight Arrow Connector 16">
              <a:extLst>
                <a:ext uri="{FF2B5EF4-FFF2-40B4-BE49-F238E27FC236}">
                  <a16:creationId xmlns:a16="http://schemas.microsoft.com/office/drawing/2014/main" id="{9EDD93BC-AECA-0590-8F56-5574E5803A38}"/>
                </a:ext>
              </a:extLst>
            </p:cNvPr>
            <p:cNvCxnSpPr>
              <a:cxnSpLocks/>
            </p:cNvCxnSpPr>
            <p:nvPr/>
          </p:nvCxnSpPr>
          <p:spPr>
            <a:xfrm flipH="1">
              <a:off x="6439119" y="2113455"/>
              <a:ext cx="472709" cy="153888"/>
            </a:xfrm>
            <a:prstGeom prst="straightConnector1">
              <a:avLst/>
            </a:prstGeom>
            <a:ln w="22225">
              <a:solidFill>
                <a:schemeClr val="tx2"/>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grpSp>
      <p:sp>
        <p:nvSpPr>
          <p:cNvPr id="32" name="Rectangle 31">
            <a:extLst>
              <a:ext uri="{FF2B5EF4-FFF2-40B4-BE49-F238E27FC236}">
                <a16:creationId xmlns:a16="http://schemas.microsoft.com/office/drawing/2014/main" id="{FC988B4A-7CC6-D13D-DD16-FBD149FF542B}"/>
              </a:ext>
            </a:extLst>
          </p:cNvPr>
          <p:cNvSpPr/>
          <p:nvPr/>
        </p:nvSpPr>
        <p:spPr>
          <a:xfrm>
            <a:off x="177499" y="5774665"/>
            <a:ext cx="1257071" cy="3077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73ABEB7B-4672-5D87-6F03-B866E9F5E7AF}"/>
              </a:ext>
            </a:extLst>
          </p:cNvPr>
          <p:cNvGrpSpPr/>
          <p:nvPr/>
        </p:nvGrpSpPr>
        <p:grpSpPr>
          <a:xfrm>
            <a:off x="193943" y="5741815"/>
            <a:ext cx="1990326" cy="307777"/>
            <a:chOff x="6851603" y="1959566"/>
            <a:chExt cx="1990326" cy="307777"/>
          </a:xfrm>
          <a:noFill/>
        </p:grpSpPr>
        <p:sp>
          <p:nvSpPr>
            <p:cNvPr id="29" name="TextBox 28">
              <a:extLst>
                <a:ext uri="{FF2B5EF4-FFF2-40B4-BE49-F238E27FC236}">
                  <a16:creationId xmlns:a16="http://schemas.microsoft.com/office/drawing/2014/main" id="{0D6BC0BD-F734-8444-67C1-BB2CDD5B8990}"/>
                </a:ext>
              </a:extLst>
            </p:cNvPr>
            <p:cNvSpPr txBox="1"/>
            <p:nvPr/>
          </p:nvSpPr>
          <p:spPr>
            <a:xfrm>
              <a:off x="6851603" y="1959566"/>
              <a:ext cx="1990326" cy="307777"/>
            </a:xfrm>
            <a:prstGeom prst="rect">
              <a:avLst/>
            </a:prstGeom>
            <a:grpFill/>
          </p:spPr>
          <p:txBody>
            <a:bodyPr wrap="square">
              <a:spAutoFit/>
            </a:bodyPr>
            <a:lstStyle/>
            <a:p>
              <a:r>
                <a:rPr lang="en-US" sz="1400" b="1" i="1">
                  <a:solidFill>
                    <a:schemeClr val="tx2"/>
                  </a:solidFill>
                </a:rPr>
                <a:t>use dependency</a:t>
              </a:r>
              <a:endParaRPr lang="en-US" sz="1400" i="1"/>
            </a:p>
          </p:txBody>
        </p:sp>
        <p:cxnSp>
          <p:nvCxnSpPr>
            <p:cNvPr id="30" name="Straight Arrow Connector 29">
              <a:extLst>
                <a:ext uri="{FF2B5EF4-FFF2-40B4-BE49-F238E27FC236}">
                  <a16:creationId xmlns:a16="http://schemas.microsoft.com/office/drawing/2014/main" id="{B0134E73-4079-B8F7-AC6C-40028EAB3478}"/>
                </a:ext>
              </a:extLst>
            </p:cNvPr>
            <p:cNvCxnSpPr>
              <a:cxnSpLocks/>
            </p:cNvCxnSpPr>
            <p:nvPr/>
          </p:nvCxnSpPr>
          <p:spPr>
            <a:xfrm>
              <a:off x="8213149" y="2113455"/>
              <a:ext cx="472709" cy="153888"/>
            </a:xfrm>
            <a:prstGeom prst="straightConnector1">
              <a:avLst/>
            </a:prstGeom>
            <a:grpFill/>
            <a:ln w="22225">
              <a:solidFill>
                <a:schemeClr val="tx2"/>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grpSp>
      <p:pic>
        <p:nvPicPr>
          <p:cNvPr id="5" name="Picture 4">
            <a:extLst>
              <a:ext uri="{FF2B5EF4-FFF2-40B4-BE49-F238E27FC236}">
                <a16:creationId xmlns:a16="http://schemas.microsoft.com/office/drawing/2014/main" id="{30D10D26-7654-B05C-DA14-B35589922891}"/>
              </a:ext>
            </a:extLst>
          </p:cNvPr>
          <p:cNvPicPr>
            <a:picLocks noChangeAspect="1"/>
          </p:cNvPicPr>
          <p:nvPr/>
        </p:nvPicPr>
        <p:blipFill>
          <a:blip r:embed="rId3"/>
          <a:stretch>
            <a:fillRect/>
          </a:stretch>
        </p:blipFill>
        <p:spPr>
          <a:xfrm>
            <a:off x="4572000" y="147285"/>
            <a:ext cx="4445475" cy="3900388"/>
          </a:xfrm>
          <a:prstGeom prst="rect">
            <a:avLst/>
          </a:prstGeom>
          <a:ln>
            <a:solidFill>
              <a:schemeClr val="bg1">
                <a:lumMod val="75000"/>
              </a:schemeClr>
            </a:solidFill>
          </a:ln>
        </p:spPr>
      </p:pic>
    </p:spTree>
    <p:extLst>
      <p:ext uri="{BB962C8B-B14F-4D97-AF65-F5344CB8AC3E}">
        <p14:creationId xmlns:p14="http://schemas.microsoft.com/office/powerpoint/2010/main" val="1896704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E0A186-7EAE-769A-71CC-0E0A7305D47C}"/>
              </a:ext>
            </a:extLst>
          </p:cNvPr>
          <p:cNvSpPr>
            <a:spLocks noGrp="1"/>
          </p:cNvSpPr>
          <p:nvPr>
            <p:ph idx="1"/>
          </p:nvPr>
        </p:nvSpPr>
        <p:spPr/>
        <p:txBody>
          <a:bodyPr/>
          <a:lstStyle/>
          <a:p>
            <a:r>
              <a:rPr lang="en-US"/>
              <a:t>Package diagrams in StarUML are easy, so long as one stays at the higher package level</a:t>
            </a:r>
          </a:p>
          <a:p>
            <a:r>
              <a:rPr lang="en-US"/>
              <a:t>Sometimes, however, you want to show objects (e.g., classes and interfaces) inside a package  With my version of StarUML, even though I could add classes to a package, I was not able to drag them onto the diagram to display them.</a:t>
            </a:r>
          </a:p>
          <a:p>
            <a:r>
              <a:rPr lang="en-US"/>
              <a:t>Thus, I found it better to create a class diagram and add a package to it.</a:t>
            </a:r>
          </a:p>
          <a:p>
            <a:endParaRPr lang="en-US"/>
          </a:p>
          <a:p>
            <a:endParaRPr lang="en-US"/>
          </a:p>
        </p:txBody>
      </p:sp>
      <p:sp>
        <p:nvSpPr>
          <p:cNvPr id="3" name="Title 2">
            <a:extLst>
              <a:ext uri="{FF2B5EF4-FFF2-40B4-BE49-F238E27FC236}">
                <a16:creationId xmlns:a16="http://schemas.microsoft.com/office/drawing/2014/main" id="{057B4F53-D6D2-4F0D-CAE8-A190B5184F72}"/>
              </a:ext>
            </a:extLst>
          </p:cNvPr>
          <p:cNvSpPr>
            <a:spLocks noGrp="1"/>
          </p:cNvSpPr>
          <p:nvPr>
            <p:ph type="title"/>
          </p:nvPr>
        </p:nvSpPr>
        <p:spPr/>
        <p:txBody>
          <a:bodyPr/>
          <a:lstStyle/>
          <a:p>
            <a:r>
              <a:rPr lang="en-US"/>
              <a:t>Package Diagrams in StarUML</a:t>
            </a:r>
          </a:p>
        </p:txBody>
      </p:sp>
    </p:spTree>
    <p:extLst>
      <p:ext uri="{BB962C8B-B14F-4D97-AF65-F5344CB8AC3E}">
        <p14:creationId xmlns:p14="http://schemas.microsoft.com/office/powerpoint/2010/main" val="30689162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33">
      <a:dk1>
        <a:sysClr val="windowText" lastClr="000000"/>
      </a:dk1>
      <a:lt1>
        <a:sysClr val="window" lastClr="FFFFFF"/>
      </a:lt1>
      <a:dk2>
        <a:srgbClr val="860127"/>
      </a:dk2>
      <a:lt2>
        <a:srgbClr val="FABEC8"/>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3.xml><?xml version="1.0" encoding="utf-8"?>
<a:theme xmlns:a="http://schemas.openxmlformats.org/drawingml/2006/main" name="2_Java Green">
  <a:themeElements>
    <a:clrScheme name="Custom 33">
      <a:dk1>
        <a:sysClr val="windowText" lastClr="000000"/>
      </a:dk1>
      <a:lt1>
        <a:sysClr val="window" lastClr="FFFFFF"/>
      </a:lt1>
      <a:dk2>
        <a:srgbClr val="860127"/>
      </a:dk2>
      <a:lt2>
        <a:srgbClr val="FABEC8"/>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4.xml><?xml version="1.0" encoding="utf-8"?>
<a:theme xmlns:a="http://schemas.openxmlformats.org/drawingml/2006/main" name="3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smtClean="0">
            <a:latin typeface="+mn-lt"/>
          </a:defRPr>
        </a:defPPr>
      </a:lstStyle>
    </a:txDef>
  </a:objectDefaults>
  <a:extraClrSchemeLst/>
</a:theme>
</file>

<file path=ppt/theme/theme5.xml><?xml version="1.0" encoding="utf-8"?>
<a:theme xmlns:a="http://schemas.openxmlformats.org/drawingml/2006/main" name="4_Java Green">
  <a:themeElements>
    <a:clrScheme name="UML">
      <a:dk1>
        <a:srgbClr val="853143"/>
      </a:dk1>
      <a:lt1>
        <a:sysClr val="window" lastClr="FFFFFF"/>
      </a:lt1>
      <a:dk2>
        <a:srgbClr val="452264"/>
      </a:dk2>
      <a:lt2>
        <a:srgbClr val="E2DFCC"/>
      </a:lt2>
      <a:accent1>
        <a:srgbClr val="853043"/>
      </a:accent1>
      <a:accent2>
        <a:srgbClr val="452264"/>
      </a:accent2>
      <a:accent3>
        <a:srgbClr val="D4BF54"/>
      </a:accent3>
      <a:accent4>
        <a:srgbClr val="2E66B8"/>
      </a:accent4>
      <a:accent5>
        <a:srgbClr val="FB4037"/>
      </a:accent5>
      <a:accent6>
        <a:srgbClr val="977B2D"/>
      </a:accent6>
      <a:hlink>
        <a:srgbClr val="2E66B8"/>
      </a:hlink>
      <a:folHlink>
        <a:srgbClr val="7030A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6.xml><?xml version="1.0" encoding="utf-8"?>
<a:theme xmlns:a="http://schemas.openxmlformats.org/drawingml/2006/main" name="5_Java Green">
  <a:themeElements>
    <a:clrScheme name="Custom 33">
      <a:dk1>
        <a:sysClr val="windowText" lastClr="000000"/>
      </a:dk1>
      <a:lt1>
        <a:sysClr val="window" lastClr="FFFFFF"/>
      </a:lt1>
      <a:dk2>
        <a:srgbClr val="860127"/>
      </a:dk2>
      <a:lt2>
        <a:srgbClr val="FABEC8"/>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7.xml><?xml version="1.0" encoding="utf-8"?>
<a:theme xmlns:a="http://schemas.openxmlformats.org/drawingml/2006/main" name="6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8.xml><?xml version="1.0" encoding="utf-8"?>
<a:theme xmlns:a="http://schemas.openxmlformats.org/drawingml/2006/main" name="7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9.xml><?xml version="1.0" encoding="utf-8"?>
<a:theme xmlns:a="http://schemas.openxmlformats.org/drawingml/2006/main" name="9_Java Green">
  <a:themeElements>
    <a:clrScheme name="Custom 4">
      <a:dk1>
        <a:sysClr val="windowText" lastClr="000000"/>
      </a:dk1>
      <a:lt1>
        <a:sysClr val="window" lastClr="FFFFFF"/>
      </a:lt1>
      <a:dk2>
        <a:srgbClr val="E37E03"/>
      </a:dk2>
      <a:lt2>
        <a:srgbClr val="EEE0F4"/>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smtClean="0">
            <a:latin typeface="+mn-lt"/>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65189</TotalTime>
  <Words>729</Words>
  <Application>Microsoft Office PowerPoint</Application>
  <PresentationFormat>On-screen Show (4:3)</PresentationFormat>
  <Paragraphs>74</Paragraphs>
  <Slides>9</Slides>
  <Notes>1</Notes>
  <HiddenSlides>0</HiddenSlides>
  <MMClips>0</MMClips>
  <ScaleCrop>false</ScaleCrop>
  <HeadingPairs>
    <vt:vector size="6" baseType="variant">
      <vt:variant>
        <vt:lpstr>Fonts Used</vt:lpstr>
      </vt:variant>
      <vt:variant>
        <vt:i4>8</vt:i4>
      </vt:variant>
      <vt:variant>
        <vt:lpstr>Theme</vt:lpstr>
      </vt:variant>
      <vt:variant>
        <vt:i4>9</vt:i4>
      </vt:variant>
      <vt:variant>
        <vt:lpstr>Slide Titles</vt:lpstr>
      </vt:variant>
      <vt:variant>
        <vt:i4>9</vt:i4>
      </vt:variant>
    </vt:vector>
  </HeadingPairs>
  <TitlesOfParts>
    <vt:vector size="26" baseType="lpstr">
      <vt:lpstr>Arial</vt:lpstr>
      <vt:lpstr>Arial Narrow</vt:lpstr>
      <vt:lpstr>Calibri</vt:lpstr>
      <vt:lpstr>Comic Sans MS</vt:lpstr>
      <vt:lpstr>Consolas</vt:lpstr>
      <vt:lpstr>Franklin Gothic Medium</vt:lpstr>
      <vt:lpstr>Wingdings</vt:lpstr>
      <vt:lpstr>Wingdings 2</vt:lpstr>
      <vt:lpstr>Java Green</vt:lpstr>
      <vt:lpstr>1_Java Green</vt:lpstr>
      <vt:lpstr>2_Java Green</vt:lpstr>
      <vt:lpstr>3_Java Green</vt:lpstr>
      <vt:lpstr>4_Java Green</vt:lpstr>
      <vt:lpstr>5_Java Green</vt:lpstr>
      <vt:lpstr>6_Java Green</vt:lpstr>
      <vt:lpstr>7_Java Green</vt:lpstr>
      <vt:lpstr>9_Java Green</vt:lpstr>
      <vt:lpstr>UML Modeling  Package Diagrams</vt:lpstr>
      <vt:lpstr>References</vt:lpstr>
      <vt:lpstr>Packages</vt:lpstr>
      <vt:lpstr>UML Package Diagrams</vt:lpstr>
      <vt:lpstr>Use of Package Diagrams</vt:lpstr>
      <vt:lpstr>Relationships between Packages</vt:lpstr>
      <vt:lpstr>Fine, fine-grained detail</vt:lpstr>
      <vt:lpstr>Fine, fine-grained detail</vt:lpstr>
      <vt:lpstr>Package Diagrams in StarUML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cp:lastModifiedBy>
  <cp:revision>662</cp:revision>
  <cp:lastPrinted>2021-05-19T00:11:10Z</cp:lastPrinted>
  <dcterms:created xsi:type="dcterms:W3CDTF">2013-12-20T15:33:26Z</dcterms:created>
  <dcterms:modified xsi:type="dcterms:W3CDTF">2024-01-11T00:04:03Z</dcterms:modified>
</cp:coreProperties>
</file>