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13"/>
  </p:notesMasterIdLst>
  <p:sldIdLst>
    <p:sldId id="257" r:id="rId10"/>
    <p:sldId id="275" r:id="rId11"/>
    <p:sldId id="27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0F0"/>
    <a:srgbClr val="462264"/>
    <a:srgbClr val="D4BF54"/>
    <a:srgbClr val="853043"/>
    <a:srgbClr val="F6F5EE"/>
    <a:srgbClr val="FF8989"/>
    <a:srgbClr val="F81720"/>
    <a:srgbClr val="EEE0F4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 snapToGrid="0">
      <p:cViewPr>
        <p:scale>
          <a:sx n="102" d="100"/>
          <a:sy n="102" d="100"/>
        </p:scale>
        <p:origin x="432" y="-6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29T04:17:48.6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2967 358 24575,'-6'-8'0,"2"3"0,1 0 0,-2-1 0,1 2 0,0-1 0,-1 0 0,0 1 0,0 0 0,-1 0 0,1 0 0,-1 0 0,-12-5 0,-33-10 0,-93-22 0,-57 2 0,168 32 0,-310-76 0,249 57 0,-2 4 0,-194-20 0,126 30 0,-288 13 0,211 26 0,203-20 0,0 1 0,1 2 0,0 2 0,-42 18 0,55-18 0,0 1 0,1 1 0,1 1 0,0 1 0,2 1 0,0 0 0,0 2 0,-18 23 0,-14 23 0,-51 86 0,44-61 0,34-52 0,-29 58 0,45-77 0,1 0 0,2 0 0,0 1 0,1 0 0,-3 30 0,3 243 0,26 0 0,-20-271 0,8 66 0,37 153 0,-33-195 0,2 0 0,3-1 0,2-1 0,50 81 0,196 235 0,-253-346 0,1 0 0,0-1 0,0 0 0,33 20 0,-36-26 0,1-1 0,0 0 0,0-1 0,0 0 0,0-1 0,1 0 0,0-1 0,20 3 0,220 26 0,82-8 0,-151-15 0,-50-5 0,42 3 0,-153-4 0,0-2 0,0 0 0,-1-1 0,1-1 0,0-1 0,0 0 0,0-2 0,-1 0 0,0-2 0,0 0 0,25-11 0,136-45 0,-38 14 0,-115 37 0,-1-2 0,48-27 0,-74 38 0,0 0 0,-1 0 0,1 0 0,0-1 0,-1 1 0,1-1 0,-1 1 0,0-1 0,0 0 0,0 0 0,1-3 0,1-2 0,-1 1 0,-1-1 0,2-9 0,0-1 0,1 5 0,0 0 0,1 1 0,1-1 0,0 1 0,17-22 0,9-14 0,112-218 0,-117 213 0,49-108 0,-38 75 0,78-219 0,-87 220 0,2-8 0,-5-1 0,-4-1 0,14-147 0,-34 211 0,-4-49 0,0 68 0,-1 1 0,0-1 0,-1 1 0,-1 0 0,0 0 0,0 0 0,-11-17 0,4 11 30,-1-1 0,-1 1 0,-30-30 0,34 39-195,0 0 0,-1 0 0,0 1 0,-1 0 0,1 1 0,-1 0 0,-1 0 0,-17-6 0,9 6-6661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29T04:17:56.2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67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5/27/2022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Foxes and Rabbits</a:t>
            </a:r>
            <a:br>
              <a:rPr lang="en-GB" altLang="en-US"/>
            </a:br>
            <a:r>
              <a:rPr lang="en-GB" altLang="en-US"/>
              <a:t>Object Diagram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3835DE-3EDD-432F-D9A3-0C5ADD247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9059" y="1719071"/>
            <a:ext cx="2749833" cy="4407408"/>
          </a:xfrm>
        </p:spPr>
        <p:txBody>
          <a:bodyPr/>
          <a:lstStyle/>
          <a:p>
            <a:pPr algn="l"/>
            <a:r>
              <a:rPr lang="en-US" sz="1800" b="0" i="0" u="none" strike="noStrike" baseline="0">
                <a:solidFill>
                  <a:schemeClr val="tx2"/>
                </a:solidFill>
                <a:latin typeface="Arial" panose="020B0604020202020204" pitchFamily="34" charset="0"/>
              </a:rPr>
              <a:t>An Object Diagram could be very useful to describe the state of the foxes and rabbits simulation at a point in time.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949DA5-963B-5AC7-DAB5-80631983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Rationale for Object Diagrams</a:t>
            </a:r>
          </a:p>
        </p:txBody>
      </p:sp>
      <p:sp>
        <p:nvSpPr>
          <p:cNvPr id="4" name="Flowchart: Multidocument 3">
            <a:extLst>
              <a:ext uri="{FF2B5EF4-FFF2-40B4-BE49-F238E27FC236}">
                <a16:creationId xmlns:a16="http://schemas.microsoft.com/office/drawing/2014/main" id="{0B6EF0D9-B1FC-51AA-F2B8-EECC41F7DF57}"/>
              </a:ext>
            </a:extLst>
          </p:cNvPr>
          <p:cNvSpPr/>
          <p:nvPr/>
        </p:nvSpPr>
        <p:spPr>
          <a:xfrm flipH="1">
            <a:off x="381000" y="1719071"/>
            <a:ext cx="5250132" cy="4205737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b="0" i="0" u="none" strike="noStrike" baseline="0">
                <a:solidFill>
                  <a:schemeClr val="tx1"/>
                </a:solidFill>
                <a:latin typeface="Arial" panose="020B0604020202020204" pitchFamily="34" charset="0"/>
              </a:rPr>
              <a:t>If you freeze a running system or just imagine a moment of time in a modeled system, you'll find a set of objects, each in a specific state, and each in a particular relationship to other objects. You can use object diagrams to visualize, specify, construct, and document the structure of these objects. Object diagrams are </a:t>
            </a:r>
            <a:br>
              <a:rPr lang="en-US" sz="1800" b="0" i="0" u="none" strike="noStrike" baseline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sz="1800" b="0" i="0" u="none" strike="noStrike" baseline="0">
                <a:solidFill>
                  <a:schemeClr val="tx1"/>
                </a:solidFill>
                <a:latin typeface="Arial" panose="020B0604020202020204" pitchFamily="34" charset="0"/>
              </a:rPr>
              <a:t>                   especially useful for modeling</a:t>
            </a:r>
            <a:br>
              <a:rPr lang="en-US" sz="1800" b="0" i="0" u="none" strike="noStrike" baseline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sz="1800" b="0" i="0" u="none" strike="noStrike" baseline="0">
                <a:solidFill>
                  <a:schemeClr val="tx1"/>
                </a:solidFill>
                <a:latin typeface="Arial" panose="020B0604020202020204" pitchFamily="34" charset="0"/>
              </a:rPr>
              <a:t>                           complex data structures.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26005E-B4DF-9523-D840-D3B99A27145B}"/>
              </a:ext>
            </a:extLst>
          </p:cNvPr>
          <p:cNvSpPr txBox="1"/>
          <p:nvPr/>
        </p:nvSpPr>
        <p:spPr>
          <a:xfrm>
            <a:off x="427055" y="1763488"/>
            <a:ext cx="45066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>
                <a:solidFill>
                  <a:schemeClr val="tx2"/>
                </a:solidFill>
                <a:latin typeface="+mn-lt"/>
              </a:rPr>
              <a:t>The Unified Modeling Language User Guide</a:t>
            </a:r>
            <a:endParaRPr lang="en-US" sz="1800" b="0" dirty="0" err="1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356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66" y="3547070"/>
            <a:ext cx="3433187" cy="3088192"/>
          </a:xfrm>
        </p:spPr>
        <p:txBody>
          <a:bodyPr>
            <a:normAutofit/>
          </a:bodyPr>
          <a:lstStyle/>
          <a:p>
            <a:r>
              <a:rPr lang="en-US" sz="1800"/>
              <a:t>At this step of the Simulation (step 6203), in this small area, we see 2 rabbits (gold) and 6 foxes (blue)</a:t>
            </a:r>
            <a:br>
              <a:rPr lang="en-US" sz="1800"/>
            </a:br>
            <a:endParaRPr lang="en-US" sz="1800"/>
          </a:p>
          <a:p>
            <a:r>
              <a:rPr lang="en-US" sz="1800"/>
              <a:t>An Object Diagram can illustrate what this means by showing actual instances of objects</a:t>
            </a:r>
          </a:p>
          <a:p>
            <a:endParaRPr lang="en-US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Displaying the State of a Simulation Step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84AABE9-118B-6820-763E-5F033098240B}"/>
              </a:ext>
            </a:extLst>
          </p:cNvPr>
          <p:cNvGrpSpPr/>
          <p:nvPr/>
        </p:nvGrpSpPr>
        <p:grpSpPr>
          <a:xfrm>
            <a:off x="68377" y="1659254"/>
            <a:ext cx="3381778" cy="1597018"/>
            <a:chOff x="258264" y="1929284"/>
            <a:chExt cx="3381778" cy="1597018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112D32-F58B-5D55-0B03-9A1CD2C64C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138" t="5079" b="3393"/>
            <a:stretch/>
          </p:blipFill>
          <p:spPr>
            <a:xfrm>
              <a:off x="355108" y="1929284"/>
              <a:ext cx="3284934" cy="1499716"/>
            </a:xfrm>
            <a:prstGeom prst="rect">
              <a:avLst/>
            </a:prstGeom>
          </p:spPr>
        </p:pic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C97921D-E5FC-C3CF-F944-F445E9BBBC4B}"/>
                    </a:ext>
                  </a:extLst>
                </p14:cNvPr>
                <p14:cNvContentPartPr/>
                <p14:nvPr/>
              </p14:nvContentPartPr>
              <p14:xfrm>
                <a:off x="258264" y="2566732"/>
                <a:ext cx="1168200" cy="95957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C97921D-E5FC-C3CF-F944-F445E9BBBC4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49264" y="2557730"/>
                  <a:ext cx="1185840" cy="97721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02DA70C2-86C9-F15D-8784-DFA7A17986A3}"/>
                  </a:ext>
                </a:extLst>
              </p14:cNvPr>
              <p14:cNvContentPartPr/>
              <p14:nvPr/>
            </p14:nvContentPartPr>
            <p14:xfrm>
              <a:off x="1587744" y="4550692"/>
              <a:ext cx="360" cy="36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02DA70C2-86C9-F15D-8784-DFA7A17986A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78744" y="4542052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23" name="Picture 22">
            <a:extLst>
              <a:ext uri="{FF2B5EF4-FFF2-40B4-BE49-F238E27FC236}">
                <a16:creationId xmlns:a16="http://schemas.microsoft.com/office/drawing/2014/main" id="{7659CE40-DBF8-BE02-5847-7817C8D91A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7642" y="1494240"/>
            <a:ext cx="5137981" cy="536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51062</TotalTime>
  <Words>197</Words>
  <Application>Microsoft Office PowerPoint</Application>
  <PresentationFormat>On-screen Show (4:3)</PresentationFormat>
  <Paragraphs>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3</vt:i4>
      </vt:variant>
    </vt:vector>
  </HeadingPairs>
  <TitlesOfParts>
    <vt:vector size="19" baseType="lpstr">
      <vt:lpstr>Arial</vt:lpstr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Foxes and Rabbits Object Diagram</vt:lpstr>
      <vt:lpstr>Rationale for Object Diagrams</vt:lpstr>
      <vt:lpstr>Displaying the State of a Simulation Step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Myers</cp:lastModifiedBy>
  <cp:revision>644</cp:revision>
  <cp:lastPrinted>2021-05-19T00:11:10Z</cp:lastPrinted>
  <dcterms:created xsi:type="dcterms:W3CDTF">2013-12-20T15:33:26Z</dcterms:created>
  <dcterms:modified xsi:type="dcterms:W3CDTF">2022-05-29T04:42:44Z</dcterms:modified>
</cp:coreProperties>
</file>