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7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8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3" r:id="rId2"/>
    <p:sldMasterId id="2147483710" r:id="rId3"/>
    <p:sldMasterId id="2147483724" r:id="rId4"/>
    <p:sldMasterId id="2147483738" r:id="rId5"/>
    <p:sldMasterId id="2147483755" r:id="rId6"/>
    <p:sldMasterId id="2147483769" r:id="rId7"/>
    <p:sldMasterId id="2147483783" r:id="rId8"/>
    <p:sldMasterId id="2147483811" r:id="rId9"/>
  </p:sldMasterIdLst>
  <p:notesMasterIdLst>
    <p:notesMasterId r:id="rId15"/>
  </p:notesMasterIdLst>
  <p:sldIdLst>
    <p:sldId id="257" r:id="rId10"/>
    <p:sldId id="258" r:id="rId11"/>
    <p:sldId id="274" r:id="rId12"/>
    <p:sldId id="275" r:id="rId13"/>
    <p:sldId id="276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B0F0"/>
    <a:srgbClr val="462264"/>
    <a:srgbClr val="D4BF54"/>
    <a:srgbClr val="853043"/>
    <a:srgbClr val="F6F5EE"/>
    <a:srgbClr val="FF8989"/>
    <a:srgbClr val="F81720"/>
    <a:srgbClr val="EEE0F4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1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91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109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97282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1979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75453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368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14976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58071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3341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1173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32659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53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877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52186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86477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68227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304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76102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46216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1069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5670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537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00605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8376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00044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482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25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54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34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525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34C5787E-A7DE-49C3-88D9-3C54C289A8D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80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C77EAA6-9D41-4E46-94CF-A35D0A2280B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877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2E3BE3B-EDD7-42E3-852D-562D2FDD652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2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F45C4B8-3C16-49F1-8510-9E8022B0948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769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913EEBCA-DA46-401D-ACC6-B5412897812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8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DDBED68A-ECCA-4BD7-AFEA-86CC0607AC8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0563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B7384813-B65D-4938-A41C-D822F5A8FB4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8952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1D6C419-2517-415A-8E7F-D34A46E0F50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93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9B9B95-4360-4063-A6A0-0C34F8F79C8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415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99730F2F-8CC0-4647-ACEE-615D755A84B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276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9ECAA582-BF34-4A37-B4F5-661CA7939C5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501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8232434-1342-4CEB-82E4-0B5BA56BB47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771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01DE923-D9D0-4163-87EF-F1F611E2118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937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707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609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69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145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291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901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514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113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2212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00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0867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7815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2765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360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8267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5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4135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672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455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36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18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3066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012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80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72475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9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9554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547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9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4765071-C1EF-4949-B6AE-C7EC626A71D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84974CC4-9CAA-42EC-B7E6-2218C1F0D16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3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0796159-A167-4EBA-BC24-7B6978F9A33F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5102599A-98E1-4B0C-9039-37DAEA9D7CF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2897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0C0BD0A-9F6C-4472-917A-9929BC4ED819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910EFF0-A31A-4A78-9F24-820ECC5F855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4907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2169485-91DE-4D25-831A-65F99486610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88CCB75-F28B-4601-95ED-AA9895A87F2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6929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B9E47158-FD53-44BD-A80A-52E03BBF1B0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797E598-1CC8-4BA3-8530-8CB1273D98F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4312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1372F088-22AB-4260-B8FD-5B7CCA5E02E5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0CCD661-FEBD-47BF-94BA-1634BB8D4E8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9251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8715262-A1E2-4C09-BFCC-6A2FEFB7E9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E81E28AC-A6C2-4B55-A6FA-6E58D1B8077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8727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934B90C-BF1E-4CDE-97BE-390E6F5E35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7E0B6DED-0B37-45D6-A25D-C264F541B7D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418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991BF8C-C3FF-4A49-87CD-6620D4182EE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029C4954-9213-4750-8EBF-AA5DBEF3C9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4982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CE3AC5D-AB0D-44BC-9539-8BFB13265F97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4B96F8-7CB0-4133-B0B2-8E5944E3707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6972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84E12966-8E59-4881-AD57-268CFDA296E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D6928B06-B7D1-4B19-9276-B1481A4EBC9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17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E32484E-0BCD-4316-B5AF-2788F1A6F20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DF5225A-1385-46D2-AC4D-412F35EB7CD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165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AB0FACF-D7CF-4FCF-8E89-38ADDD67B0D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10C63E9E-8627-4023-80BF-CB527E59B8F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126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0737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0854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0437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613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9769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197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160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7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6842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4304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21399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94964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46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42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3000" spc="113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C5155B-E007-4FB8-BDC5-944FF9C06A6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385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45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FC29A69-80F4-426C-B2B4-586E960A1103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55517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35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20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152938E-04DF-449C-B946-8BF5F47E3F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848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58366" indent="-225029">
              <a:spcAft>
                <a:spcPts val="450"/>
              </a:spcAft>
              <a:defRPr sz="2100" spc="0">
                <a:solidFill>
                  <a:schemeClr val="tx1"/>
                </a:solidFill>
              </a:defRPr>
            </a:lvl1pPr>
            <a:lvl2pPr marL="467916" indent="-194072"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35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D7FED74-6427-4C8D-A54E-32A7D53CDF5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6240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05AD1468-197B-4EDE-8D47-AFD9154667E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72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20A91EFF-491F-455B-99B2-379015FAEAB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3638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2"/>
            <a:ext cx="8407893" cy="5440679"/>
          </a:xfrm>
        </p:spPr>
        <p:txBody>
          <a:bodyPr/>
          <a:lstStyle>
            <a:lvl1pPr marL="3429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2743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4800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6858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82296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2"/>
            <a:ext cx="8381260" cy="406153"/>
          </a:xfrm>
        </p:spPr>
        <p:txBody>
          <a:bodyPr/>
          <a:lstStyle>
            <a:lvl1pPr>
              <a:defRPr sz="15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43A2051-FAC0-42CA-9F5D-826E4EA1A3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32981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A710D5-955D-47B5-A439-A8129F08C5F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5470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C9E5648-C388-4294-966F-B753400DAF0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1266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1"/>
            <a:ext cx="4040188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38401"/>
            <a:ext cx="4041775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7F842BF-D47C-4191-AB40-B6AB14F21E7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3554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3B2D9C9A-4ED9-42B3-8936-1B7E9E0F896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73130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C052743-542F-4A54-BFEA-640A6E8061A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592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2"/>
            <a:ext cx="586740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1500" spc="11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4B748EA-9954-4FBF-AFD1-EF2E635F6FA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982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74333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6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2" Type="http://schemas.openxmlformats.org/officeDocument/2006/relationships/slideLayout" Target="../slideLayouts/slideLayout99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5/28/2022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  <p:sldLayoutId id="2147483685" r:id="rId13"/>
    <p:sldLayoutId id="2147483690" r:id="rId14"/>
    <p:sldLayoutId id="2147483691" r:id="rId15"/>
    <p:sldLayoutId id="2147483692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5/28/2022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3612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5/28/2022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3952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5/28/2022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911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5/28/2022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6225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5/28/2022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848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2402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5/28/2022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1491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2400" kern="1200" cap="none" spc="15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1500" kern="1200" spc="113" baseline="0">
          <a:solidFill>
            <a:schemeClr val="tx2"/>
          </a:solidFill>
          <a:latin typeface="+mn-lt"/>
          <a:ea typeface="+mn-ea"/>
          <a:cs typeface="+mn-cs"/>
        </a:defRPr>
      </a:lvl1pPr>
      <a:lvl2pPr marL="41148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350" kern="1200" spc="75" baseline="0">
          <a:solidFill>
            <a:schemeClr val="tx2"/>
          </a:solidFill>
          <a:latin typeface="+mn-lt"/>
          <a:ea typeface="+mn-ea"/>
          <a:cs typeface="+mn-cs"/>
        </a:defRPr>
      </a:lvl2pPr>
      <a:lvl3pPr marL="61722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 spc="75" baseline="0">
          <a:solidFill>
            <a:schemeClr val="tx2"/>
          </a:solidFill>
          <a:latin typeface="+mn-lt"/>
          <a:ea typeface="+mn-ea"/>
          <a:cs typeface="+mn-cs"/>
        </a:defRPr>
      </a:lvl3pPr>
      <a:lvl4pPr marL="822960" indent="-137160" algn="l" defTabSz="6858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975" kern="1200" spc="75" baseline="0">
          <a:solidFill>
            <a:schemeClr val="tx2"/>
          </a:solidFill>
          <a:latin typeface="+mn-lt"/>
          <a:ea typeface="+mn-ea"/>
          <a:cs typeface="+mn-cs"/>
        </a:defRPr>
      </a:lvl5pPr>
      <a:lvl6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1783080" indent="-137160" algn="l" defTabSz="6858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5/28/2022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52588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5/28/2022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74216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  <p:sldLayoutId id="2147483824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>
                <a:solidFill>
                  <a:schemeClr val="tx2">
                    <a:lumMod val="20000"/>
                    <a:lumOff val="80000"/>
                  </a:schemeClr>
                </a:solidFill>
              </a:rPr>
              <a:t>UML Modeling</a:t>
            </a:r>
            <a:br>
              <a:rPr lang="en-GB" altLang="en-US" dirty="0"/>
            </a:br>
            <a:br>
              <a:rPr lang="en-GB" altLang="en-US"/>
            </a:br>
            <a:r>
              <a:rPr lang="en-GB" altLang="en-US"/>
              <a:t>Object Diagrams</a:t>
            </a:r>
            <a:endParaRPr lang="en-US" altLang="en-US" sz="3600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E3673F-9E3D-B542-9970-DF1417BC2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0292" y="1719071"/>
            <a:ext cx="4278600" cy="4407408"/>
          </a:xfrm>
        </p:spPr>
        <p:txBody>
          <a:bodyPr/>
          <a:lstStyle/>
          <a:p>
            <a:r>
              <a:rPr lang="en-US"/>
              <a:t>Materials in this educational slide deck are taken from The Unified Modeling Language User Guide.</a:t>
            </a:r>
          </a:p>
          <a:p>
            <a:r>
              <a:rPr lang="en-US"/>
              <a:t>UML stared in October 1994 when Grady Booch and James Rumbaugh worked at Rational Software Company, pioneers in software modeling.</a:t>
            </a:r>
          </a:p>
          <a:p>
            <a:r>
              <a:rPr lang="en-US"/>
              <a:t>These three were the original designers of UML, but they collaborated with partners from the software industry, including Hewlett-Packard, IBM, Oracle and others.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7065DE-821F-90FA-8063-75B4EAE11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B96FB15-CAF0-BF6A-663F-7E4C44339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79" y="1817552"/>
            <a:ext cx="3495675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70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FBD751-7754-BB4C-615E-EC3B7B094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>
                <a:solidFill>
                  <a:schemeClr val="tx2"/>
                </a:solidFill>
              </a:rPr>
              <a:t>Object Diagram </a:t>
            </a:r>
            <a:r>
              <a:rPr lang="en-US" sz="2000"/>
              <a:t>– </a:t>
            </a:r>
            <a:r>
              <a:rPr lang="en-US"/>
              <a:t>An object diagram shows a set of objects and their relationships.  </a:t>
            </a:r>
          </a:p>
          <a:p>
            <a:r>
              <a:rPr lang="en-US"/>
              <a:t>Object diagrams represent static snapshots of instances of the things found in class diagrams. </a:t>
            </a:r>
          </a:p>
          <a:p>
            <a:r>
              <a:rPr lang="en-US"/>
              <a:t>These diagrams address the static design view or static process view of a system as do class diagrams, but from the perspective of real or prototypical cases. </a:t>
            </a:r>
          </a:p>
          <a:p>
            <a:r>
              <a:rPr lang="en-US" sz="2000"/>
              <a:t>They can be useful as an example of the system:</a:t>
            </a:r>
          </a:p>
          <a:p>
            <a:pPr lvl="1"/>
            <a:r>
              <a:rPr lang="en-US"/>
              <a:t>To illustrate complicated data structures</a:t>
            </a:r>
          </a:p>
          <a:p>
            <a:pPr lvl="1"/>
            <a:r>
              <a:rPr lang="en-US"/>
              <a:t>To show a sequence of of snapshots over time</a:t>
            </a:r>
          </a:p>
          <a:p>
            <a:pPr lvl="1"/>
            <a:r>
              <a:rPr lang="en-US"/>
              <a:t>To convey to the reader what typical instantiation data looks like</a:t>
            </a:r>
          </a:p>
          <a:p>
            <a:endParaRPr lang="en-US" sz="2000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D1804C-4758-9481-EE4B-41793AB02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UML Object Diagrams</a:t>
            </a:r>
          </a:p>
        </p:txBody>
      </p:sp>
    </p:spTree>
    <p:extLst>
      <p:ext uri="{BB962C8B-B14F-4D97-AF65-F5344CB8AC3E}">
        <p14:creationId xmlns:p14="http://schemas.microsoft.com/office/powerpoint/2010/main" val="15611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53C7BC-C5CE-6F05-8E72-304F5AB5E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89" y="2406611"/>
            <a:ext cx="1989412" cy="3714258"/>
          </a:xfrm>
        </p:spPr>
        <p:txBody>
          <a:bodyPr>
            <a:normAutofit/>
          </a:bodyPr>
          <a:lstStyle/>
          <a:p>
            <a:r>
              <a:rPr lang="en-US" sz="1800"/>
              <a:t>Name of object : Type of object</a:t>
            </a:r>
            <a:br>
              <a:rPr lang="en-US" sz="1800"/>
            </a:br>
            <a:endParaRPr lang="en-US" sz="1800"/>
          </a:p>
          <a:p>
            <a:r>
              <a:rPr lang="en-US" sz="1800"/>
              <a:t>Anonymous objects need not be named.</a:t>
            </a:r>
            <a:br>
              <a:rPr lang="en-US" sz="1800"/>
            </a:br>
            <a:endParaRPr lang="en-US" sz="1800"/>
          </a:p>
          <a:p>
            <a:r>
              <a:rPr lang="en-US" sz="1800"/>
              <a:t>Attributes whose values are not of interest may be suppressed.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AAEA32-8AFF-82BD-87D7-4A3A9A2F6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Sample Object Diagram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3ED506-498F-A921-0CFE-485B0E4D0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3195" y="1643676"/>
            <a:ext cx="6735316" cy="5082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3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620463A-E9E5-D20D-68ED-E8A60DA67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>
                <a:latin typeface="Arial" panose="020B0604020202020204" pitchFamily="34" charset="0"/>
              </a:rPr>
              <a:t>For an individual class, there may be a multitude of possible instances, and for a set of classes in relationship to one another,there may be many times more possible configurations of these objects. </a:t>
            </a:r>
          </a:p>
          <a:p>
            <a:pPr algn="l"/>
            <a:r>
              <a:rPr lang="en-US" sz="1800" b="0" i="0" u="none" strike="noStrike" baseline="0">
                <a:latin typeface="Arial" panose="020B0604020202020204" pitchFamily="34" charset="0"/>
              </a:rPr>
              <a:t>Therefore, when you use object diagrams, you can only meaningfully expose interesting sets of concrete or prototypical objects.</a:t>
            </a: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930828-1B75-0DF0-2ECF-5A85C6E8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Choose what to highlight</a:t>
            </a:r>
            <a:br>
              <a:rPr lang="en-US"/>
            </a:br>
            <a:r>
              <a:rPr lang="en-US"/>
              <a:t>Not every Object, not every Attribute</a:t>
            </a:r>
          </a:p>
        </p:txBody>
      </p:sp>
    </p:spTree>
    <p:extLst>
      <p:ext uri="{BB962C8B-B14F-4D97-AF65-F5344CB8AC3E}">
        <p14:creationId xmlns:p14="http://schemas.microsoft.com/office/powerpoint/2010/main" val="1975229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3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4_Java Green">
  <a:themeElements>
    <a:clrScheme name="UML">
      <a:dk1>
        <a:srgbClr val="853143"/>
      </a:dk1>
      <a:lt1>
        <a:sysClr val="window" lastClr="FFFFFF"/>
      </a:lt1>
      <a:dk2>
        <a:srgbClr val="452264"/>
      </a:dk2>
      <a:lt2>
        <a:srgbClr val="E2DFCC"/>
      </a:lt2>
      <a:accent1>
        <a:srgbClr val="853043"/>
      </a:accent1>
      <a:accent2>
        <a:srgbClr val="452264"/>
      </a:accent2>
      <a:accent3>
        <a:srgbClr val="D4BF54"/>
      </a:accent3>
      <a:accent4>
        <a:srgbClr val="2E66B8"/>
      </a:accent4>
      <a:accent5>
        <a:srgbClr val="FB4037"/>
      </a:accent5>
      <a:accent6>
        <a:srgbClr val="977B2D"/>
      </a:accent6>
      <a:hlink>
        <a:srgbClr val="2E66B8"/>
      </a:hlink>
      <a:folHlink>
        <a:srgbClr val="7030A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5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6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7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9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51045</TotalTime>
  <Words>299</Words>
  <Application>Microsoft Office PowerPoint</Application>
  <PresentationFormat>On-screen Show (4:3)</PresentationFormat>
  <Paragraphs>25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5</vt:i4>
      </vt:variant>
    </vt:vector>
  </HeadingPairs>
  <TitlesOfParts>
    <vt:vector size="21" baseType="lpstr">
      <vt:lpstr>Arial</vt:lpstr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1_Java Green</vt:lpstr>
      <vt:lpstr>2_Java Green</vt:lpstr>
      <vt:lpstr>3_Java Green</vt:lpstr>
      <vt:lpstr>4_Java Green</vt:lpstr>
      <vt:lpstr>5_Java Green</vt:lpstr>
      <vt:lpstr>6_Java Green</vt:lpstr>
      <vt:lpstr>7_Java Green</vt:lpstr>
      <vt:lpstr>9_Java Green</vt:lpstr>
      <vt:lpstr>UML Modeling  Object Diagrams</vt:lpstr>
      <vt:lpstr>References</vt:lpstr>
      <vt:lpstr>UML Object Diagrams</vt:lpstr>
      <vt:lpstr>Sample Object Diagram</vt:lpstr>
      <vt:lpstr>Choose what to highlight Not every Object, not every Attribute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 Myers</cp:lastModifiedBy>
  <cp:revision>644</cp:revision>
  <cp:lastPrinted>2021-05-19T00:11:10Z</cp:lastPrinted>
  <dcterms:created xsi:type="dcterms:W3CDTF">2013-12-20T15:33:26Z</dcterms:created>
  <dcterms:modified xsi:type="dcterms:W3CDTF">2022-05-29T04:42:07Z</dcterms:modified>
</cp:coreProperties>
</file>