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3.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theme/theme4.xml" ContentType="application/vnd.openxmlformats-officedocument.theme+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theme/theme5.xml" ContentType="application/vnd.openxmlformats-officedocument.theme+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theme/theme6.xml" ContentType="application/vnd.openxmlformats-officedocument.theme+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theme/theme7.xml" ContentType="application/vnd.openxmlformats-officedocument.theme+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8.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theme/theme9.xml" ContentType="application/vnd.openxmlformats-officedocument.theme+xml"/>
  <Override PartName="/ppt/theme/theme10.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 id="2147483693" r:id="rId2"/>
    <p:sldMasterId id="2147483710" r:id="rId3"/>
    <p:sldMasterId id="2147483724" r:id="rId4"/>
    <p:sldMasterId id="2147483738" r:id="rId5"/>
    <p:sldMasterId id="2147483755" r:id="rId6"/>
    <p:sldMasterId id="2147483769" r:id="rId7"/>
    <p:sldMasterId id="2147483783" r:id="rId8"/>
    <p:sldMasterId id="2147483811" r:id="rId9"/>
  </p:sldMasterIdLst>
  <p:notesMasterIdLst>
    <p:notesMasterId r:id="rId19"/>
  </p:notesMasterIdLst>
  <p:sldIdLst>
    <p:sldId id="257" r:id="rId10"/>
    <p:sldId id="258" r:id="rId11"/>
    <p:sldId id="259" r:id="rId12"/>
    <p:sldId id="261" r:id="rId13"/>
    <p:sldId id="260" r:id="rId14"/>
    <p:sldId id="262" r:id="rId15"/>
    <p:sldId id="264" r:id="rId16"/>
    <p:sldId id="265" r:id="rId17"/>
    <p:sldId id="263" r:id="rId18"/>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403D9"/>
    <a:srgbClr val="FFFF99"/>
    <a:srgbClr val="766BD2"/>
    <a:srgbClr val="FFFFFF"/>
    <a:srgbClr val="FFFF00"/>
    <a:srgbClr val="000000"/>
    <a:srgbClr val="00B0F0"/>
    <a:srgbClr val="462264"/>
    <a:srgbClr val="D4BF54"/>
    <a:srgbClr val="85304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5" autoAdjust="0"/>
    <p:restoredTop sz="94660"/>
  </p:normalViewPr>
  <p:slideViewPr>
    <p:cSldViewPr snapToGrid="0">
      <p:cViewPr>
        <p:scale>
          <a:sx n="86" d="100"/>
          <a:sy n="86" d="100"/>
        </p:scale>
        <p:origin x="2127" y="591"/>
      </p:cViewPr>
      <p:guideLst>
        <p:guide orient="horz" pos="2160"/>
        <p:guide pos="2880"/>
      </p:guideLst>
    </p:cSldViewPr>
  </p:slideViewPr>
  <p:notesTextViewPr>
    <p:cViewPr>
      <p:scale>
        <a:sx n="1" d="1"/>
        <a:sy n="1" d="1"/>
      </p:scale>
      <p:origin x="0" y="0"/>
    </p:cViewPr>
  </p:notesTextViewPr>
  <p:sorterViewPr>
    <p:cViewPr varScale="1">
      <p:scale>
        <a:sx n="1" d="1"/>
        <a:sy n="1" d="1"/>
      </p:scale>
      <p:origin x="0" y="-1910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4.xml"/><Relationship Id="rId18" Type="http://schemas.openxmlformats.org/officeDocument/2006/relationships/slide" Target="slides/slide9.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Master" Target="slideMasters/slideMaster7.xml"/><Relationship Id="rId12" Type="http://schemas.openxmlformats.org/officeDocument/2006/relationships/slide" Target="slides/slide3.xml"/><Relationship Id="rId17" Type="http://schemas.openxmlformats.org/officeDocument/2006/relationships/slide" Target="slides/slide8.xml"/><Relationship Id="rId2" Type="http://schemas.openxmlformats.org/officeDocument/2006/relationships/slideMaster" Target="slideMasters/slideMaster2.xml"/><Relationship Id="rId16" Type="http://schemas.openxmlformats.org/officeDocument/2006/relationships/slide" Target="slides/slide7.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2.xml"/><Relationship Id="rId5" Type="http://schemas.openxmlformats.org/officeDocument/2006/relationships/slideMaster" Target="slideMasters/slideMaster5.xml"/><Relationship Id="rId15" Type="http://schemas.openxmlformats.org/officeDocument/2006/relationships/slide" Target="slides/slide6.xml"/><Relationship Id="rId23" Type="http://schemas.openxmlformats.org/officeDocument/2006/relationships/tableStyles" Target="tableStyles.xml"/><Relationship Id="rId10" Type="http://schemas.openxmlformats.org/officeDocument/2006/relationships/slide" Target="slides/slide1.xml"/><Relationship Id="rId19"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5.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53" tIns="48327" rIns="96653" bIns="48327" rtlCol="0"/>
          <a:lstStyle>
            <a:lvl1pPr algn="l">
              <a:defRPr sz="12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53" tIns="48327" rIns="96653" bIns="48327" rtlCol="0"/>
          <a:lstStyle>
            <a:lvl1pPr algn="r">
              <a:defRPr sz="1200"/>
            </a:lvl1pPr>
          </a:lstStyle>
          <a:p>
            <a:fld id="{DC99BAC5-AAC3-41B1-80A3-A98604D7601C}" type="datetimeFigureOut">
              <a:rPr lang="en-US" smtClean="0"/>
              <a:t>1/20/2024</a:t>
            </a:fld>
            <a:endParaRPr lang="en-US"/>
          </a:p>
        </p:txBody>
      </p:sp>
      <p:sp>
        <p:nvSpPr>
          <p:cNvPr id="4" name="Slide Image Placeholder 3"/>
          <p:cNvSpPr>
            <a:spLocks noGrp="1" noRot="1" noChangeAspect="1"/>
          </p:cNvSpPr>
          <p:nvPr>
            <p:ph type="sldImg" idx="2"/>
          </p:nvPr>
        </p:nvSpPr>
        <p:spPr>
          <a:xfrm>
            <a:off x="1257300" y="719138"/>
            <a:ext cx="4800600" cy="3600450"/>
          </a:xfrm>
          <a:prstGeom prst="rect">
            <a:avLst/>
          </a:prstGeom>
          <a:noFill/>
          <a:ln w="12700">
            <a:solidFill>
              <a:prstClr val="black"/>
            </a:solidFill>
          </a:ln>
        </p:spPr>
        <p:txBody>
          <a:bodyPr vert="horz" lIns="96653" tIns="48327" rIns="96653" bIns="48327"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53" tIns="48327" rIns="96653" bIns="4832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0060"/>
          </a:xfrm>
          <a:prstGeom prst="rect">
            <a:avLst/>
          </a:prstGeom>
        </p:spPr>
        <p:txBody>
          <a:bodyPr vert="horz" lIns="96653" tIns="48327" rIns="96653" bIns="48327" rtlCol="0" anchor="b"/>
          <a:lstStyle>
            <a:lvl1pPr algn="l">
              <a:defRPr sz="12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53" tIns="48327" rIns="96653" bIns="48327" rtlCol="0" anchor="b"/>
          <a:lstStyle>
            <a:lvl1pPr algn="r">
              <a:defRPr sz="1200"/>
            </a:lvl1pPr>
          </a:lstStyle>
          <a:p>
            <a:fld id="{29C63B7B-8D39-4D0A-9EEA-56F291D347AD}" type="slidenum">
              <a:rPr lang="en-US" smtClean="0"/>
              <a:t>‹#›</a:t>
            </a:fld>
            <a:endParaRPr lang="en-US"/>
          </a:p>
        </p:txBody>
      </p:sp>
    </p:spTree>
    <p:extLst>
      <p:ext uri="{BB962C8B-B14F-4D97-AF65-F5344CB8AC3E}">
        <p14:creationId xmlns:p14="http://schemas.microsoft.com/office/powerpoint/2010/main" val="2078626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500" b="1">
                <a:solidFill>
                  <a:schemeClr val="tx1"/>
                </a:solidFill>
                <a:latin typeface="Times" pitchFamily="-32" charset="0"/>
              </a:defRPr>
            </a:lvl1pPr>
            <a:lvl2pPr marL="785305" indent="-302040">
              <a:defRPr sz="2500" b="1">
                <a:solidFill>
                  <a:schemeClr val="tx1"/>
                </a:solidFill>
                <a:latin typeface="Times" pitchFamily="-32" charset="0"/>
              </a:defRPr>
            </a:lvl2pPr>
            <a:lvl3pPr marL="1208161" indent="-241632">
              <a:defRPr sz="2500" b="1">
                <a:solidFill>
                  <a:schemeClr val="tx1"/>
                </a:solidFill>
                <a:latin typeface="Times" pitchFamily="-32" charset="0"/>
              </a:defRPr>
            </a:lvl3pPr>
            <a:lvl4pPr marL="1691426" indent="-241632">
              <a:defRPr sz="2500" b="1">
                <a:solidFill>
                  <a:schemeClr val="tx1"/>
                </a:solidFill>
                <a:latin typeface="Times" pitchFamily="-32" charset="0"/>
              </a:defRPr>
            </a:lvl4pPr>
            <a:lvl5pPr marL="2174690" indent="-241632">
              <a:defRPr sz="2500" b="1">
                <a:solidFill>
                  <a:schemeClr val="tx1"/>
                </a:solidFill>
                <a:latin typeface="Times" pitchFamily="-32" charset="0"/>
              </a:defRPr>
            </a:lvl5pPr>
            <a:lvl6pPr marL="2657954" indent="-241632" eaLnBrk="0" fontAlgn="base" hangingPunct="0">
              <a:spcBef>
                <a:spcPct val="0"/>
              </a:spcBef>
              <a:spcAft>
                <a:spcPct val="0"/>
              </a:spcAft>
              <a:defRPr sz="2500" b="1">
                <a:solidFill>
                  <a:schemeClr val="tx1"/>
                </a:solidFill>
                <a:latin typeface="Times" pitchFamily="-32" charset="0"/>
              </a:defRPr>
            </a:lvl6pPr>
            <a:lvl7pPr marL="3141218" indent="-241632" eaLnBrk="0" fontAlgn="base" hangingPunct="0">
              <a:spcBef>
                <a:spcPct val="0"/>
              </a:spcBef>
              <a:spcAft>
                <a:spcPct val="0"/>
              </a:spcAft>
              <a:defRPr sz="2500" b="1">
                <a:solidFill>
                  <a:schemeClr val="tx1"/>
                </a:solidFill>
                <a:latin typeface="Times" pitchFamily="-32" charset="0"/>
              </a:defRPr>
            </a:lvl7pPr>
            <a:lvl8pPr marL="3624483" indent="-241632" eaLnBrk="0" fontAlgn="base" hangingPunct="0">
              <a:spcBef>
                <a:spcPct val="0"/>
              </a:spcBef>
              <a:spcAft>
                <a:spcPct val="0"/>
              </a:spcAft>
              <a:defRPr sz="2500" b="1">
                <a:solidFill>
                  <a:schemeClr val="tx1"/>
                </a:solidFill>
                <a:latin typeface="Times" pitchFamily="-32" charset="0"/>
              </a:defRPr>
            </a:lvl8pPr>
            <a:lvl9pPr marL="4107747" indent="-241632" eaLnBrk="0" fontAlgn="base" hangingPunct="0">
              <a:spcBef>
                <a:spcPct val="0"/>
              </a:spcBef>
              <a:spcAft>
                <a:spcPct val="0"/>
              </a:spcAft>
              <a:defRPr sz="2500" b="1">
                <a:solidFill>
                  <a:schemeClr val="tx1"/>
                </a:solidFill>
                <a:latin typeface="Times" pitchFamily="-32" charset="0"/>
              </a:defRPr>
            </a:lvl9pPr>
          </a:lstStyle>
          <a:p>
            <a:r>
              <a:rPr lang="en-GB" altLang="en-US" sz="1200" dirty="0"/>
              <a:t>Objects First with Java</a:t>
            </a:r>
          </a:p>
        </p:txBody>
      </p:sp>
      <p:sp>
        <p:nvSpPr>
          <p:cNvPr id="15363"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500" b="1">
                <a:solidFill>
                  <a:schemeClr val="tx1"/>
                </a:solidFill>
                <a:latin typeface="Times" pitchFamily="-32" charset="0"/>
              </a:defRPr>
            </a:lvl1pPr>
            <a:lvl2pPr marL="785305" indent="-302040">
              <a:defRPr sz="2500" b="1">
                <a:solidFill>
                  <a:schemeClr val="tx1"/>
                </a:solidFill>
                <a:latin typeface="Times" pitchFamily="-32" charset="0"/>
              </a:defRPr>
            </a:lvl2pPr>
            <a:lvl3pPr marL="1208161" indent="-241632">
              <a:defRPr sz="2500" b="1">
                <a:solidFill>
                  <a:schemeClr val="tx1"/>
                </a:solidFill>
                <a:latin typeface="Times" pitchFamily="-32" charset="0"/>
              </a:defRPr>
            </a:lvl3pPr>
            <a:lvl4pPr marL="1691426" indent="-241632">
              <a:defRPr sz="2500" b="1">
                <a:solidFill>
                  <a:schemeClr val="tx1"/>
                </a:solidFill>
                <a:latin typeface="Times" pitchFamily="-32" charset="0"/>
              </a:defRPr>
            </a:lvl4pPr>
            <a:lvl5pPr marL="2174690" indent="-241632">
              <a:defRPr sz="2500" b="1">
                <a:solidFill>
                  <a:schemeClr val="tx1"/>
                </a:solidFill>
                <a:latin typeface="Times" pitchFamily="-32" charset="0"/>
              </a:defRPr>
            </a:lvl5pPr>
            <a:lvl6pPr marL="2657954" indent="-241632" eaLnBrk="0" fontAlgn="base" hangingPunct="0">
              <a:spcBef>
                <a:spcPct val="0"/>
              </a:spcBef>
              <a:spcAft>
                <a:spcPct val="0"/>
              </a:spcAft>
              <a:defRPr sz="2500" b="1">
                <a:solidFill>
                  <a:schemeClr val="tx1"/>
                </a:solidFill>
                <a:latin typeface="Times" pitchFamily="-32" charset="0"/>
              </a:defRPr>
            </a:lvl6pPr>
            <a:lvl7pPr marL="3141218" indent="-241632" eaLnBrk="0" fontAlgn="base" hangingPunct="0">
              <a:spcBef>
                <a:spcPct val="0"/>
              </a:spcBef>
              <a:spcAft>
                <a:spcPct val="0"/>
              </a:spcAft>
              <a:defRPr sz="2500" b="1">
                <a:solidFill>
                  <a:schemeClr val="tx1"/>
                </a:solidFill>
                <a:latin typeface="Times" pitchFamily="-32" charset="0"/>
              </a:defRPr>
            </a:lvl7pPr>
            <a:lvl8pPr marL="3624483" indent="-241632" eaLnBrk="0" fontAlgn="base" hangingPunct="0">
              <a:spcBef>
                <a:spcPct val="0"/>
              </a:spcBef>
              <a:spcAft>
                <a:spcPct val="0"/>
              </a:spcAft>
              <a:defRPr sz="2500" b="1">
                <a:solidFill>
                  <a:schemeClr val="tx1"/>
                </a:solidFill>
                <a:latin typeface="Times" pitchFamily="-32" charset="0"/>
              </a:defRPr>
            </a:lvl8pPr>
            <a:lvl9pPr marL="4107747" indent="-241632" eaLnBrk="0" fontAlgn="base" hangingPunct="0">
              <a:spcBef>
                <a:spcPct val="0"/>
              </a:spcBef>
              <a:spcAft>
                <a:spcPct val="0"/>
              </a:spcAft>
              <a:defRPr sz="2500" b="1">
                <a:solidFill>
                  <a:schemeClr val="tx1"/>
                </a:solidFill>
                <a:latin typeface="Times" pitchFamily="-32" charset="0"/>
              </a:defRPr>
            </a:lvl9pPr>
          </a:lstStyle>
          <a:p>
            <a:r>
              <a:rPr lang="en-GB" altLang="en-US" sz="1200" dirty="0"/>
              <a:t>© David J. Barnes and Michael </a:t>
            </a:r>
            <a:r>
              <a:rPr lang="en-GB" altLang="en-US" sz="1200" dirty="0" err="1"/>
              <a:t>Kölling</a:t>
            </a:r>
            <a:endParaRPr lang="en-GB" altLang="en-US" sz="1200"/>
          </a:p>
        </p:txBody>
      </p:sp>
      <p:sp>
        <p:nvSpPr>
          <p:cNvPr id="1536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500" b="1">
                <a:solidFill>
                  <a:schemeClr val="tx1"/>
                </a:solidFill>
                <a:latin typeface="Times" pitchFamily="-32" charset="0"/>
              </a:defRPr>
            </a:lvl1pPr>
            <a:lvl2pPr marL="785305" indent="-302040">
              <a:defRPr sz="2500" b="1">
                <a:solidFill>
                  <a:schemeClr val="tx1"/>
                </a:solidFill>
                <a:latin typeface="Times" pitchFamily="-32" charset="0"/>
              </a:defRPr>
            </a:lvl2pPr>
            <a:lvl3pPr marL="1208161" indent="-241632">
              <a:defRPr sz="2500" b="1">
                <a:solidFill>
                  <a:schemeClr val="tx1"/>
                </a:solidFill>
                <a:latin typeface="Times" pitchFamily="-32" charset="0"/>
              </a:defRPr>
            </a:lvl3pPr>
            <a:lvl4pPr marL="1691426" indent="-241632">
              <a:defRPr sz="2500" b="1">
                <a:solidFill>
                  <a:schemeClr val="tx1"/>
                </a:solidFill>
                <a:latin typeface="Times" pitchFamily="-32" charset="0"/>
              </a:defRPr>
            </a:lvl4pPr>
            <a:lvl5pPr marL="2174690" indent="-241632">
              <a:defRPr sz="2500" b="1">
                <a:solidFill>
                  <a:schemeClr val="tx1"/>
                </a:solidFill>
                <a:latin typeface="Times" pitchFamily="-32" charset="0"/>
              </a:defRPr>
            </a:lvl5pPr>
            <a:lvl6pPr marL="2657954" indent="-241632" eaLnBrk="0" fontAlgn="base" hangingPunct="0">
              <a:spcBef>
                <a:spcPct val="0"/>
              </a:spcBef>
              <a:spcAft>
                <a:spcPct val="0"/>
              </a:spcAft>
              <a:defRPr sz="2500" b="1">
                <a:solidFill>
                  <a:schemeClr val="tx1"/>
                </a:solidFill>
                <a:latin typeface="Times" pitchFamily="-32" charset="0"/>
              </a:defRPr>
            </a:lvl6pPr>
            <a:lvl7pPr marL="3141218" indent="-241632" eaLnBrk="0" fontAlgn="base" hangingPunct="0">
              <a:spcBef>
                <a:spcPct val="0"/>
              </a:spcBef>
              <a:spcAft>
                <a:spcPct val="0"/>
              </a:spcAft>
              <a:defRPr sz="2500" b="1">
                <a:solidFill>
                  <a:schemeClr val="tx1"/>
                </a:solidFill>
                <a:latin typeface="Times" pitchFamily="-32" charset="0"/>
              </a:defRPr>
            </a:lvl7pPr>
            <a:lvl8pPr marL="3624483" indent="-241632" eaLnBrk="0" fontAlgn="base" hangingPunct="0">
              <a:spcBef>
                <a:spcPct val="0"/>
              </a:spcBef>
              <a:spcAft>
                <a:spcPct val="0"/>
              </a:spcAft>
              <a:defRPr sz="2500" b="1">
                <a:solidFill>
                  <a:schemeClr val="tx1"/>
                </a:solidFill>
                <a:latin typeface="Times" pitchFamily="-32" charset="0"/>
              </a:defRPr>
            </a:lvl8pPr>
            <a:lvl9pPr marL="4107747" indent="-241632" eaLnBrk="0" fontAlgn="base" hangingPunct="0">
              <a:spcBef>
                <a:spcPct val="0"/>
              </a:spcBef>
              <a:spcAft>
                <a:spcPct val="0"/>
              </a:spcAft>
              <a:defRPr sz="2500" b="1">
                <a:solidFill>
                  <a:schemeClr val="tx1"/>
                </a:solidFill>
                <a:latin typeface="Times" pitchFamily="-32" charset="0"/>
              </a:defRPr>
            </a:lvl9pPr>
          </a:lstStyle>
          <a:p>
            <a:fld id="{03152B4E-4FD2-45FC-9CDE-05DF5F3AE35C}" type="slidenum">
              <a:rPr lang="en-GB" altLang="en-US" sz="1200"/>
              <a:pPr/>
              <a:t>1</a:t>
            </a:fld>
            <a:endParaRPr lang="en-GB" altLang="en-US" sz="1200"/>
          </a:p>
        </p:txBody>
      </p:sp>
      <p:sp>
        <p:nvSpPr>
          <p:cNvPr id="15365" name="Rectangle 2"/>
          <p:cNvSpPr>
            <a:spLocks noGrp="1" noRot="1" noChangeAspect="1" noChangeArrowheads="1" noTextEdit="1"/>
          </p:cNvSpPr>
          <p:nvPr>
            <p:ph type="sldImg"/>
          </p:nvPr>
        </p:nvSpPr>
        <p:spPr>
          <a:ln/>
        </p:spPr>
      </p:sp>
      <p:sp>
        <p:nvSpPr>
          <p:cNvPr id="1536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a:t>Replace this with your course title and your name/contact details.</a:t>
            </a:r>
          </a:p>
          <a:p>
            <a:pPr eaLnBrk="1" hangingPunct="1"/>
            <a:endParaRPr lang="en-GB" altLang="en-US"/>
          </a:p>
        </p:txBody>
      </p:sp>
    </p:spTree>
    <p:extLst>
      <p:ext uri="{BB962C8B-B14F-4D97-AF65-F5344CB8AC3E}">
        <p14:creationId xmlns:p14="http://schemas.microsoft.com/office/powerpoint/2010/main" val="40810981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black"/>
              </a:solidFill>
            </a:endParaRPr>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0" name="Date Placeholder 9"/>
          <p:cNvSpPr>
            <a:spLocks noGrp="1"/>
          </p:cNvSpPr>
          <p:nvPr>
            <p:ph type="dt" sz="half" idx="10"/>
          </p:nvPr>
        </p:nvSpPr>
        <p:spPr>
          <a:xfrm>
            <a:off x="370888" y="6645106"/>
            <a:ext cx="2133600" cy="274320"/>
          </a:xfrm>
        </p:spPr>
        <p:txBody>
          <a:bodyPr/>
          <a:lstStyle>
            <a:lvl1pPr>
              <a:defRPr sz="900">
                <a:solidFill>
                  <a:schemeClr val="tx1"/>
                </a:solidFill>
                <a:latin typeface="Arial Narrow" panose="020B0606020202030204" pitchFamily="34" charset="0"/>
              </a:defRPr>
            </a:lvl1pPr>
          </a:lstStyle>
          <a:p>
            <a:fld id="{B01D2C00-4051-494E-A977-137197B29FE8}" type="datetime1">
              <a:rPr lang="en-US" smtClean="0"/>
              <a:pPr/>
              <a:t>1/20/2024</a:t>
            </a:fld>
            <a:endParaRPr lang="en-US"/>
          </a:p>
        </p:txBody>
      </p:sp>
      <p:sp>
        <p:nvSpPr>
          <p:cNvPr id="12" name="Footer Placeholder 11"/>
          <p:cNvSpPr>
            <a:spLocks noGrp="1"/>
          </p:cNvSpPr>
          <p:nvPr>
            <p:ph type="ftr" sz="quarter" idx="12"/>
          </p:nvPr>
        </p:nvSpPr>
        <p:spPr>
          <a:xfrm>
            <a:off x="3048000" y="6645106"/>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3" name="Title 12"/>
          <p:cNvSpPr>
            <a:spLocks noGrp="1"/>
          </p:cNvSpPr>
          <p:nvPr>
            <p:ph type="title" hasCustomPrompt="1"/>
          </p:nvPr>
        </p:nvSpPr>
        <p:spPr>
          <a:xfrm>
            <a:off x="457200" y="2052960"/>
            <a:ext cx="6324600" cy="1828800"/>
          </a:xfrm>
        </p:spPr>
        <p:txBody>
          <a:bodyPr/>
          <a:lstStyle>
            <a:lvl1pPr algn="r">
              <a:defRPr sz="4000" spc="150" baseline="0"/>
            </a:lvl1pPr>
          </a:lstStyle>
          <a:p>
            <a:r>
              <a:rPr lang="en-US" dirty="0"/>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07476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3DD63199-ED02-43C5-98B2-403BD5B5424D}" type="datetime1">
              <a:rPr lang="en-US" smtClean="0"/>
              <a:pPr/>
              <a:t>1/20/2024</a:t>
            </a:fld>
            <a:endParaRPr lang="en-US"/>
          </a:p>
        </p:txBody>
      </p:sp>
      <p:sp>
        <p:nvSpPr>
          <p:cNvPr id="8" name="Footer Placeholder 7"/>
          <p:cNvSpPr>
            <a:spLocks noGrp="1"/>
          </p:cNvSpPr>
          <p:nvPr>
            <p:ph type="ftr" sz="quarter" idx="11"/>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0" name="Title 9"/>
          <p:cNvSpPr>
            <a:spLocks noGrp="1"/>
          </p:cNvSpPr>
          <p:nvPr>
            <p:ph type="title"/>
          </p:nvPr>
        </p:nvSpPr>
        <p:spPr/>
        <p:txBody>
          <a:bodyPr/>
          <a:lstStyle/>
          <a:p>
            <a:r>
              <a:rPr lang="en-US"/>
              <a:t>Click to edit Master title style</a:t>
            </a:r>
          </a:p>
        </p:txBody>
      </p:sp>
      <p:sp>
        <p:nvSpPr>
          <p:cNvPr id="11"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593829714"/>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obj" preserve="1">
  <p:cSld name="Title and Content (medium)">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spcAft>
                <a:spcPts val="600"/>
              </a:spcAft>
              <a:defRPr sz="2400" spc="0">
                <a:solidFill>
                  <a:schemeClr val="tx1"/>
                </a:solidFill>
              </a:defRPr>
            </a:lvl1pPr>
            <a:lvl2pPr>
              <a:spcAft>
                <a:spcPts val="600"/>
              </a:spcAft>
              <a:defRPr sz="2000" spc="0">
                <a:solidFill>
                  <a:schemeClr val="tx1"/>
                </a:solidFill>
              </a:defRPr>
            </a:lvl2pPr>
            <a:lvl3pPr>
              <a:spcAft>
                <a:spcPts val="600"/>
              </a:spcAft>
              <a:defRPr sz="1800" spc="0">
                <a:solidFill>
                  <a:schemeClr val="tx1"/>
                </a:solidFill>
              </a:defRPr>
            </a:lvl3pPr>
            <a:lvl4pPr>
              <a:spcAft>
                <a:spcPts val="600"/>
              </a:spcAft>
              <a:defRPr sz="1600">
                <a:solidFill>
                  <a:schemeClr val="tx1"/>
                </a:solidFill>
              </a:defRPr>
            </a:lvl4pPr>
            <a:lvl5pPr>
              <a:spcAft>
                <a:spcPts val="600"/>
              </a:spcAft>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1/20/2024</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559972826"/>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large)">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marL="344488" indent="-300038">
              <a:spcAft>
                <a:spcPts val="600"/>
              </a:spcAft>
              <a:defRPr sz="2800" spc="0">
                <a:solidFill>
                  <a:schemeClr val="tx1"/>
                </a:solidFill>
              </a:defRPr>
            </a:lvl1pPr>
            <a:lvl2pPr marL="623888" indent="-258763">
              <a:spcAft>
                <a:spcPts val="600"/>
              </a:spcAft>
              <a:defRPr sz="2400" spc="0">
                <a:solidFill>
                  <a:schemeClr val="tx1"/>
                </a:solidFill>
              </a:defRPr>
            </a:lvl2pPr>
            <a:lvl3pPr>
              <a:spcAft>
                <a:spcPts val="600"/>
              </a:spcAft>
              <a:defRPr sz="2000" spc="0">
                <a:solidFill>
                  <a:schemeClr val="tx1"/>
                </a:solidFill>
              </a:defRPr>
            </a:lvl3pPr>
            <a:lvl4pPr>
              <a:spcAft>
                <a:spcPts val="600"/>
              </a:spcAft>
              <a:defRPr sz="1800">
                <a:solidFill>
                  <a:schemeClr val="tx1"/>
                </a:solidFill>
              </a:defRPr>
            </a:lvl4pPr>
            <a:lvl5pPr>
              <a:spcAft>
                <a:spcPts val="600"/>
              </a:spcAft>
              <a:defRPr sz="16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1/20/2024</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4261219797"/>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twoObj" preserve="1">
  <p:cSld name="Two Content (small)">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719071"/>
            <a:ext cx="4258294"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1/20/2024</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
        <p:nvSpPr>
          <p:cNvPr id="10"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659754535"/>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medium)">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719071"/>
            <a:ext cx="4258294"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1/20/2024</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
        <p:nvSpPr>
          <p:cNvPr id="10"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3234836840"/>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showMasterSp="0" type="obj" preserve="1">
  <p:cSld name="Code">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685800"/>
            <a:ext cx="8407893" cy="5440679"/>
          </a:xfrm>
        </p:spPr>
        <p:txBody>
          <a:bodyPr/>
          <a:lstStyle>
            <a:lvl1pPr marL="45720" indent="0">
              <a:spcBef>
                <a:spcPts val="0"/>
              </a:spcBef>
              <a:spcAft>
                <a:spcPts val="0"/>
              </a:spcAft>
              <a:buNone/>
              <a:defRPr b="0" spc="0">
                <a:solidFill>
                  <a:schemeClr val="tx1"/>
                </a:solidFill>
              </a:defRPr>
            </a:lvl1pPr>
            <a:lvl2pPr marL="365760" indent="0">
              <a:spcBef>
                <a:spcPts val="0"/>
              </a:spcBef>
              <a:spcAft>
                <a:spcPts val="0"/>
              </a:spcAft>
              <a:buNone/>
              <a:defRPr b="0" spc="0">
                <a:solidFill>
                  <a:schemeClr val="tx1"/>
                </a:solidFill>
              </a:defRPr>
            </a:lvl2pPr>
            <a:lvl3pPr marL="640080" indent="0">
              <a:spcBef>
                <a:spcPts val="0"/>
              </a:spcBef>
              <a:spcAft>
                <a:spcPts val="0"/>
              </a:spcAft>
              <a:buNone/>
              <a:defRPr b="0" spc="0">
                <a:solidFill>
                  <a:schemeClr val="tx1"/>
                </a:solidFill>
              </a:defRPr>
            </a:lvl3pPr>
            <a:lvl4pPr marL="914400" indent="0">
              <a:spcBef>
                <a:spcPts val="0"/>
              </a:spcBef>
              <a:spcAft>
                <a:spcPts val="0"/>
              </a:spcAft>
              <a:buNone/>
              <a:defRPr b="0">
                <a:solidFill>
                  <a:schemeClr val="tx1"/>
                </a:solidFill>
              </a:defRPr>
            </a:lvl4pPr>
            <a:lvl5pPr marL="1097280" indent="0">
              <a:spcBef>
                <a:spcPts val="0"/>
              </a:spcBef>
              <a:spcAft>
                <a:spcPts val="0"/>
              </a:spcAft>
              <a:buNone/>
              <a:defRPr b="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581975"/>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1/20/2024</a:t>
            </a:fld>
            <a:endParaRPr lang="en-US"/>
          </a:p>
        </p:txBody>
      </p:sp>
      <p:sp>
        <p:nvSpPr>
          <p:cNvPr id="5" name="Footer Placeholder 4"/>
          <p:cNvSpPr>
            <a:spLocks noGrp="1"/>
          </p:cNvSpPr>
          <p:nvPr>
            <p:ph type="ftr" sz="quarter" idx="11"/>
          </p:nvPr>
        </p:nvSpPr>
        <p:spPr>
          <a:xfrm>
            <a:off x="3048000" y="65819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a:xfrm>
            <a:off x="381000" y="152400"/>
            <a:ext cx="8381260" cy="406153"/>
          </a:xfrm>
        </p:spPr>
        <p:txBody>
          <a:bodyPr/>
          <a:lstStyle>
            <a:lvl1pPr>
              <a:defRPr sz="2000" u="sng" cap="none" spc="0">
                <a:solidFill>
                  <a:schemeClr val="tx1"/>
                </a:solidFill>
              </a:defRPr>
            </a:lvl1pPr>
          </a:lstStyle>
          <a:p>
            <a:r>
              <a:rPr lang="en-US" dirty="0"/>
              <a:t>Click To Edit Master Title Style</a:t>
            </a: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388149767"/>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1/20/2024</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a:t>Click to edit Master title style</a:t>
            </a:r>
            <a:endParaRPr lang="en-US" dirty="0"/>
          </a:p>
        </p:txBody>
      </p:sp>
      <p:sp>
        <p:nvSpPr>
          <p:cNvPr id="13"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0"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4239580717"/>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showMasterSp="0" type="secHead" preserve="1">
  <p:cSld name="Subs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1/20/2024</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a:t>Click to edit Master title style</a:t>
            </a:r>
            <a:endParaRPr lang="en-US" dirty="0"/>
          </a:p>
        </p:txBody>
      </p:sp>
      <p:sp>
        <p:nvSpPr>
          <p:cNvPr id="13"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0"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900334108"/>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3DD63199-ED02-43C5-98B2-403BD5B5424D}" type="datetime1">
              <a:rPr lang="en-US" smtClean="0"/>
              <a:pPr/>
              <a:t>1/20/2024</a:t>
            </a:fld>
            <a:endParaRPr lang="en-US"/>
          </a:p>
        </p:txBody>
      </p:sp>
      <p:sp>
        <p:nvSpPr>
          <p:cNvPr id="8" name="Footer Placeholder 7"/>
          <p:cNvSpPr>
            <a:spLocks noGrp="1"/>
          </p:cNvSpPr>
          <p:nvPr>
            <p:ph type="ftr" sz="quarter" idx="11"/>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0" name="Title 9"/>
          <p:cNvSpPr>
            <a:spLocks noGrp="1"/>
          </p:cNvSpPr>
          <p:nvPr>
            <p:ph type="title"/>
          </p:nvPr>
        </p:nvSpPr>
        <p:spPr/>
        <p:txBody>
          <a:bodyPr/>
          <a:lstStyle/>
          <a:p>
            <a:r>
              <a:rPr lang="en-US"/>
              <a:t>Click to edit Master title style</a:t>
            </a:r>
          </a:p>
        </p:txBody>
      </p:sp>
      <p:sp>
        <p:nvSpPr>
          <p:cNvPr id="11"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2"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52111732"/>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58F7003A-EE07-45D0-8EDE-BE72C64253B7}" type="datetime1">
              <a:rPr lang="en-US" smtClean="0"/>
              <a:pPr/>
              <a:t>1/20/2024</a:t>
            </a:fld>
            <a:endParaRPr lang="en-US"/>
          </a:p>
        </p:txBody>
      </p:sp>
      <p:sp>
        <p:nvSpPr>
          <p:cNvPr id="4" name="Footer Placeholder 3"/>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Title 5"/>
          <p:cNvSpPr>
            <a:spLocks noGrp="1"/>
          </p:cNvSpPr>
          <p:nvPr>
            <p:ph type="title"/>
          </p:nvPr>
        </p:nvSpPr>
        <p:spPr/>
        <p:txBody>
          <a:bodyPr/>
          <a:lstStyle/>
          <a:p>
            <a:r>
              <a:rPr lang="en-US"/>
              <a:t>Click to edit Master title style</a:t>
            </a:r>
          </a:p>
        </p:txBody>
      </p:sp>
      <p:sp>
        <p:nvSpPr>
          <p:cNvPr id="7"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932326596"/>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Date Placeholder 1"/>
          <p:cNvSpPr>
            <a:spLocks noGrp="1"/>
          </p:cNvSpPr>
          <p:nvPr>
            <p:ph type="dt" sz="half" idx="10"/>
          </p:nvPr>
        </p:nvSpPr>
        <p:spPr>
          <a:xfrm>
            <a:off x="370888" y="6629475"/>
            <a:ext cx="2133600" cy="274320"/>
          </a:xfrm>
        </p:spPr>
        <p:txBody>
          <a:bodyPr/>
          <a:lstStyle>
            <a:lvl1pPr>
              <a:defRPr sz="900">
                <a:solidFill>
                  <a:schemeClr val="tx1"/>
                </a:solidFill>
                <a:latin typeface="Arial Narrow" panose="020B0606020202030204" pitchFamily="34" charset="0"/>
              </a:defRPr>
            </a:lvl1pPr>
          </a:lstStyle>
          <a:p>
            <a:fld id="{E6F30DDD-5613-420D-BFAE-9FDA909A81F5}" type="datetime1">
              <a:rPr lang="en-US" smtClean="0"/>
              <a:pPr/>
              <a:t>1/20/2024</a:t>
            </a:fld>
            <a:endParaRPr lang="en-US"/>
          </a:p>
        </p:txBody>
      </p:sp>
      <p:sp>
        <p:nvSpPr>
          <p:cNvPr id="3" name="Footer Placeholder 2"/>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
        <p:nvSpPr>
          <p:cNvPr id="7"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31125343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58F7003A-EE07-45D0-8EDE-BE72C64253B7}" type="datetime1">
              <a:rPr lang="en-US" smtClean="0"/>
              <a:pPr/>
              <a:t>1/20/2024</a:t>
            </a:fld>
            <a:endParaRPr lang="en-US"/>
          </a:p>
        </p:txBody>
      </p:sp>
      <p:sp>
        <p:nvSpPr>
          <p:cNvPr id="4" name="Footer Placeholder 3"/>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Title 5"/>
          <p:cNvSpPr>
            <a:spLocks noGrp="1"/>
          </p:cNvSpPr>
          <p:nvPr>
            <p:ph type="title"/>
          </p:nvPr>
        </p:nvSpPr>
        <p:spPr/>
        <p:txBody>
          <a:bodyPr/>
          <a:lstStyle/>
          <a:p>
            <a:r>
              <a:rPr lang="en-US"/>
              <a:t>Click to edit Master title style</a:t>
            </a:r>
          </a:p>
        </p:txBody>
      </p:sp>
      <p:sp>
        <p:nvSpPr>
          <p:cNvPr id="7"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65219948"/>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7010400" y="150876"/>
            <a:ext cx="1981200" cy="6556248"/>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83D39BFE-46BB-4B94-9063-9A78EB540FB4}" type="datetime1">
              <a:rPr lang="en-US" smtClean="0"/>
              <a:pPr/>
              <a:t>1/20/2024</a:t>
            </a:fld>
            <a:endParaRPr lang="en-US"/>
          </a:p>
        </p:txBody>
      </p:sp>
      <p:sp>
        <p:nvSpPr>
          <p:cNvPr id="6" name="Footer Placeholder 5"/>
          <p:cNvSpPr>
            <a:spLocks noGrp="1"/>
          </p:cNvSpPr>
          <p:nvPr>
            <p:ph type="ftr" sz="quarter" idx="11"/>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a:t>Click to edit Master title style</a:t>
            </a:r>
            <a:endParaRPr lang="en-US" dirty="0"/>
          </a:p>
        </p:txBody>
      </p:sp>
      <p:sp>
        <p:nvSpPr>
          <p:cNvPr id="12"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746877492"/>
      </p:ext>
    </p:extLst>
  </p:cSld>
  <p:clrMapOvr>
    <a:overrideClrMapping bg1="lt1" tx1="dk1" bg2="lt2" tx2="dk2" accent1="accent1" accent2="accent2" accent3="accent3" accent4="accent4" accent5="accent5" accent6="accent6" hlink="hlink" folHlink="folHlink"/>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black"/>
              </a:solidFill>
            </a:endParaRPr>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0" name="Date Placeholder 9"/>
          <p:cNvSpPr>
            <a:spLocks noGrp="1"/>
          </p:cNvSpPr>
          <p:nvPr>
            <p:ph type="dt" sz="half" idx="10"/>
          </p:nvPr>
        </p:nvSpPr>
        <p:spPr>
          <a:xfrm>
            <a:off x="370888" y="6645106"/>
            <a:ext cx="2133600" cy="274320"/>
          </a:xfrm>
        </p:spPr>
        <p:txBody>
          <a:bodyPr/>
          <a:lstStyle>
            <a:lvl1pPr>
              <a:defRPr sz="900">
                <a:solidFill>
                  <a:schemeClr val="tx1"/>
                </a:solidFill>
                <a:latin typeface="Arial Narrow" panose="020B0606020202030204" pitchFamily="34" charset="0"/>
              </a:defRPr>
            </a:lvl1pPr>
          </a:lstStyle>
          <a:p>
            <a:fld id="{B01D2C00-4051-494E-A977-137197B29FE8}" type="datetime1">
              <a:rPr lang="en-US" smtClean="0"/>
              <a:pPr/>
              <a:t>1/20/2024</a:t>
            </a:fld>
            <a:endParaRPr lang="en-US"/>
          </a:p>
        </p:txBody>
      </p:sp>
      <p:sp>
        <p:nvSpPr>
          <p:cNvPr id="12" name="Footer Placeholder 11"/>
          <p:cNvSpPr>
            <a:spLocks noGrp="1"/>
          </p:cNvSpPr>
          <p:nvPr>
            <p:ph type="ftr" sz="quarter" idx="12"/>
          </p:nvPr>
        </p:nvSpPr>
        <p:spPr>
          <a:xfrm>
            <a:off x="3048000" y="6645106"/>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3" name="Title 12"/>
          <p:cNvSpPr>
            <a:spLocks noGrp="1"/>
          </p:cNvSpPr>
          <p:nvPr>
            <p:ph type="title" hasCustomPrompt="1"/>
          </p:nvPr>
        </p:nvSpPr>
        <p:spPr>
          <a:xfrm>
            <a:off x="457200" y="2052960"/>
            <a:ext cx="6324600" cy="1828800"/>
          </a:xfrm>
        </p:spPr>
        <p:txBody>
          <a:bodyPr/>
          <a:lstStyle>
            <a:lvl1pPr algn="r">
              <a:defRPr sz="4000" spc="150" baseline="0"/>
            </a:lvl1pPr>
          </a:lstStyle>
          <a:p>
            <a:r>
              <a:rPr lang="en-US" dirty="0"/>
              <a:t>CLICK TO EDIT MASTER TITLE STYLE</a:t>
            </a: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1" name="Slide Number Placeholder 3">
            <a:extLst>
              <a:ext uri="{FF2B5EF4-FFF2-40B4-BE49-F238E27FC236}">
                <a16:creationId xmlns:a16="http://schemas.microsoft.com/office/drawing/2014/main" id="{4D8609DF-246E-4592-9017-335BBA61F54D}"/>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947521864"/>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small)">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00"/>
              </a:spcAft>
              <a:defRPr spc="0">
                <a:solidFill>
                  <a:schemeClr val="tx1"/>
                </a:solidFill>
              </a:defRPr>
            </a:lvl1pPr>
            <a:lvl2pPr>
              <a:spcAft>
                <a:spcPts val="600"/>
              </a:spcAft>
              <a:defRPr spc="0">
                <a:solidFill>
                  <a:schemeClr val="tx1"/>
                </a:solidFill>
              </a:defRPr>
            </a:lvl2pPr>
            <a:lvl3pPr>
              <a:spcAft>
                <a:spcPts val="600"/>
              </a:spcAft>
              <a:defRPr spc="0">
                <a:solidFill>
                  <a:schemeClr val="tx1"/>
                </a:solidFill>
              </a:defRPr>
            </a:lvl3pPr>
            <a:lvl4pPr>
              <a:spcAft>
                <a:spcPts val="600"/>
              </a:spcAft>
              <a:defRPr>
                <a:solidFill>
                  <a:schemeClr val="tx1"/>
                </a:solidFill>
              </a:defRPr>
            </a:lvl4pPr>
            <a:lvl5pPr>
              <a:spcAft>
                <a:spcPts val="600"/>
              </a:spcAft>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1/20/2024</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9" name="Slide Number Placeholder 3">
            <a:extLst>
              <a:ext uri="{FF2B5EF4-FFF2-40B4-BE49-F238E27FC236}">
                <a16:creationId xmlns:a16="http://schemas.microsoft.com/office/drawing/2014/main" id="{E2DE6586-20E5-4D2A-9EE1-44A5953165CA}"/>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264864779"/>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obj" preserve="1">
  <p:cSld name="Title and Content (medium)">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spcAft>
                <a:spcPts val="600"/>
              </a:spcAft>
              <a:defRPr sz="2400" spc="0">
                <a:solidFill>
                  <a:schemeClr val="tx1"/>
                </a:solidFill>
              </a:defRPr>
            </a:lvl1pPr>
            <a:lvl2pPr>
              <a:spcAft>
                <a:spcPts val="600"/>
              </a:spcAft>
              <a:defRPr sz="2000" spc="0">
                <a:solidFill>
                  <a:schemeClr val="tx1"/>
                </a:solidFill>
              </a:defRPr>
            </a:lvl2pPr>
            <a:lvl3pPr>
              <a:spcAft>
                <a:spcPts val="600"/>
              </a:spcAft>
              <a:defRPr sz="1800" spc="0">
                <a:solidFill>
                  <a:schemeClr val="tx1"/>
                </a:solidFill>
              </a:defRPr>
            </a:lvl3pPr>
            <a:lvl4pPr>
              <a:spcAft>
                <a:spcPts val="600"/>
              </a:spcAft>
              <a:defRPr sz="1600">
                <a:solidFill>
                  <a:schemeClr val="tx1"/>
                </a:solidFill>
              </a:defRPr>
            </a:lvl4pPr>
            <a:lvl5pPr>
              <a:spcAft>
                <a:spcPts val="600"/>
              </a:spcAft>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1/20/2024</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9" name="Slide Number Placeholder 3">
            <a:extLst>
              <a:ext uri="{FF2B5EF4-FFF2-40B4-BE49-F238E27FC236}">
                <a16:creationId xmlns:a16="http://schemas.microsoft.com/office/drawing/2014/main" id="{01FB564D-8546-4D3A-B883-7D4B1C9A3B67}"/>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1821682271"/>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obj" preserve="1">
  <p:cSld name="Title and Content (large)">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marL="344488" indent="-300038">
              <a:spcAft>
                <a:spcPts val="600"/>
              </a:spcAft>
              <a:defRPr sz="2800" spc="0">
                <a:solidFill>
                  <a:schemeClr val="tx1"/>
                </a:solidFill>
              </a:defRPr>
            </a:lvl1pPr>
            <a:lvl2pPr marL="623888" indent="-258763">
              <a:spcAft>
                <a:spcPts val="600"/>
              </a:spcAft>
              <a:defRPr sz="2400" spc="0">
                <a:solidFill>
                  <a:schemeClr val="tx1"/>
                </a:solidFill>
              </a:defRPr>
            </a:lvl2pPr>
            <a:lvl3pPr>
              <a:spcAft>
                <a:spcPts val="600"/>
              </a:spcAft>
              <a:defRPr sz="2000" spc="0">
                <a:solidFill>
                  <a:schemeClr val="tx1"/>
                </a:solidFill>
              </a:defRPr>
            </a:lvl3pPr>
            <a:lvl4pPr>
              <a:spcAft>
                <a:spcPts val="600"/>
              </a:spcAft>
              <a:defRPr sz="1800">
                <a:solidFill>
                  <a:schemeClr val="tx1"/>
                </a:solidFill>
              </a:defRPr>
            </a:lvl4pPr>
            <a:lvl5pPr>
              <a:spcAft>
                <a:spcPts val="600"/>
              </a:spcAft>
              <a:defRPr sz="16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1/20/2024</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9" name="Slide Number Placeholder 3">
            <a:extLst>
              <a:ext uri="{FF2B5EF4-FFF2-40B4-BE49-F238E27FC236}">
                <a16:creationId xmlns:a16="http://schemas.microsoft.com/office/drawing/2014/main" id="{AEAD4A3F-3677-4F0D-8AF8-68CE0872A66B}"/>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460753045"/>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twoObj" preserve="1">
  <p:cSld name="Two Content (small)">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719071"/>
            <a:ext cx="4258294"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1/20/2024</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
        <p:nvSpPr>
          <p:cNvPr id="10" name="Slide Number Placeholder 3">
            <a:extLst>
              <a:ext uri="{FF2B5EF4-FFF2-40B4-BE49-F238E27FC236}">
                <a16:creationId xmlns:a16="http://schemas.microsoft.com/office/drawing/2014/main" id="{06AB850F-29E0-47A7-9D5F-C1DC738D1CAD}"/>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656761029"/>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twoObj" preserve="1">
  <p:cSld name="Two Content (medium)">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719071"/>
            <a:ext cx="4258294"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1/20/2024</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
        <p:nvSpPr>
          <p:cNvPr id="10" name="Slide Number Placeholder 3">
            <a:extLst>
              <a:ext uri="{FF2B5EF4-FFF2-40B4-BE49-F238E27FC236}">
                <a16:creationId xmlns:a16="http://schemas.microsoft.com/office/drawing/2014/main" id="{33D4124B-0DCE-4FD2-BE75-B48FBB7967C0}"/>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723462162"/>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showMasterSp="0" type="obj" preserve="1">
  <p:cSld name="Code">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685800"/>
            <a:ext cx="8407893" cy="5440679"/>
          </a:xfrm>
        </p:spPr>
        <p:txBody>
          <a:bodyPr/>
          <a:lstStyle>
            <a:lvl1pPr marL="45720" indent="0">
              <a:spcBef>
                <a:spcPts val="0"/>
              </a:spcBef>
              <a:spcAft>
                <a:spcPts val="0"/>
              </a:spcAft>
              <a:buNone/>
              <a:defRPr b="0" spc="0">
                <a:solidFill>
                  <a:schemeClr val="tx1"/>
                </a:solidFill>
              </a:defRPr>
            </a:lvl1pPr>
            <a:lvl2pPr marL="365760" indent="0">
              <a:spcBef>
                <a:spcPts val="0"/>
              </a:spcBef>
              <a:spcAft>
                <a:spcPts val="0"/>
              </a:spcAft>
              <a:buNone/>
              <a:defRPr b="0" spc="0">
                <a:solidFill>
                  <a:schemeClr val="tx1"/>
                </a:solidFill>
              </a:defRPr>
            </a:lvl2pPr>
            <a:lvl3pPr marL="640080" indent="0">
              <a:spcBef>
                <a:spcPts val="0"/>
              </a:spcBef>
              <a:spcAft>
                <a:spcPts val="0"/>
              </a:spcAft>
              <a:buNone/>
              <a:defRPr b="0" spc="0">
                <a:solidFill>
                  <a:schemeClr val="tx1"/>
                </a:solidFill>
              </a:defRPr>
            </a:lvl3pPr>
            <a:lvl4pPr marL="914400" indent="0">
              <a:spcBef>
                <a:spcPts val="0"/>
              </a:spcBef>
              <a:spcAft>
                <a:spcPts val="0"/>
              </a:spcAft>
              <a:buNone/>
              <a:defRPr b="0">
                <a:solidFill>
                  <a:schemeClr val="tx1"/>
                </a:solidFill>
              </a:defRPr>
            </a:lvl4pPr>
            <a:lvl5pPr marL="1097280" indent="0">
              <a:spcBef>
                <a:spcPts val="0"/>
              </a:spcBef>
              <a:spcAft>
                <a:spcPts val="0"/>
              </a:spcAft>
              <a:buNone/>
              <a:defRPr b="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581975"/>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1/20/2024</a:t>
            </a:fld>
            <a:endParaRPr lang="en-US"/>
          </a:p>
        </p:txBody>
      </p:sp>
      <p:sp>
        <p:nvSpPr>
          <p:cNvPr id="5" name="Footer Placeholder 4"/>
          <p:cNvSpPr>
            <a:spLocks noGrp="1"/>
          </p:cNvSpPr>
          <p:nvPr>
            <p:ph type="ftr" sz="quarter" idx="11"/>
          </p:nvPr>
        </p:nvSpPr>
        <p:spPr>
          <a:xfrm>
            <a:off x="3048000" y="65819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a:xfrm>
            <a:off x="381000" y="152400"/>
            <a:ext cx="8381260" cy="406153"/>
          </a:xfrm>
        </p:spPr>
        <p:txBody>
          <a:bodyPr/>
          <a:lstStyle>
            <a:lvl1pPr>
              <a:defRPr sz="2000" u="sng" cap="none" spc="0">
                <a:solidFill>
                  <a:schemeClr val="tx1"/>
                </a:solidFill>
              </a:defRPr>
            </a:lvl1pPr>
          </a:lstStyle>
          <a:p>
            <a:r>
              <a:rPr lang="en-US" dirty="0"/>
              <a:t>Click To Edit Master Title Style</a:t>
            </a: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
        <p:nvSpPr>
          <p:cNvPr id="9" name="Slide Number Placeholder 3">
            <a:extLst>
              <a:ext uri="{FF2B5EF4-FFF2-40B4-BE49-F238E27FC236}">
                <a16:creationId xmlns:a16="http://schemas.microsoft.com/office/drawing/2014/main" id="{DB62AEC6-CA35-4482-B790-D511620C0E51}"/>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669910698"/>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1/20/2024</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a:t>Click to edit Master title style</a:t>
            </a:r>
            <a:endParaRPr lang="en-US" dirty="0"/>
          </a:p>
        </p:txBody>
      </p:sp>
      <p:sp>
        <p:nvSpPr>
          <p:cNvPr id="13"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0" name="Slide Number Placeholder 3">
            <a:extLst>
              <a:ext uri="{FF2B5EF4-FFF2-40B4-BE49-F238E27FC236}">
                <a16:creationId xmlns:a16="http://schemas.microsoft.com/office/drawing/2014/main" id="{7F522084-5389-49DB-810C-34F47F8FDC42}"/>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509056705"/>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showMasterSp="0" type="secHead" preserve="1">
  <p:cSld name="Subs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1/20/2024</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a:t>Click to edit Master title style</a:t>
            </a:r>
            <a:endParaRPr lang="en-US" dirty="0"/>
          </a:p>
        </p:txBody>
      </p:sp>
      <p:sp>
        <p:nvSpPr>
          <p:cNvPr id="13"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0" name="Slide Number Placeholder 3">
            <a:extLst>
              <a:ext uri="{FF2B5EF4-FFF2-40B4-BE49-F238E27FC236}">
                <a16:creationId xmlns:a16="http://schemas.microsoft.com/office/drawing/2014/main" id="{AECA56E7-F650-4170-B031-F26B491E1565}"/>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17825373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Date Placeholder 1"/>
          <p:cNvSpPr>
            <a:spLocks noGrp="1"/>
          </p:cNvSpPr>
          <p:nvPr>
            <p:ph type="dt" sz="half" idx="10"/>
          </p:nvPr>
        </p:nvSpPr>
        <p:spPr>
          <a:xfrm>
            <a:off x="370888" y="6629475"/>
            <a:ext cx="2133600" cy="274320"/>
          </a:xfrm>
        </p:spPr>
        <p:txBody>
          <a:bodyPr/>
          <a:lstStyle>
            <a:lvl1pPr>
              <a:defRPr sz="900">
                <a:solidFill>
                  <a:schemeClr val="tx1"/>
                </a:solidFill>
                <a:latin typeface="Arial Narrow" panose="020B0606020202030204" pitchFamily="34" charset="0"/>
              </a:defRPr>
            </a:lvl1pPr>
          </a:lstStyle>
          <a:p>
            <a:fld id="{E6F30DDD-5613-420D-BFAE-9FDA909A81F5}" type="datetime1">
              <a:rPr lang="en-US" smtClean="0"/>
              <a:pPr/>
              <a:t>1/20/2024</a:t>
            </a:fld>
            <a:endParaRPr lang="en-US"/>
          </a:p>
        </p:txBody>
      </p:sp>
      <p:sp>
        <p:nvSpPr>
          <p:cNvPr id="3" name="Footer Placeholder 2"/>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799336237"/>
      </p:ext>
    </p:extLst>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3DD63199-ED02-43C5-98B2-403BD5B5424D}" type="datetime1">
              <a:rPr lang="en-US" smtClean="0"/>
              <a:pPr/>
              <a:t>1/20/2024</a:t>
            </a:fld>
            <a:endParaRPr lang="en-US"/>
          </a:p>
        </p:txBody>
      </p:sp>
      <p:sp>
        <p:nvSpPr>
          <p:cNvPr id="8" name="Footer Placeholder 7"/>
          <p:cNvSpPr>
            <a:spLocks noGrp="1"/>
          </p:cNvSpPr>
          <p:nvPr>
            <p:ph type="ftr" sz="quarter" idx="11"/>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0" name="Title 9"/>
          <p:cNvSpPr>
            <a:spLocks noGrp="1"/>
          </p:cNvSpPr>
          <p:nvPr>
            <p:ph type="title"/>
          </p:nvPr>
        </p:nvSpPr>
        <p:spPr/>
        <p:txBody>
          <a:bodyPr/>
          <a:lstStyle/>
          <a:p>
            <a:r>
              <a:rPr lang="en-US"/>
              <a:t>Click to edit Master title style</a:t>
            </a:r>
          </a:p>
        </p:txBody>
      </p:sp>
      <p:sp>
        <p:nvSpPr>
          <p:cNvPr id="11"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2" name="Slide Number Placeholder 3">
            <a:extLst>
              <a:ext uri="{FF2B5EF4-FFF2-40B4-BE49-F238E27FC236}">
                <a16:creationId xmlns:a16="http://schemas.microsoft.com/office/drawing/2014/main" id="{ACBF2E09-7228-48B9-8044-B9D203F5551C}"/>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778006058"/>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58F7003A-EE07-45D0-8EDE-BE72C64253B7}" type="datetime1">
              <a:rPr lang="en-US" smtClean="0"/>
              <a:pPr/>
              <a:t>1/20/2024</a:t>
            </a:fld>
            <a:endParaRPr lang="en-US"/>
          </a:p>
        </p:txBody>
      </p:sp>
      <p:sp>
        <p:nvSpPr>
          <p:cNvPr id="4" name="Footer Placeholder 3"/>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Title 5"/>
          <p:cNvSpPr>
            <a:spLocks noGrp="1"/>
          </p:cNvSpPr>
          <p:nvPr>
            <p:ph type="title"/>
          </p:nvPr>
        </p:nvSpPr>
        <p:spPr/>
        <p:txBody>
          <a:bodyPr/>
          <a:lstStyle/>
          <a:p>
            <a:r>
              <a:rPr lang="en-US"/>
              <a:t>Click to edit Master title style</a:t>
            </a:r>
          </a:p>
        </p:txBody>
      </p:sp>
      <p:sp>
        <p:nvSpPr>
          <p:cNvPr id="7"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8" name="Slide Number Placeholder 3">
            <a:extLst>
              <a:ext uri="{FF2B5EF4-FFF2-40B4-BE49-F238E27FC236}">
                <a16:creationId xmlns:a16="http://schemas.microsoft.com/office/drawing/2014/main" id="{6F10B818-19C8-4A97-84A9-335FAA858E36}"/>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1444383769"/>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Date Placeholder 1"/>
          <p:cNvSpPr>
            <a:spLocks noGrp="1"/>
          </p:cNvSpPr>
          <p:nvPr>
            <p:ph type="dt" sz="half" idx="10"/>
          </p:nvPr>
        </p:nvSpPr>
        <p:spPr>
          <a:xfrm>
            <a:off x="370888" y="6629475"/>
            <a:ext cx="2133600" cy="274320"/>
          </a:xfrm>
        </p:spPr>
        <p:txBody>
          <a:bodyPr/>
          <a:lstStyle>
            <a:lvl1pPr>
              <a:defRPr sz="900">
                <a:solidFill>
                  <a:schemeClr val="tx1"/>
                </a:solidFill>
                <a:latin typeface="Arial Narrow" panose="020B0606020202030204" pitchFamily="34" charset="0"/>
              </a:defRPr>
            </a:lvl1pPr>
          </a:lstStyle>
          <a:p>
            <a:fld id="{E6F30DDD-5613-420D-BFAE-9FDA909A81F5}" type="datetime1">
              <a:rPr lang="en-US" smtClean="0"/>
              <a:pPr/>
              <a:t>1/20/2024</a:t>
            </a:fld>
            <a:endParaRPr lang="en-US"/>
          </a:p>
        </p:txBody>
      </p:sp>
      <p:sp>
        <p:nvSpPr>
          <p:cNvPr id="3" name="Footer Placeholder 2"/>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
        <p:nvSpPr>
          <p:cNvPr id="7" name="Slide Number Placeholder 3">
            <a:extLst>
              <a:ext uri="{FF2B5EF4-FFF2-40B4-BE49-F238E27FC236}">
                <a16:creationId xmlns:a16="http://schemas.microsoft.com/office/drawing/2014/main" id="{039114AE-1352-4D49-8C5C-3EED0062B8F7}"/>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1650000448"/>
      </p:ext>
    </p:extLst>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7010400" y="150876"/>
            <a:ext cx="1981200" cy="6556248"/>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83D39BFE-46BB-4B94-9063-9A78EB540FB4}" type="datetime1">
              <a:rPr lang="en-US" smtClean="0"/>
              <a:pPr/>
              <a:t>1/20/2024</a:t>
            </a:fld>
            <a:endParaRPr lang="en-US"/>
          </a:p>
        </p:txBody>
      </p:sp>
      <p:sp>
        <p:nvSpPr>
          <p:cNvPr id="6" name="Footer Placeholder 5"/>
          <p:cNvSpPr>
            <a:spLocks noGrp="1"/>
          </p:cNvSpPr>
          <p:nvPr>
            <p:ph type="ftr" sz="quarter" idx="11"/>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a:t>Click to edit Master title style</a:t>
            </a:r>
            <a:endParaRPr lang="en-US" dirty="0"/>
          </a:p>
        </p:txBody>
      </p:sp>
      <p:sp>
        <p:nvSpPr>
          <p:cNvPr id="12"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3" name="Slide Number Placeholder 3">
            <a:extLst>
              <a:ext uri="{FF2B5EF4-FFF2-40B4-BE49-F238E27FC236}">
                <a16:creationId xmlns:a16="http://schemas.microsoft.com/office/drawing/2014/main" id="{58ACDF46-899B-4841-8F5D-27F0352B39E0}"/>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56482011"/>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7010400" y="150876"/>
            <a:ext cx="1981200" cy="6556248"/>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83D39BFE-46BB-4B94-9063-9A78EB540FB4}" type="datetime1">
              <a:rPr lang="en-US" smtClean="0"/>
              <a:pPr/>
              <a:t>1/20/2024</a:t>
            </a:fld>
            <a:endParaRPr lang="en-US"/>
          </a:p>
        </p:txBody>
      </p:sp>
      <p:sp>
        <p:nvSpPr>
          <p:cNvPr id="6" name="Footer Placeholder 5"/>
          <p:cNvSpPr>
            <a:spLocks noGrp="1"/>
          </p:cNvSpPr>
          <p:nvPr>
            <p:ph type="ftr" sz="quarter" idx="11"/>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a:t>Click to edit Master title style</a:t>
            </a:r>
            <a:endParaRPr lang="en-US" dirty="0"/>
          </a:p>
        </p:txBody>
      </p:sp>
      <p:sp>
        <p:nvSpPr>
          <p:cNvPr id="12"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941325123"/>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userDrawn="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27709"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8001000" y="150876"/>
            <a:ext cx="9906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p:txBody>
          <a:bodyPr/>
          <a:lstStyle/>
          <a:p>
            <a:fld id="{328F3307-CA20-40BA-A7E7-17A69DE3C3A7}" type="datetime1">
              <a:rPr lang="en-US" smtClean="0"/>
              <a:pPr/>
              <a:t>1/20/2024</a:t>
            </a:fld>
            <a:endParaRPr lang="en-US"/>
          </a:p>
        </p:txBody>
      </p:sp>
      <p:sp>
        <p:nvSpPr>
          <p:cNvPr id="6" name="Footer Placeholder 5"/>
          <p:cNvSpPr>
            <a:spLocks noGrp="1"/>
          </p:cNvSpPr>
          <p:nvPr>
            <p:ph type="ftr" sz="quarter" idx="11"/>
          </p:nvPr>
        </p:nvSpPr>
        <p:spPr/>
        <p:txBody>
          <a:bodyPr/>
          <a:lstStyle/>
          <a:p>
            <a:endParaRPr lang="en-US"/>
          </a:p>
        </p:txBody>
      </p:sp>
      <p:sp>
        <p:nvSpPr>
          <p:cNvPr id="10" name="Title 9"/>
          <p:cNvSpPr>
            <a:spLocks noGrp="1"/>
          </p:cNvSpPr>
          <p:nvPr>
            <p:ph type="title"/>
          </p:nvPr>
        </p:nvSpPr>
        <p:spPr>
          <a:xfrm>
            <a:off x="8234680" y="460247"/>
            <a:ext cx="604520" cy="5999929"/>
          </a:xfrm>
        </p:spPr>
        <p:txBody>
          <a:bodyPr vert="vert" anchor="b"/>
          <a:lstStyle>
            <a:lvl1pPr algn="l">
              <a:defRPr sz="3200" spc="150" baseline="0">
                <a:solidFill>
                  <a:schemeClr val="tx2"/>
                </a:solidFill>
              </a:defRPr>
            </a:lvl1pPr>
          </a:lstStyle>
          <a:p>
            <a:r>
              <a:rPr lang="en-US" dirty="0"/>
              <a:t>Click to edit Master title style</a:t>
            </a:r>
          </a:p>
        </p:txBody>
      </p:sp>
      <p:sp>
        <p:nvSpPr>
          <p:cNvPr id="12"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a:r>
              <a:rPr lang="en-US" sz="900">
                <a:solidFill>
                  <a:schemeClr val="accent3"/>
                </a:solidFill>
                <a:latin typeface="Arial Narrow" pitchFamily="34" charset="0"/>
              </a:rPr>
              <a:t>Slide </a:t>
            </a:r>
            <a:fld id="{91D1C02B-4EAB-4E15-8698-97615A35039E}" type="slidenum">
              <a:rPr lang="en-US" sz="900" smtClean="0">
                <a:solidFill>
                  <a:schemeClr val="accent3"/>
                </a:solidFill>
                <a:latin typeface="Arial Narrow" pitchFamily="34" charset="0"/>
              </a:rPr>
              <a:pPr algn="r"/>
              <a:t>‹#›</a:t>
            </a:fld>
            <a:endParaRPr lang="en-US" sz="900" dirty="0">
              <a:solidFill>
                <a:schemeClr val="accent3"/>
              </a:solidFill>
              <a:latin typeface="Arial Narrow" pitchFamily="34" charset="0"/>
            </a:endParaRPr>
          </a:p>
        </p:txBody>
      </p:sp>
    </p:spTree>
    <p:extLst>
      <p:ext uri="{BB962C8B-B14F-4D97-AF65-F5344CB8AC3E}">
        <p14:creationId xmlns:p14="http://schemas.microsoft.com/office/powerpoint/2010/main" val="1789554387"/>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600200"/>
            <a:ext cx="4038600" cy="21891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8200" y="3941763"/>
            <a:ext cx="4038600" cy="21891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5"/>
          <p:cNvSpPr>
            <a:spLocks noGrp="1"/>
          </p:cNvSpPr>
          <p:nvPr>
            <p:ph type="dt" sz="half" idx="10"/>
          </p:nvPr>
        </p:nvSpPr>
        <p:spPr>
          <a:xfrm>
            <a:off x="457200" y="6243638"/>
            <a:ext cx="2133600" cy="457200"/>
          </a:xfrm>
        </p:spPr>
        <p:txBody>
          <a:bodyPr/>
          <a:lstStyle>
            <a:lvl1pPr>
              <a:defRPr/>
            </a:lvl1pPr>
          </a:lstStyle>
          <a:p>
            <a:endParaRPr lang="en-US" altLang="en-US"/>
          </a:p>
        </p:txBody>
      </p:sp>
      <p:sp>
        <p:nvSpPr>
          <p:cNvPr id="7" name="Footer Placeholder 6"/>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8" name="Slide Number Placeholder 7"/>
          <p:cNvSpPr>
            <a:spLocks noGrp="1"/>
          </p:cNvSpPr>
          <p:nvPr>
            <p:ph type="sldNum" sz="quarter" idx="12"/>
          </p:nvPr>
        </p:nvSpPr>
        <p:spPr>
          <a:xfrm>
            <a:off x="6553200" y="6243638"/>
            <a:ext cx="2133600" cy="457200"/>
          </a:xfrm>
        </p:spPr>
        <p:txBody>
          <a:bodyPr/>
          <a:lstStyle>
            <a:lvl1pPr>
              <a:defRPr/>
            </a:lvl1pPr>
          </a:lstStyle>
          <a:p>
            <a:fld id="{18C7610B-743C-48E8-8761-F589C348B6EB}" type="slidenum">
              <a:rPr lang="en-US" altLang="en-US"/>
              <a:pPr/>
              <a:t>‹#›</a:t>
            </a:fld>
            <a:endParaRPr lang="en-US" altLang="en-US"/>
          </a:p>
        </p:txBody>
      </p:sp>
    </p:spTree>
    <p:extLst>
      <p:ext uri="{BB962C8B-B14F-4D97-AF65-F5344CB8AC3E}">
        <p14:creationId xmlns:p14="http://schemas.microsoft.com/office/powerpoint/2010/main" val="1514346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30725"/>
          </a:xfrm>
        </p:spPr>
        <p:txBody>
          <a:bodyPr/>
          <a:lstStyle/>
          <a:p>
            <a:endParaRPr lang="en-US"/>
          </a:p>
        </p:txBody>
      </p:sp>
      <p:sp>
        <p:nvSpPr>
          <p:cNvPr id="4" name="Date Placeholder 3"/>
          <p:cNvSpPr>
            <a:spLocks noGrp="1"/>
          </p:cNvSpPr>
          <p:nvPr>
            <p:ph type="dt" sz="half" idx="10"/>
          </p:nvPr>
        </p:nvSpPr>
        <p:spPr>
          <a:xfrm>
            <a:off x="457200" y="6243638"/>
            <a:ext cx="2133600" cy="457200"/>
          </a:xfrm>
        </p:spPr>
        <p:txBody>
          <a:bodyPr/>
          <a:lstStyle>
            <a:lvl1pPr>
              <a:defRPr/>
            </a:lvl1pPr>
          </a:lstStyle>
          <a:p>
            <a:endParaRPr lang="en-US" altLang="en-US"/>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6" name="Slide Number Placeholder 5"/>
          <p:cNvSpPr>
            <a:spLocks noGrp="1"/>
          </p:cNvSpPr>
          <p:nvPr>
            <p:ph type="sldNum" sz="quarter" idx="12"/>
          </p:nvPr>
        </p:nvSpPr>
        <p:spPr>
          <a:xfrm>
            <a:off x="6553200" y="6243638"/>
            <a:ext cx="2133600" cy="457200"/>
          </a:xfrm>
        </p:spPr>
        <p:txBody>
          <a:bodyPr/>
          <a:lstStyle>
            <a:lvl1pPr>
              <a:defRPr/>
            </a:lvl1pPr>
          </a:lstStyle>
          <a:p>
            <a:fld id="{3B0B3945-8C01-452C-BB78-F336F40B0C19}" type="slidenum">
              <a:rPr lang="en-US" altLang="en-US"/>
              <a:pPr/>
              <a:t>‹#›</a:t>
            </a:fld>
            <a:endParaRPr lang="en-US" altLang="en-US"/>
          </a:p>
        </p:txBody>
      </p:sp>
    </p:spTree>
    <p:extLst>
      <p:ext uri="{BB962C8B-B14F-4D97-AF65-F5344CB8AC3E}">
        <p14:creationId xmlns:p14="http://schemas.microsoft.com/office/powerpoint/2010/main" val="7425255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black"/>
              </a:solidFill>
            </a:endParaRPr>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0" name="Date Placeholder 9"/>
          <p:cNvSpPr>
            <a:spLocks noGrp="1"/>
          </p:cNvSpPr>
          <p:nvPr>
            <p:ph type="dt" sz="half" idx="10"/>
          </p:nvPr>
        </p:nvSpPr>
        <p:spPr>
          <a:xfrm>
            <a:off x="370888" y="6645106"/>
            <a:ext cx="2133600" cy="274320"/>
          </a:xfrm>
        </p:spPr>
        <p:txBody>
          <a:bodyPr/>
          <a:lstStyle>
            <a:lvl1pPr>
              <a:defRPr sz="900">
                <a:solidFill>
                  <a:schemeClr val="tx1"/>
                </a:solidFill>
                <a:latin typeface="Arial Narrow" panose="020B0606020202030204" pitchFamily="34" charset="0"/>
              </a:defRPr>
            </a:lvl1pPr>
          </a:lstStyle>
          <a:p>
            <a:fld id="{B01D2C00-4051-494E-A977-137197B29FE8}" type="datetime1">
              <a:rPr lang="en-US" smtClean="0"/>
              <a:pPr/>
              <a:t>1/20/2024</a:t>
            </a:fld>
            <a:endParaRPr lang="en-US"/>
          </a:p>
        </p:txBody>
      </p:sp>
      <p:sp>
        <p:nvSpPr>
          <p:cNvPr id="12" name="Footer Placeholder 11"/>
          <p:cNvSpPr>
            <a:spLocks noGrp="1"/>
          </p:cNvSpPr>
          <p:nvPr>
            <p:ph type="ftr" sz="quarter" idx="12"/>
          </p:nvPr>
        </p:nvSpPr>
        <p:spPr>
          <a:xfrm>
            <a:off x="3048000" y="6645106"/>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3" name="Title 12"/>
          <p:cNvSpPr>
            <a:spLocks noGrp="1"/>
          </p:cNvSpPr>
          <p:nvPr>
            <p:ph type="title" hasCustomPrompt="1"/>
          </p:nvPr>
        </p:nvSpPr>
        <p:spPr>
          <a:xfrm>
            <a:off x="457200" y="2052960"/>
            <a:ext cx="6324600" cy="1828800"/>
          </a:xfrm>
        </p:spPr>
        <p:txBody>
          <a:bodyPr/>
          <a:lstStyle>
            <a:lvl1pPr algn="r">
              <a:defRPr sz="4000" spc="150" baseline="0"/>
            </a:lvl1pPr>
          </a:lstStyle>
          <a:p>
            <a:r>
              <a:rPr lang="en-US" dirty="0"/>
              <a:t>CLICK TO EDIT MASTER TITLE STYLE</a:t>
            </a: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1"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4" name="Slide Number Placeholder 3">
            <a:extLst>
              <a:ext uri="{FF2B5EF4-FFF2-40B4-BE49-F238E27FC236}">
                <a16:creationId xmlns:a16="http://schemas.microsoft.com/office/drawing/2014/main" id="{34C5787E-A7DE-49C3-88D9-3C54C289A8D6}"/>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94278049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small)">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00"/>
              </a:spcAft>
              <a:defRPr spc="0">
                <a:solidFill>
                  <a:schemeClr val="tx1"/>
                </a:solidFill>
              </a:defRPr>
            </a:lvl1pPr>
            <a:lvl2pPr>
              <a:spcAft>
                <a:spcPts val="600"/>
              </a:spcAft>
              <a:defRPr spc="0">
                <a:solidFill>
                  <a:schemeClr val="tx1"/>
                </a:solidFill>
              </a:defRPr>
            </a:lvl2pPr>
            <a:lvl3pPr>
              <a:spcAft>
                <a:spcPts val="600"/>
              </a:spcAft>
              <a:defRPr spc="0">
                <a:solidFill>
                  <a:schemeClr val="tx1"/>
                </a:solidFill>
              </a:defRPr>
            </a:lvl3pPr>
            <a:lvl4pPr>
              <a:spcAft>
                <a:spcPts val="600"/>
              </a:spcAft>
              <a:defRPr>
                <a:solidFill>
                  <a:schemeClr val="tx1"/>
                </a:solidFill>
              </a:defRPr>
            </a:lvl4pPr>
            <a:lvl5pPr>
              <a:spcAft>
                <a:spcPts val="600"/>
              </a:spcAft>
              <a:defRPr>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1/20/2024</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0" name="Slide Number Placeholder 3">
            <a:extLst>
              <a:ext uri="{FF2B5EF4-FFF2-40B4-BE49-F238E27FC236}">
                <a16:creationId xmlns:a16="http://schemas.microsoft.com/office/drawing/2014/main" id="{3C77EAA6-9D41-4E46-94CF-A35D0A2280B9}"/>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60587734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medium)">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spcAft>
                <a:spcPts val="600"/>
              </a:spcAft>
              <a:defRPr sz="2400" spc="0">
                <a:solidFill>
                  <a:schemeClr val="tx1"/>
                </a:solidFill>
              </a:defRPr>
            </a:lvl1pPr>
            <a:lvl2pPr>
              <a:spcAft>
                <a:spcPts val="600"/>
              </a:spcAft>
              <a:defRPr sz="2000" spc="0">
                <a:solidFill>
                  <a:schemeClr val="tx1"/>
                </a:solidFill>
              </a:defRPr>
            </a:lvl2pPr>
            <a:lvl3pPr>
              <a:spcAft>
                <a:spcPts val="600"/>
              </a:spcAft>
              <a:defRPr sz="1800" spc="0">
                <a:solidFill>
                  <a:schemeClr val="tx1"/>
                </a:solidFill>
              </a:defRPr>
            </a:lvl3pPr>
            <a:lvl4pPr>
              <a:spcAft>
                <a:spcPts val="600"/>
              </a:spcAft>
              <a:defRPr sz="1600">
                <a:solidFill>
                  <a:schemeClr val="tx1"/>
                </a:solidFill>
              </a:defRPr>
            </a:lvl4pPr>
            <a:lvl5pPr>
              <a:spcAft>
                <a:spcPts val="600"/>
              </a:spcAft>
              <a:defRPr sz="140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1/20/2024</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0" name="Slide Number Placeholder 3">
            <a:extLst>
              <a:ext uri="{FF2B5EF4-FFF2-40B4-BE49-F238E27FC236}">
                <a16:creationId xmlns:a16="http://schemas.microsoft.com/office/drawing/2014/main" id="{42E3BE3B-EDD7-42E3-852D-562D2FDD652F}"/>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7016266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small)">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00"/>
              </a:spcAft>
              <a:defRPr spc="0">
                <a:solidFill>
                  <a:schemeClr val="tx1"/>
                </a:solidFill>
              </a:defRPr>
            </a:lvl1pPr>
            <a:lvl2pPr>
              <a:spcAft>
                <a:spcPts val="600"/>
              </a:spcAft>
              <a:defRPr spc="0">
                <a:solidFill>
                  <a:schemeClr val="tx1"/>
                </a:solidFill>
              </a:defRPr>
            </a:lvl2pPr>
            <a:lvl3pPr>
              <a:spcAft>
                <a:spcPts val="600"/>
              </a:spcAft>
              <a:defRPr spc="0">
                <a:solidFill>
                  <a:schemeClr val="tx1"/>
                </a:solidFill>
              </a:defRPr>
            </a:lvl3pPr>
            <a:lvl4pPr>
              <a:spcAft>
                <a:spcPts val="600"/>
              </a:spcAft>
              <a:defRPr>
                <a:solidFill>
                  <a:schemeClr val="tx1"/>
                </a:solidFill>
              </a:defRPr>
            </a:lvl4pPr>
            <a:lvl5pPr>
              <a:spcAft>
                <a:spcPts val="600"/>
              </a:spcAft>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1/20/2024</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7481675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large)">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marL="344488" indent="-300038">
              <a:spcAft>
                <a:spcPts val="600"/>
              </a:spcAft>
              <a:defRPr sz="2800" spc="0">
                <a:solidFill>
                  <a:schemeClr val="tx1"/>
                </a:solidFill>
              </a:defRPr>
            </a:lvl1pPr>
            <a:lvl2pPr marL="623888" indent="-258763">
              <a:spcAft>
                <a:spcPts val="600"/>
              </a:spcAft>
              <a:defRPr sz="2400" spc="0">
                <a:solidFill>
                  <a:schemeClr val="tx1"/>
                </a:solidFill>
              </a:defRPr>
            </a:lvl2pPr>
            <a:lvl3pPr>
              <a:spcAft>
                <a:spcPts val="600"/>
              </a:spcAft>
              <a:defRPr sz="2000" spc="0">
                <a:solidFill>
                  <a:schemeClr val="tx1"/>
                </a:solidFill>
              </a:defRPr>
            </a:lvl3pPr>
            <a:lvl4pPr>
              <a:spcAft>
                <a:spcPts val="600"/>
              </a:spcAft>
              <a:defRPr sz="1800">
                <a:solidFill>
                  <a:schemeClr val="tx1"/>
                </a:solidFill>
              </a:defRPr>
            </a:lvl4pPr>
            <a:lvl5pPr>
              <a:spcAft>
                <a:spcPts val="600"/>
              </a:spcAft>
              <a:defRPr sz="160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1/20/2024</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0" name="Slide Number Placeholder 3">
            <a:extLst>
              <a:ext uri="{FF2B5EF4-FFF2-40B4-BE49-F238E27FC236}">
                <a16:creationId xmlns:a16="http://schemas.microsoft.com/office/drawing/2014/main" id="{5F45C4B8-3C16-49F1-8510-9E8022B09487}"/>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143376929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small)">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719071"/>
            <a:ext cx="4258294"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1/20/2024</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
        <p:nvSpPr>
          <p:cNvPr id="10"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
        <p:nvSpPr>
          <p:cNvPr id="11" name="Slide Number Placeholder 3">
            <a:extLst>
              <a:ext uri="{FF2B5EF4-FFF2-40B4-BE49-F238E27FC236}">
                <a16:creationId xmlns:a16="http://schemas.microsoft.com/office/drawing/2014/main" id="{913EEBCA-DA46-401D-ACC6-B54128978121}"/>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1079481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medium)">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719071"/>
            <a:ext cx="4258294"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1/20/2024</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
        <p:nvSpPr>
          <p:cNvPr id="10"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
        <p:nvSpPr>
          <p:cNvPr id="11" name="Slide Number Placeholder 3">
            <a:extLst>
              <a:ext uri="{FF2B5EF4-FFF2-40B4-BE49-F238E27FC236}">
                <a16:creationId xmlns:a16="http://schemas.microsoft.com/office/drawing/2014/main" id="{DDBED68A-ECCA-4BD7-AFEA-86CC0607AC8D}"/>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124805637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obj" preserve="1">
  <p:cSld name="Code">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685800"/>
            <a:ext cx="8407893" cy="5440679"/>
          </a:xfrm>
        </p:spPr>
        <p:txBody>
          <a:bodyPr/>
          <a:lstStyle>
            <a:lvl1pPr marL="45720" indent="0">
              <a:spcBef>
                <a:spcPts val="0"/>
              </a:spcBef>
              <a:spcAft>
                <a:spcPts val="0"/>
              </a:spcAft>
              <a:buNone/>
              <a:defRPr b="0" spc="0">
                <a:solidFill>
                  <a:schemeClr val="tx1"/>
                </a:solidFill>
              </a:defRPr>
            </a:lvl1pPr>
            <a:lvl2pPr marL="365760" indent="0">
              <a:spcBef>
                <a:spcPts val="0"/>
              </a:spcBef>
              <a:spcAft>
                <a:spcPts val="0"/>
              </a:spcAft>
              <a:buNone/>
              <a:defRPr b="0" spc="0">
                <a:solidFill>
                  <a:schemeClr val="tx1"/>
                </a:solidFill>
              </a:defRPr>
            </a:lvl2pPr>
            <a:lvl3pPr marL="640080" indent="0">
              <a:spcBef>
                <a:spcPts val="0"/>
              </a:spcBef>
              <a:spcAft>
                <a:spcPts val="0"/>
              </a:spcAft>
              <a:buNone/>
              <a:defRPr b="0" spc="0">
                <a:solidFill>
                  <a:schemeClr val="tx1"/>
                </a:solidFill>
              </a:defRPr>
            </a:lvl3pPr>
            <a:lvl4pPr marL="914400" indent="0">
              <a:spcBef>
                <a:spcPts val="0"/>
              </a:spcBef>
              <a:spcAft>
                <a:spcPts val="0"/>
              </a:spcAft>
              <a:buNone/>
              <a:defRPr b="0">
                <a:solidFill>
                  <a:schemeClr val="tx1"/>
                </a:solidFill>
              </a:defRPr>
            </a:lvl4pPr>
            <a:lvl5pPr marL="1097280" indent="0">
              <a:spcBef>
                <a:spcPts val="0"/>
              </a:spcBef>
              <a:spcAft>
                <a:spcPts val="0"/>
              </a:spcAft>
              <a:buNone/>
              <a:defRPr b="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581975"/>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1/20/2024</a:t>
            </a:fld>
            <a:endParaRPr lang="en-US"/>
          </a:p>
        </p:txBody>
      </p:sp>
      <p:sp>
        <p:nvSpPr>
          <p:cNvPr id="5" name="Footer Placeholder 4"/>
          <p:cNvSpPr>
            <a:spLocks noGrp="1"/>
          </p:cNvSpPr>
          <p:nvPr>
            <p:ph type="ftr" sz="quarter" idx="11"/>
          </p:nvPr>
        </p:nvSpPr>
        <p:spPr>
          <a:xfrm>
            <a:off x="3048000" y="65819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a:xfrm>
            <a:off x="381000" y="152400"/>
            <a:ext cx="8381260" cy="406153"/>
          </a:xfrm>
        </p:spPr>
        <p:txBody>
          <a:bodyPr/>
          <a:lstStyle>
            <a:lvl1pPr>
              <a:defRPr sz="2000" u="sng" cap="none" spc="0">
                <a:solidFill>
                  <a:schemeClr val="tx1"/>
                </a:solidFill>
              </a:defRPr>
            </a:lvl1pPr>
          </a:lstStyle>
          <a:p>
            <a:r>
              <a:rPr lang="en-US" dirty="0"/>
              <a:t>Click To Edit Master Title Style</a:t>
            </a: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
        <p:nvSpPr>
          <p:cNvPr id="10" name="Slide Number Placeholder 3">
            <a:extLst>
              <a:ext uri="{FF2B5EF4-FFF2-40B4-BE49-F238E27FC236}">
                <a16:creationId xmlns:a16="http://schemas.microsoft.com/office/drawing/2014/main" id="{B7384813-B65D-4938-A41C-D822F5A8FB49}"/>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188889522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1/20/2024</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a:t>Click to edit Master title style</a:t>
            </a:r>
            <a:endParaRPr lang="en-US" dirty="0"/>
          </a:p>
        </p:txBody>
      </p:sp>
      <p:sp>
        <p:nvSpPr>
          <p:cNvPr id="13"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0"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4" name="Slide Number Placeholder 3">
            <a:extLst>
              <a:ext uri="{FF2B5EF4-FFF2-40B4-BE49-F238E27FC236}">
                <a16:creationId xmlns:a16="http://schemas.microsoft.com/office/drawing/2014/main" id="{B1D6C419-2517-415A-8E7F-D34A46E0F50E}"/>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26359376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ubs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1/20/2024</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a:t>Click to edit Master title style</a:t>
            </a:r>
            <a:endParaRPr lang="en-US" dirty="0"/>
          </a:p>
        </p:txBody>
      </p:sp>
      <p:sp>
        <p:nvSpPr>
          <p:cNvPr id="13"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0"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4" name="Slide Number Placeholder 3">
            <a:extLst>
              <a:ext uri="{FF2B5EF4-FFF2-40B4-BE49-F238E27FC236}">
                <a16:creationId xmlns:a16="http://schemas.microsoft.com/office/drawing/2014/main" id="{A59B9B95-4360-4063-A6A0-0C34F8F79C84}"/>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410341565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3DD63199-ED02-43C5-98B2-403BD5B5424D}" type="datetime1">
              <a:rPr lang="en-US" smtClean="0"/>
              <a:pPr/>
              <a:t>1/20/2024</a:t>
            </a:fld>
            <a:endParaRPr lang="en-US"/>
          </a:p>
        </p:txBody>
      </p:sp>
      <p:sp>
        <p:nvSpPr>
          <p:cNvPr id="8" name="Footer Placeholder 7"/>
          <p:cNvSpPr>
            <a:spLocks noGrp="1"/>
          </p:cNvSpPr>
          <p:nvPr>
            <p:ph type="ftr" sz="quarter" idx="11"/>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0" name="Title 9"/>
          <p:cNvSpPr>
            <a:spLocks noGrp="1"/>
          </p:cNvSpPr>
          <p:nvPr>
            <p:ph type="title"/>
          </p:nvPr>
        </p:nvSpPr>
        <p:spPr/>
        <p:txBody>
          <a:bodyPr/>
          <a:lstStyle/>
          <a:p>
            <a:r>
              <a:rPr lang="en-US"/>
              <a:t>Click to edit Master title style</a:t>
            </a:r>
          </a:p>
        </p:txBody>
      </p:sp>
      <p:sp>
        <p:nvSpPr>
          <p:cNvPr id="11"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2"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3" name="Slide Number Placeholder 3">
            <a:extLst>
              <a:ext uri="{FF2B5EF4-FFF2-40B4-BE49-F238E27FC236}">
                <a16:creationId xmlns:a16="http://schemas.microsoft.com/office/drawing/2014/main" id="{99730F2F-8CC0-4647-ACEE-615D755A84BB}"/>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01542762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58F7003A-EE07-45D0-8EDE-BE72C64253B7}" type="datetime1">
              <a:rPr lang="en-US" smtClean="0"/>
              <a:pPr/>
              <a:t>1/20/2024</a:t>
            </a:fld>
            <a:endParaRPr lang="en-US"/>
          </a:p>
        </p:txBody>
      </p:sp>
      <p:sp>
        <p:nvSpPr>
          <p:cNvPr id="4" name="Footer Placeholder 3"/>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Title 5"/>
          <p:cNvSpPr>
            <a:spLocks noGrp="1"/>
          </p:cNvSpPr>
          <p:nvPr>
            <p:ph type="title"/>
          </p:nvPr>
        </p:nvSpPr>
        <p:spPr/>
        <p:txBody>
          <a:bodyPr/>
          <a:lstStyle/>
          <a:p>
            <a:r>
              <a:rPr lang="en-US"/>
              <a:t>Click to edit Master title style</a:t>
            </a:r>
          </a:p>
        </p:txBody>
      </p:sp>
      <p:sp>
        <p:nvSpPr>
          <p:cNvPr id="7"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9" name="Slide Number Placeholder 3">
            <a:extLst>
              <a:ext uri="{FF2B5EF4-FFF2-40B4-BE49-F238E27FC236}">
                <a16:creationId xmlns:a16="http://schemas.microsoft.com/office/drawing/2014/main" id="{9ECAA582-BF34-4A37-B4F5-661CA7939C5D}"/>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199450139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Date Placeholder 1"/>
          <p:cNvSpPr>
            <a:spLocks noGrp="1"/>
          </p:cNvSpPr>
          <p:nvPr>
            <p:ph type="dt" sz="half" idx="10"/>
          </p:nvPr>
        </p:nvSpPr>
        <p:spPr>
          <a:xfrm>
            <a:off x="370888" y="6629475"/>
            <a:ext cx="2133600" cy="274320"/>
          </a:xfrm>
        </p:spPr>
        <p:txBody>
          <a:bodyPr/>
          <a:lstStyle>
            <a:lvl1pPr>
              <a:defRPr sz="900">
                <a:solidFill>
                  <a:schemeClr val="tx1"/>
                </a:solidFill>
                <a:latin typeface="Arial Narrow" panose="020B0606020202030204" pitchFamily="34" charset="0"/>
              </a:defRPr>
            </a:lvl1pPr>
          </a:lstStyle>
          <a:p>
            <a:fld id="{E6F30DDD-5613-420D-BFAE-9FDA909A81F5}" type="datetime1">
              <a:rPr lang="en-US" smtClean="0"/>
              <a:pPr/>
              <a:t>1/20/2024</a:t>
            </a:fld>
            <a:endParaRPr lang="en-US"/>
          </a:p>
        </p:txBody>
      </p:sp>
      <p:sp>
        <p:nvSpPr>
          <p:cNvPr id="3" name="Footer Placeholder 2"/>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
        <p:nvSpPr>
          <p:cNvPr id="7"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
        <p:nvSpPr>
          <p:cNvPr id="8" name="Slide Number Placeholder 3">
            <a:extLst>
              <a:ext uri="{FF2B5EF4-FFF2-40B4-BE49-F238E27FC236}">
                <a16:creationId xmlns:a16="http://schemas.microsoft.com/office/drawing/2014/main" id="{E8232434-1342-4CEB-82E4-0B5BA56BB475}"/>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71777149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7010400" y="150876"/>
            <a:ext cx="1981200" cy="6556248"/>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83D39BFE-46BB-4B94-9063-9A78EB540FB4}" type="datetime1">
              <a:rPr lang="en-US" smtClean="0"/>
              <a:pPr/>
              <a:t>1/20/2024</a:t>
            </a:fld>
            <a:endParaRPr lang="en-US"/>
          </a:p>
        </p:txBody>
      </p:sp>
      <p:sp>
        <p:nvSpPr>
          <p:cNvPr id="6" name="Footer Placeholder 5"/>
          <p:cNvSpPr>
            <a:spLocks noGrp="1"/>
          </p:cNvSpPr>
          <p:nvPr>
            <p:ph type="ftr" sz="quarter" idx="11"/>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a:t>Click to edit Master title style</a:t>
            </a:r>
            <a:endParaRPr lang="en-US" dirty="0"/>
          </a:p>
        </p:txBody>
      </p:sp>
      <p:sp>
        <p:nvSpPr>
          <p:cNvPr id="12"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3"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4" name="Slide Number Placeholder 3">
            <a:extLst>
              <a:ext uri="{FF2B5EF4-FFF2-40B4-BE49-F238E27FC236}">
                <a16:creationId xmlns:a16="http://schemas.microsoft.com/office/drawing/2014/main" id="{601DE923-D9D0-4163-87EF-F1F611E2118F}"/>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032937864"/>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medium)">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spcAft>
                <a:spcPts val="600"/>
              </a:spcAft>
              <a:defRPr sz="2400" spc="0">
                <a:solidFill>
                  <a:schemeClr val="tx1"/>
                </a:solidFill>
              </a:defRPr>
            </a:lvl1pPr>
            <a:lvl2pPr>
              <a:spcAft>
                <a:spcPts val="600"/>
              </a:spcAft>
              <a:defRPr sz="2000" spc="0">
                <a:solidFill>
                  <a:schemeClr val="tx1"/>
                </a:solidFill>
              </a:defRPr>
            </a:lvl2pPr>
            <a:lvl3pPr>
              <a:spcAft>
                <a:spcPts val="600"/>
              </a:spcAft>
              <a:defRPr sz="1800" spc="0">
                <a:solidFill>
                  <a:schemeClr val="tx1"/>
                </a:solidFill>
              </a:defRPr>
            </a:lvl3pPr>
            <a:lvl4pPr>
              <a:spcAft>
                <a:spcPts val="600"/>
              </a:spcAft>
              <a:defRPr sz="1600">
                <a:solidFill>
                  <a:schemeClr val="tx1"/>
                </a:solidFill>
              </a:defRPr>
            </a:lvl4pPr>
            <a:lvl5pPr>
              <a:spcAft>
                <a:spcPts val="600"/>
              </a:spcAft>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1/20/2024</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38084663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600200"/>
            <a:ext cx="4038600" cy="21891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8200" y="3941763"/>
            <a:ext cx="4038600" cy="21891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5"/>
          <p:cNvSpPr>
            <a:spLocks noGrp="1"/>
          </p:cNvSpPr>
          <p:nvPr>
            <p:ph type="dt" sz="half" idx="10"/>
          </p:nvPr>
        </p:nvSpPr>
        <p:spPr>
          <a:xfrm>
            <a:off x="457200" y="6243638"/>
            <a:ext cx="2133600" cy="457200"/>
          </a:xfrm>
        </p:spPr>
        <p:txBody>
          <a:bodyPr/>
          <a:lstStyle>
            <a:lvl1pPr>
              <a:defRPr/>
            </a:lvl1pPr>
          </a:lstStyle>
          <a:p>
            <a:endParaRPr lang="en-US" altLang="en-US"/>
          </a:p>
        </p:txBody>
      </p:sp>
      <p:sp>
        <p:nvSpPr>
          <p:cNvPr id="7" name="Footer Placeholder 6"/>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8" name="Slide Number Placeholder 7"/>
          <p:cNvSpPr>
            <a:spLocks noGrp="1"/>
          </p:cNvSpPr>
          <p:nvPr>
            <p:ph type="sldNum" sz="quarter" idx="12"/>
          </p:nvPr>
        </p:nvSpPr>
        <p:spPr>
          <a:xfrm>
            <a:off x="6553200" y="6243638"/>
            <a:ext cx="2133600" cy="457200"/>
          </a:xfrm>
        </p:spPr>
        <p:txBody>
          <a:bodyPr/>
          <a:lstStyle>
            <a:lvl1pPr>
              <a:defRPr/>
            </a:lvl1pPr>
          </a:lstStyle>
          <a:p>
            <a:fld id="{18C7610B-743C-48E8-8761-F589C348B6EB}" type="slidenum">
              <a:rPr lang="en-US" altLang="en-US"/>
              <a:pPr/>
              <a:t>‹#›</a:t>
            </a:fld>
            <a:endParaRPr lang="en-US" altLang="en-US"/>
          </a:p>
        </p:txBody>
      </p:sp>
    </p:spTree>
    <p:extLst>
      <p:ext uri="{BB962C8B-B14F-4D97-AF65-F5344CB8AC3E}">
        <p14:creationId xmlns:p14="http://schemas.microsoft.com/office/powerpoint/2010/main" val="113787072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30725"/>
          </a:xfrm>
        </p:spPr>
        <p:txBody>
          <a:bodyPr/>
          <a:lstStyle/>
          <a:p>
            <a:endParaRPr lang="en-US"/>
          </a:p>
        </p:txBody>
      </p:sp>
      <p:sp>
        <p:nvSpPr>
          <p:cNvPr id="4" name="Date Placeholder 3"/>
          <p:cNvSpPr>
            <a:spLocks noGrp="1"/>
          </p:cNvSpPr>
          <p:nvPr>
            <p:ph type="dt" sz="half" idx="10"/>
          </p:nvPr>
        </p:nvSpPr>
        <p:spPr>
          <a:xfrm>
            <a:off x="457200" y="6243638"/>
            <a:ext cx="2133600" cy="457200"/>
          </a:xfrm>
        </p:spPr>
        <p:txBody>
          <a:bodyPr/>
          <a:lstStyle>
            <a:lvl1pPr>
              <a:defRPr/>
            </a:lvl1pPr>
          </a:lstStyle>
          <a:p>
            <a:endParaRPr lang="en-US" altLang="en-US"/>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6" name="Slide Number Placeholder 5"/>
          <p:cNvSpPr>
            <a:spLocks noGrp="1"/>
          </p:cNvSpPr>
          <p:nvPr>
            <p:ph type="sldNum" sz="quarter" idx="12"/>
          </p:nvPr>
        </p:nvSpPr>
        <p:spPr>
          <a:xfrm>
            <a:off x="6553200" y="6243638"/>
            <a:ext cx="2133600" cy="457200"/>
          </a:xfrm>
        </p:spPr>
        <p:txBody>
          <a:bodyPr/>
          <a:lstStyle>
            <a:lvl1pPr>
              <a:defRPr/>
            </a:lvl1pPr>
          </a:lstStyle>
          <a:p>
            <a:fld id="{3B0B3945-8C01-452C-BB78-F336F40B0C19}" type="slidenum">
              <a:rPr lang="en-US" altLang="en-US"/>
              <a:pPr/>
              <a:t>‹#›</a:t>
            </a:fld>
            <a:endParaRPr lang="en-US" altLang="en-US"/>
          </a:p>
        </p:txBody>
      </p:sp>
    </p:spTree>
    <p:extLst>
      <p:ext uri="{BB962C8B-B14F-4D97-AF65-F5344CB8AC3E}">
        <p14:creationId xmlns:p14="http://schemas.microsoft.com/office/powerpoint/2010/main" val="79860928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userDrawn="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27709"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8001000" y="150876"/>
            <a:ext cx="9906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p:txBody>
          <a:bodyPr/>
          <a:lstStyle/>
          <a:p>
            <a:fld id="{328F3307-CA20-40BA-A7E7-17A69DE3C3A7}" type="datetime1">
              <a:rPr lang="en-US" smtClean="0"/>
              <a:pPr/>
              <a:t>1/20/2024</a:t>
            </a:fld>
            <a:endParaRPr lang="en-US"/>
          </a:p>
        </p:txBody>
      </p:sp>
      <p:sp>
        <p:nvSpPr>
          <p:cNvPr id="6" name="Footer Placeholder 5"/>
          <p:cNvSpPr>
            <a:spLocks noGrp="1"/>
          </p:cNvSpPr>
          <p:nvPr>
            <p:ph type="ftr" sz="quarter" idx="11"/>
          </p:nvPr>
        </p:nvSpPr>
        <p:spPr/>
        <p:txBody>
          <a:bodyPr/>
          <a:lstStyle/>
          <a:p>
            <a:endParaRPr lang="en-US"/>
          </a:p>
        </p:txBody>
      </p:sp>
      <p:sp>
        <p:nvSpPr>
          <p:cNvPr id="10" name="Title 9"/>
          <p:cNvSpPr>
            <a:spLocks noGrp="1"/>
          </p:cNvSpPr>
          <p:nvPr>
            <p:ph type="title"/>
          </p:nvPr>
        </p:nvSpPr>
        <p:spPr>
          <a:xfrm>
            <a:off x="8234680" y="460247"/>
            <a:ext cx="604520" cy="5999929"/>
          </a:xfrm>
        </p:spPr>
        <p:txBody>
          <a:bodyPr vert="vert" anchor="b"/>
          <a:lstStyle>
            <a:lvl1pPr algn="l">
              <a:defRPr sz="3200" spc="150" baseline="0">
                <a:solidFill>
                  <a:schemeClr val="tx2"/>
                </a:solidFill>
              </a:defRPr>
            </a:lvl1pPr>
          </a:lstStyle>
          <a:p>
            <a:r>
              <a:rPr lang="en-US" dirty="0"/>
              <a:t>Click to edit Master title style</a:t>
            </a:r>
          </a:p>
        </p:txBody>
      </p:sp>
      <p:sp>
        <p:nvSpPr>
          <p:cNvPr id="12"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a:r>
              <a:rPr lang="en-US" sz="900">
                <a:solidFill>
                  <a:schemeClr val="accent3"/>
                </a:solidFill>
                <a:latin typeface="Arial Narrow" pitchFamily="34" charset="0"/>
              </a:rPr>
              <a:t>Slide </a:t>
            </a:r>
            <a:fld id="{91D1C02B-4EAB-4E15-8698-97615A35039E}" type="slidenum">
              <a:rPr lang="en-US" sz="900" smtClean="0">
                <a:solidFill>
                  <a:schemeClr val="accent3"/>
                </a:solidFill>
                <a:latin typeface="Arial Narrow" pitchFamily="34" charset="0"/>
              </a:rPr>
              <a:pPr algn="r"/>
              <a:t>‹#›</a:t>
            </a:fld>
            <a:endParaRPr lang="en-US" sz="900" dirty="0">
              <a:solidFill>
                <a:schemeClr val="accent3"/>
              </a:solidFill>
              <a:latin typeface="Arial Narrow" pitchFamily="34" charset="0"/>
            </a:endParaRPr>
          </a:p>
        </p:txBody>
      </p:sp>
    </p:spTree>
    <p:extLst>
      <p:ext uri="{BB962C8B-B14F-4D97-AF65-F5344CB8AC3E}">
        <p14:creationId xmlns:p14="http://schemas.microsoft.com/office/powerpoint/2010/main" val="4060869290"/>
      </p:ext>
    </p:extLst>
  </p:cSld>
  <p:clrMapOvr>
    <a:overrideClrMapping bg1="dk1" tx1="lt1" bg2="dk2" tx2="lt2" accent1="accent1" accent2="accent2" accent3="accent3" accent4="accent4" accent5="accent5" accent6="accent6" hlink="hlink" folHlink="folHlink"/>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black"/>
              </a:solidFill>
            </a:endParaRPr>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0" name="Date Placeholder 9"/>
          <p:cNvSpPr>
            <a:spLocks noGrp="1"/>
          </p:cNvSpPr>
          <p:nvPr>
            <p:ph type="dt" sz="half" idx="10"/>
          </p:nvPr>
        </p:nvSpPr>
        <p:spPr>
          <a:xfrm>
            <a:off x="370888" y="6645106"/>
            <a:ext cx="2133600" cy="274320"/>
          </a:xfrm>
        </p:spPr>
        <p:txBody>
          <a:bodyPr/>
          <a:lstStyle>
            <a:lvl1pPr>
              <a:defRPr sz="900">
                <a:solidFill>
                  <a:schemeClr val="tx1"/>
                </a:solidFill>
                <a:latin typeface="Arial Narrow" panose="020B0606020202030204" pitchFamily="34" charset="0"/>
              </a:defRPr>
            </a:lvl1pPr>
          </a:lstStyle>
          <a:p>
            <a:fld id="{B01D2C00-4051-494E-A977-137197B29FE8}" type="datetime1">
              <a:rPr lang="en-US" smtClean="0"/>
              <a:pPr/>
              <a:t>1/20/2024</a:t>
            </a:fld>
            <a:endParaRPr lang="en-US"/>
          </a:p>
        </p:txBody>
      </p:sp>
      <p:sp>
        <p:nvSpPr>
          <p:cNvPr id="12" name="Footer Placeholder 11"/>
          <p:cNvSpPr>
            <a:spLocks noGrp="1"/>
          </p:cNvSpPr>
          <p:nvPr>
            <p:ph type="ftr" sz="quarter" idx="12"/>
          </p:nvPr>
        </p:nvSpPr>
        <p:spPr>
          <a:xfrm>
            <a:off x="3048000" y="6645106"/>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3" name="Title 12"/>
          <p:cNvSpPr>
            <a:spLocks noGrp="1"/>
          </p:cNvSpPr>
          <p:nvPr>
            <p:ph type="title" hasCustomPrompt="1"/>
          </p:nvPr>
        </p:nvSpPr>
        <p:spPr>
          <a:xfrm>
            <a:off x="457200" y="2052960"/>
            <a:ext cx="6324600" cy="1828800"/>
          </a:xfrm>
        </p:spPr>
        <p:txBody>
          <a:bodyPr/>
          <a:lstStyle>
            <a:lvl1pPr algn="r">
              <a:defRPr sz="4000" spc="150" baseline="0"/>
            </a:lvl1pPr>
          </a:lstStyle>
          <a:p>
            <a:r>
              <a:rPr lang="en-US" dirty="0"/>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41391453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 preserve="1">
  <p:cSld name="Title and Content (small)">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00"/>
              </a:spcAft>
              <a:defRPr spc="0">
                <a:solidFill>
                  <a:schemeClr val="tx1"/>
                </a:solidFill>
              </a:defRPr>
            </a:lvl1pPr>
            <a:lvl2pPr>
              <a:spcAft>
                <a:spcPts val="600"/>
              </a:spcAft>
              <a:defRPr spc="0">
                <a:solidFill>
                  <a:schemeClr val="tx1"/>
                </a:solidFill>
              </a:defRPr>
            </a:lvl2pPr>
            <a:lvl3pPr>
              <a:spcAft>
                <a:spcPts val="600"/>
              </a:spcAft>
              <a:defRPr spc="0">
                <a:solidFill>
                  <a:schemeClr val="tx1"/>
                </a:solidFill>
              </a:defRPr>
            </a:lvl3pPr>
            <a:lvl4pPr>
              <a:spcAft>
                <a:spcPts val="600"/>
              </a:spcAft>
              <a:defRPr>
                <a:solidFill>
                  <a:schemeClr val="tx1"/>
                </a:solidFill>
              </a:defRPr>
            </a:lvl4pPr>
            <a:lvl5pPr>
              <a:spcAft>
                <a:spcPts val="600"/>
              </a:spcAft>
              <a:defRPr>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1/20/2024</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135162919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medium)">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spcAft>
                <a:spcPts val="600"/>
              </a:spcAft>
              <a:defRPr sz="2400" spc="0">
                <a:solidFill>
                  <a:schemeClr val="tx1"/>
                </a:solidFill>
              </a:defRPr>
            </a:lvl1pPr>
            <a:lvl2pPr>
              <a:spcAft>
                <a:spcPts val="600"/>
              </a:spcAft>
              <a:defRPr sz="2000" spc="0">
                <a:solidFill>
                  <a:schemeClr val="tx1"/>
                </a:solidFill>
              </a:defRPr>
            </a:lvl2pPr>
            <a:lvl3pPr>
              <a:spcAft>
                <a:spcPts val="600"/>
              </a:spcAft>
              <a:defRPr sz="1800" spc="0">
                <a:solidFill>
                  <a:schemeClr val="tx1"/>
                </a:solidFill>
              </a:defRPr>
            </a:lvl3pPr>
            <a:lvl4pPr>
              <a:spcAft>
                <a:spcPts val="600"/>
              </a:spcAft>
              <a:defRPr sz="1600">
                <a:solidFill>
                  <a:schemeClr val="tx1"/>
                </a:solidFill>
              </a:defRPr>
            </a:lvl4pPr>
            <a:lvl5pPr>
              <a:spcAft>
                <a:spcPts val="600"/>
              </a:spcAft>
              <a:defRPr sz="140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1/20/2024</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73599010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large)">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marL="344488" indent="-300038">
              <a:spcAft>
                <a:spcPts val="600"/>
              </a:spcAft>
              <a:defRPr sz="2800" spc="0">
                <a:solidFill>
                  <a:schemeClr val="tx1"/>
                </a:solidFill>
              </a:defRPr>
            </a:lvl1pPr>
            <a:lvl2pPr marL="623888" indent="-258763">
              <a:spcAft>
                <a:spcPts val="600"/>
              </a:spcAft>
              <a:defRPr sz="2400" spc="0">
                <a:solidFill>
                  <a:schemeClr val="tx1"/>
                </a:solidFill>
              </a:defRPr>
            </a:lvl2pPr>
            <a:lvl3pPr>
              <a:spcAft>
                <a:spcPts val="600"/>
              </a:spcAft>
              <a:defRPr sz="2000" spc="0">
                <a:solidFill>
                  <a:schemeClr val="tx1"/>
                </a:solidFill>
              </a:defRPr>
            </a:lvl3pPr>
            <a:lvl4pPr>
              <a:spcAft>
                <a:spcPts val="600"/>
              </a:spcAft>
              <a:defRPr sz="1800">
                <a:solidFill>
                  <a:schemeClr val="tx1"/>
                </a:solidFill>
              </a:defRPr>
            </a:lvl4pPr>
            <a:lvl5pPr>
              <a:spcAft>
                <a:spcPts val="600"/>
              </a:spcAft>
              <a:defRPr sz="160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1/20/2024</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429385149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small)">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719071"/>
            <a:ext cx="4258294"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1/20/2024</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71111324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medium)">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719071"/>
            <a:ext cx="4258294"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1/20/2024</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184822123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type="obj" preserve="1">
  <p:cSld name="Code">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685800"/>
            <a:ext cx="8407893" cy="5440679"/>
          </a:xfrm>
        </p:spPr>
        <p:txBody>
          <a:bodyPr/>
          <a:lstStyle>
            <a:lvl1pPr marL="45720" indent="0">
              <a:spcBef>
                <a:spcPts val="0"/>
              </a:spcBef>
              <a:spcAft>
                <a:spcPts val="0"/>
              </a:spcAft>
              <a:buNone/>
              <a:defRPr b="0" spc="0">
                <a:solidFill>
                  <a:schemeClr val="tx1"/>
                </a:solidFill>
              </a:defRPr>
            </a:lvl1pPr>
            <a:lvl2pPr marL="365760" indent="0">
              <a:spcBef>
                <a:spcPts val="0"/>
              </a:spcBef>
              <a:spcAft>
                <a:spcPts val="0"/>
              </a:spcAft>
              <a:buNone/>
              <a:defRPr b="0" spc="0">
                <a:solidFill>
                  <a:schemeClr val="tx1"/>
                </a:solidFill>
              </a:defRPr>
            </a:lvl2pPr>
            <a:lvl3pPr marL="640080" indent="0">
              <a:spcBef>
                <a:spcPts val="0"/>
              </a:spcBef>
              <a:spcAft>
                <a:spcPts val="0"/>
              </a:spcAft>
              <a:buNone/>
              <a:defRPr b="0" spc="0">
                <a:solidFill>
                  <a:schemeClr val="tx1"/>
                </a:solidFill>
              </a:defRPr>
            </a:lvl3pPr>
            <a:lvl4pPr marL="914400" indent="0">
              <a:spcBef>
                <a:spcPts val="0"/>
              </a:spcBef>
              <a:spcAft>
                <a:spcPts val="0"/>
              </a:spcAft>
              <a:buNone/>
              <a:defRPr b="0">
                <a:solidFill>
                  <a:schemeClr val="tx1"/>
                </a:solidFill>
              </a:defRPr>
            </a:lvl4pPr>
            <a:lvl5pPr marL="1097280" indent="0">
              <a:spcBef>
                <a:spcPts val="0"/>
              </a:spcBef>
              <a:spcAft>
                <a:spcPts val="0"/>
              </a:spcAft>
              <a:buNone/>
              <a:defRPr b="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581975"/>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1/20/2024</a:t>
            </a:fld>
            <a:endParaRPr lang="en-US"/>
          </a:p>
        </p:txBody>
      </p:sp>
      <p:sp>
        <p:nvSpPr>
          <p:cNvPr id="5" name="Footer Placeholder 4"/>
          <p:cNvSpPr>
            <a:spLocks noGrp="1"/>
          </p:cNvSpPr>
          <p:nvPr>
            <p:ph type="ftr" sz="quarter" idx="11"/>
          </p:nvPr>
        </p:nvSpPr>
        <p:spPr>
          <a:xfrm>
            <a:off x="3048000" y="65819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a:xfrm>
            <a:off x="381000" y="152400"/>
            <a:ext cx="8381260" cy="406153"/>
          </a:xfrm>
        </p:spPr>
        <p:txBody>
          <a:bodyPr/>
          <a:lstStyle>
            <a:lvl1pPr>
              <a:defRPr sz="2000" u="sng" cap="none" spc="0">
                <a:solidFill>
                  <a:schemeClr val="tx1"/>
                </a:solidFill>
              </a:defRPr>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686006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large)">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marL="344488" indent="-300038">
              <a:spcAft>
                <a:spcPts val="600"/>
              </a:spcAft>
              <a:defRPr sz="2800" spc="0">
                <a:solidFill>
                  <a:schemeClr val="tx1"/>
                </a:solidFill>
              </a:defRPr>
            </a:lvl1pPr>
            <a:lvl2pPr marL="623888" indent="-258763">
              <a:spcAft>
                <a:spcPts val="600"/>
              </a:spcAft>
              <a:defRPr sz="2400" spc="0">
                <a:solidFill>
                  <a:schemeClr val="tx1"/>
                </a:solidFill>
              </a:defRPr>
            </a:lvl2pPr>
            <a:lvl3pPr>
              <a:spcAft>
                <a:spcPts val="600"/>
              </a:spcAft>
              <a:defRPr sz="2000" spc="0">
                <a:solidFill>
                  <a:schemeClr val="tx1"/>
                </a:solidFill>
              </a:defRPr>
            </a:lvl3pPr>
            <a:lvl4pPr>
              <a:spcAft>
                <a:spcPts val="600"/>
              </a:spcAft>
              <a:defRPr sz="1800">
                <a:solidFill>
                  <a:schemeClr val="tx1"/>
                </a:solidFill>
              </a:defRPr>
            </a:lvl4pPr>
            <a:lvl5pPr>
              <a:spcAft>
                <a:spcPts val="600"/>
              </a:spcAft>
              <a:defRPr sz="16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1/20/2024</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406085667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1/20/2024</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a:t>Click to edit Master title style</a:t>
            </a:r>
            <a:endParaRPr lang="en-US" dirty="0"/>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53708677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secHead" preserve="1">
  <p:cSld name="Subs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1/20/2024</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a:t>Click to edit Master title style</a:t>
            </a:r>
            <a:endParaRPr lang="en-US" dirty="0"/>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65878156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3DD63199-ED02-43C5-98B2-403BD5B5424D}" type="datetime1">
              <a:rPr lang="en-US" smtClean="0"/>
              <a:pPr/>
              <a:t>1/20/2024</a:t>
            </a:fld>
            <a:endParaRPr lang="en-US"/>
          </a:p>
        </p:txBody>
      </p:sp>
      <p:sp>
        <p:nvSpPr>
          <p:cNvPr id="8" name="Footer Placeholder 7"/>
          <p:cNvSpPr>
            <a:spLocks noGrp="1"/>
          </p:cNvSpPr>
          <p:nvPr>
            <p:ph type="ftr" sz="quarter" idx="11"/>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0" name="Title 9"/>
          <p:cNvSpPr>
            <a:spLocks noGrp="1"/>
          </p:cNvSpPr>
          <p:nvPr>
            <p:ph type="title"/>
          </p:nvPr>
        </p:nvSpPr>
        <p:spPr/>
        <p:txBody>
          <a:bodyPr/>
          <a:lstStyle/>
          <a:p>
            <a:r>
              <a:rPr lang="en-US"/>
              <a:t>Click to edit Master title style</a:t>
            </a:r>
          </a:p>
        </p:txBody>
      </p:sp>
      <p:sp>
        <p:nvSpPr>
          <p:cNvPr id="11"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179527656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58F7003A-EE07-45D0-8EDE-BE72C64253B7}" type="datetime1">
              <a:rPr lang="en-US" smtClean="0"/>
              <a:pPr/>
              <a:t>1/20/2024</a:t>
            </a:fld>
            <a:endParaRPr lang="en-US"/>
          </a:p>
        </p:txBody>
      </p:sp>
      <p:sp>
        <p:nvSpPr>
          <p:cNvPr id="4" name="Footer Placeholder 3"/>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Title 5"/>
          <p:cNvSpPr>
            <a:spLocks noGrp="1"/>
          </p:cNvSpPr>
          <p:nvPr>
            <p:ph type="title"/>
          </p:nvPr>
        </p:nvSpPr>
        <p:spPr/>
        <p:txBody>
          <a:bodyPr/>
          <a:lstStyle/>
          <a:p>
            <a:r>
              <a:rPr lang="en-US"/>
              <a:t>Click to edit Master title style</a:t>
            </a:r>
          </a:p>
        </p:txBody>
      </p:sp>
      <p:sp>
        <p:nvSpPr>
          <p:cNvPr id="7"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89443606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Date Placeholder 1"/>
          <p:cNvSpPr>
            <a:spLocks noGrp="1"/>
          </p:cNvSpPr>
          <p:nvPr>
            <p:ph type="dt" sz="half" idx="10"/>
          </p:nvPr>
        </p:nvSpPr>
        <p:spPr>
          <a:xfrm>
            <a:off x="370888" y="6629475"/>
            <a:ext cx="2133600" cy="274320"/>
          </a:xfrm>
        </p:spPr>
        <p:txBody>
          <a:bodyPr/>
          <a:lstStyle>
            <a:lvl1pPr>
              <a:defRPr sz="900">
                <a:solidFill>
                  <a:schemeClr val="tx1"/>
                </a:solidFill>
                <a:latin typeface="Arial Narrow" panose="020B0606020202030204" pitchFamily="34" charset="0"/>
              </a:defRPr>
            </a:lvl1pPr>
          </a:lstStyle>
          <a:p>
            <a:fld id="{E6F30DDD-5613-420D-BFAE-9FDA909A81F5}" type="datetime1">
              <a:rPr lang="en-US" smtClean="0"/>
              <a:pPr/>
              <a:t>1/20/2024</a:t>
            </a:fld>
            <a:endParaRPr lang="en-US"/>
          </a:p>
        </p:txBody>
      </p:sp>
      <p:sp>
        <p:nvSpPr>
          <p:cNvPr id="3" name="Footer Placeholder 2"/>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56682679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7010400" y="150876"/>
            <a:ext cx="1981200" cy="6556248"/>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83D39BFE-46BB-4B94-9063-9A78EB540FB4}" type="datetime1">
              <a:rPr lang="en-US" smtClean="0"/>
              <a:pPr/>
              <a:t>1/20/2024</a:t>
            </a:fld>
            <a:endParaRPr lang="en-US"/>
          </a:p>
        </p:txBody>
      </p:sp>
      <p:sp>
        <p:nvSpPr>
          <p:cNvPr id="6" name="Footer Placeholder 5"/>
          <p:cNvSpPr>
            <a:spLocks noGrp="1"/>
          </p:cNvSpPr>
          <p:nvPr>
            <p:ph type="ftr" sz="quarter" idx="11"/>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a:t>Click to edit Master title style</a:t>
            </a:r>
            <a:endParaRPr lang="en-US" dirty="0"/>
          </a:p>
        </p:txBody>
      </p:sp>
      <p:sp>
        <p:nvSpPr>
          <p:cNvPr id="12"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758105355"/>
      </p:ext>
    </p:extLst>
  </p:cSld>
  <p:clrMapOvr>
    <a:overrideClrMapping bg1="lt1" tx1="dk1" bg2="lt2" tx2="dk2" accent1="accent1" accent2="accent2" accent3="accent3" accent4="accent4" accent5="accent5" accent6="accent6" hlink="hlink" folHlink="folHlink"/>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black"/>
              </a:solidFill>
            </a:endParaRPr>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0" name="Date Placeholder 9"/>
          <p:cNvSpPr>
            <a:spLocks noGrp="1"/>
          </p:cNvSpPr>
          <p:nvPr>
            <p:ph type="dt" sz="half" idx="10"/>
          </p:nvPr>
        </p:nvSpPr>
        <p:spPr>
          <a:xfrm>
            <a:off x="370888" y="6645106"/>
            <a:ext cx="2133600" cy="274320"/>
          </a:xfrm>
        </p:spPr>
        <p:txBody>
          <a:bodyPr/>
          <a:lstStyle>
            <a:lvl1pPr>
              <a:defRPr sz="900">
                <a:solidFill>
                  <a:schemeClr val="tx1"/>
                </a:solidFill>
                <a:latin typeface="Arial Narrow" panose="020B0606020202030204" pitchFamily="34" charset="0"/>
              </a:defRPr>
            </a:lvl1pPr>
          </a:lstStyle>
          <a:p>
            <a:fld id="{B01D2C00-4051-494E-A977-137197B29FE8}" type="datetime1">
              <a:rPr lang="en-US" smtClean="0"/>
              <a:pPr/>
              <a:t>1/20/2024</a:t>
            </a:fld>
            <a:endParaRPr lang="en-US"/>
          </a:p>
        </p:txBody>
      </p:sp>
      <p:sp>
        <p:nvSpPr>
          <p:cNvPr id="12" name="Footer Placeholder 11"/>
          <p:cNvSpPr>
            <a:spLocks noGrp="1"/>
          </p:cNvSpPr>
          <p:nvPr>
            <p:ph type="ftr" sz="quarter" idx="12"/>
          </p:nvPr>
        </p:nvSpPr>
        <p:spPr>
          <a:xfrm>
            <a:off x="3048000" y="6645106"/>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3" name="Title 12"/>
          <p:cNvSpPr>
            <a:spLocks noGrp="1"/>
          </p:cNvSpPr>
          <p:nvPr>
            <p:ph type="title" hasCustomPrompt="1"/>
          </p:nvPr>
        </p:nvSpPr>
        <p:spPr>
          <a:xfrm>
            <a:off x="457200" y="2052960"/>
            <a:ext cx="6324600" cy="1828800"/>
          </a:xfrm>
        </p:spPr>
        <p:txBody>
          <a:bodyPr/>
          <a:lstStyle>
            <a:lvl1pPr algn="r">
              <a:defRPr sz="4000" spc="150" baseline="0"/>
            </a:lvl1pPr>
          </a:lstStyle>
          <a:p>
            <a:r>
              <a:rPr lang="en-US" dirty="0"/>
              <a:t>CLICK TO EDIT MASTER TITLE STYLE</a:t>
            </a: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1" name="Slide Number Placeholder 3">
            <a:extLst>
              <a:ext uri="{FF2B5EF4-FFF2-40B4-BE49-F238E27FC236}">
                <a16:creationId xmlns:a16="http://schemas.microsoft.com/office/drawing/2014/main" id="{4D8609DF-246E-4592-9017-335BBA61F54D}"/>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172641353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Title and Content (small)">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00"/>
              </a:spcAft>
              <a:defRPr spc="0">
                <a:solidFill>
                  <a:schemeClr val="tx1"/>
                </a:solidFill>
              </a:defRPr>
            </a:lvl1pPr>
            <a:lvl2pPr>
              <a:spcAft>
                <a:spcPts val="600"/>
              </a:spcAft>
              <a:defRPr spc="0">
                <a:solidFill>
                  <a:schemeClr val="tx1"/>
                </a:solidFill>
              </a:defRPr>
            </a:lvl2pPr>
            <a:lvl3pPr>
              <a:spcAft>
                <a:spcPts val="600"/>
              </a:spcAft>
              <a:defRPr spc="0">
                <a:solidFill>
                  <a:schemeClr val="tx1"/>
                </a:solidFill>
              </a:defRPr>
            </a:lvl3pPr>
            <a:lvl4pPr>
              <a:spcAft>
                <a:spcPts val="600"/>
              </a:spcAft>
              <a:defRPr>
                <a:solidFill>
                  <a:schemeClr val="tx1"/>
                </a:solidFill>
              </a:defRPr>
            </a:lvl4pPr>
            <a:lvl5pPr>
              <a:spcAft>
                <a:spcPts val="600"/>
              </a:spcAft>
              <a:defRPr>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1/20/2024</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9" name="Slide Number Placeholder 3">
            <a:extLst>
              <a:ext uri="{FF2B5EF4-FFF2-40B4-BE49-F238E27FC236}">
                <a16:creationId xmlns:a16="http://schemas.microsoft.com/office/drawing/2014/main" id="{E2DE6586-20E5-4D2A-9EE1-44A5953165CA}"/>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5166720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 preserve="1">
  <p:cSld name="Title and Content (medium)">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spcAft>
                <a:spcPts val="600"/>
              </a:spcAft>
              <a:defRPr sz="2400" spc="0">
                <a:solidFill>
                  <a:schemeClr val="tx1"/>
                </a:solidFill>
              </a:defRPr>
            </a:lvl1pPr>
            <a:lvl2pPr>
              <a:spcAft>
                <a:spcPts val="600"/>
              </a:spcAft>
              <a:defRPr sz="2000" spc="0">
                <a:solidFill>
                  <a:schemeClr val="tx1"/>
                </a:solidFill>
              </a:defRPr>
            </a:lvl2pPr>
            <a:lvl3pPr>
              <a:spcAft>
                <a:spcPts val="600"/>
              </a:spcAft>
              <a:defRPr sz="1800" spc="0">
                <a:solidFill>
                  <a:schemeClr val="tx1"/>
                </a:solidFill>
              </a:defRPr>
            </a:lvl3pPr>
            <a:lvl4pPr>
              <a:spcAft>
                <a:spcPts val="600"/>
              </a:spcAft>
              <a:defRPr sz="1600">
                <a:solidFill>
                  <a:schemeClr val="tx1"/>
                </a:solidFill>
              </a:defRPr>
            </a:lvl4pPr>
            <a:lvl5pPr>
              <a:spcAft>
                <a:spcPts val="600"/>
              </a:spcAft>
              <a:defRPr sz="140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1/20/2024</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9" name="Slide Number Placeholder 3">
            <a:extLst>
              <a:ext uri="{FF2B5EF4-FFF2-40B4-BE49-F238E27FC236}">
                <a16:creationId xmlns:a16="http://schemas.microsoft.com/office/drawing/2014/main" id="{01FB564D-8546-4D3A-B883-7D4B1C9A3B67}"/>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137945536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Title and Content (large)">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marL="344488" indent="-300038">
              <a:spcAft>
                <a:spcPts val="600"/>
              </a:spcAft>
              <a:defRPr sz="2800" spc="0">
                <a:solidFill>
                  <a:schemeClr val="tx1"/>
                </a:solidFill>
              </a:defRPr>
            </a:lvl1pPr>
            <a:lvl2pPr marL="623888" indent="-258763">
              <a:spcAft>
                <a:spcPts val="600"/>
              </a:spcAft>
              <a:defRPr sz="2400" spc="0">
                <a:solidFill>
                  <a:schemeClr val="tx1"/>
                </a:solidFill>
              </a:defRPr>
            </a:lvl2pPr>
            <a:lvl3pPr>
              <a:spcAft>
                <a:spcPts val="600"/>
              </a:spcAft>
              <a:defRPr sz="2000" spc="0">
                <a:solidFill>
                  <a:schemeClr val="tx1"/>
                </a:solidFill>
              </a:defRPr>
            </a:lvl3pPr>
            <a:lvl4pPr>
              <a:spcAft>
                <a:spcPts val="600"/>
              </a:spcAft>
              <a:defRPr sz="1800">
                <a:solidFill>
                  <a:schemeClr val="tx1"/>
                </a:solidFill>
              </a:defRPr>
            </a:lvl4pPr>
            <a:lvl5pPr>
              <a:spcAft>
                <a:spcPts val="600"/>
              </a:spcAft>
              <a:defRPr sz="160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1/20/2024</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9" name="Slide Number Placeholder 3">
            <a:extLst>
              <a:ext uri="{FF2B5EF4-FFF2-40B4-BE49-F238E27FC236}">
                <a16:creationId xmlns:a16="http://schemas.microsoft.com/office/drawing/2014/main" id="{AEAD4A3F-3677-4F0D-8AF8-68CE0872A66B}"/>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3733689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small)">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719071"/>
            <a:ext cx="4258294"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1/20/2024</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1632379714"/>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Obj" preserve="1">
  <p:cSld name="Two Content (small)">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719071"/>
            <a:ext cx="4258294"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1/20/2024</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
        <p:nvSpPr>
          <p:cNvPr id="10" name="Slide Number Placeholder 3">
            <a:extLst>
              <a:ext uri="{FF2B5EF4-FFF2-40B4-BE49-F238E27FC236}">
                <a16:creationId xmlns:a16="http://schemas.microsoft.com/office/drawing/2014/main" id="{06AB850F-29E0-47A7-9D5F-C1DC738D1CAD}"/>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42371899"/>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woObj" preserve="1">
  <p:cSld name="Two Content (medium)">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719071"/>
            <a:ext cx="4258294"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1/20/2024</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
        <p:nvSpPr>
          <p:cNvPr id="10" name="Slide Number Placeholder 3">
            <a:extLst>
              <a:ext uri="{FF2B5EF4-FFF2-40B4-BE49-F238E27FC236}">
                <a16:creationId xmlns:a16="http://schemas.microsoft.com/office/drawing/2014/main" id="{33D4124B-0DCE-4FD2-BE75-B48FBB7967C0}"/>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11630669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obj" preserve="1">
  <p:cSld name="Code">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685800"/>
            <a:ext cx="8407893" cy="5440679"/>
          </a:xfrm>
        </p:spPr>
        <p:txBody>
          <a:bodyPr/>
          <a:lstStyle>
            <a:lvl1pPr marL="45720" indent="0">
              <a:spcBef>
                <a:spcPts val="0"/>
              </a:spcBef>
              <a:spcAft>
                <a:spcPts val="0"/>
              </a:spcAft>
              <a:buNone/>
              <a:defRPr b="0" spc="0">
                <a:solidFill>
                  <a:schemeClr val="tx1"/>
                </a:solidFill>
              </a:defRPr>
            </a:lvl1pPr>
            <a:lvl2pPr marL="365760" indent="0">
              <a:spcBef>
                <a:spcPts val="0"/>
              </a:spcBef>
              <a:spcAft>
                <a:spcPts val="0"/>
              </a:spcAft>
              <a:buNone/>
              <a:defRPr b="0" spc="0">
                <a:solidFill>
                  <a:schemeClr val="tx1"/>
                </a:solidFill>
              </a:defRPr>
            </a:lvl2pPr>
            <a:lvl3pPr marL="640080" indent="0">
              <a:spcBef>
                <a:spcPts val="0"/>
              </a:spcBef>
              <a:spcAft>
                <a:spcPts val="0"/>
              </a:spcAft>
              <a:buNone/>
              <a:defRPr b="0" spc="0">
                <a:solidFill>
                  <a:schemeClr val="tx1"/>
                </a:solidFill>
              </a:defRPr>
            </a:lvl3pPr>
            <a:lvl4pPr marL="914400" indent="0">
              <a:spcBef>
                <a:spcPts val="0"/>
              </a:spcBef>
              <a:spcAft>
                <a:spcPts val="0"/>
              </a:spcAft>
              <a:buNone/>
              <a:defRPr b="0">
                <a:solidFill>
                  <a:schemeClr val="tx1"/>
                </a:solidFill>
              </a:defRPr>
            </a:lvl4pPr>
            <a:lvl5pPr marL="1097280" indent="0">
              <a:spcBef>
                <a:spcPts val="0"/>
              </a:spcBef>
              <a:spcAft>
                <a:spcPts val="0"/>
              </a:spcAft>
              <a:buNone/>
              <a:defRPr b="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581975"/>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1/20/2024</a:t>
            </a:fld>
            <a:endParaRPr lang="en-US"/>
          </a:p>
        </p:txBody>
      </p:sp>
      <p:sp>
        <p:nvSpPr>
          <p:cNvPr id="5" name="Footer Placeholder 4"/>
          <p:cNvSpPr>
            <a:spLocks noGrp="1"/>
          </p:cNvSpPr>
          <p:nvPr>
            <p:ph type="ftr" sz="quarter" idx="11"/>
          </p:nvPr>
        </p:nvSpPr>
        <p:spPr>
          <a:xfrm>
            <a:off x="3048000" y="65819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a:xfrm>
            <a:off x="381000" y="152400"/>
            <a:ext cx="8381260" cy="406153"/>
          </a:xfrm>
        </p:spPr>
        <p:txBody>
          <a:bodyPr/>
          <a:lstStyle>
            <a:lvl1pPr>
              <a:defRPr sz="2000" u="sng" cap="none" spc="0">
                <a:solidFill>
                  <a:schemeClr val="tx1"/>
                </a:solidFill>
              </a:defRPr>
            </a:lvl1pPr>
          </a:lstStyle>
          <a:p>
            <a:r>
              <a:rPr lang="en-US" dirty="0"/>
              <a:t>Click To Edit Master Title Style</a:t>
            </a: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
        <p:nvSpPr>
          <p:cNvPr id="9" name="Slide Number Placeholder 3">
            <a:extLst>
              <a:ext uri="{FF2B5EF4-FFF2-40B4-BE49-F238E27FC236}">
                <a16:creationId xmlns:a16="http://schemas.microsoft.com/office/drawing/2014/main" id="{DB62AEC6-CA35-4482-B790-D511620C0E51}"/>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357630123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1/20/2024</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a:t>Click to edit Master title style</a:t>
            </a:r>
            <a:endParaRPr lang="en-US" dirty="0"/>
          </a:p>
        </p:txBody>
      </p:sp>
      <p:sp>
        <p:nvSpPr>
          <p:cNvPr id="13"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0" name="Slide Number Placeholder 3">
            <a:extLst>
              <a:ext uri="{FF2B5EF4-FFF2-40B4-BE49-F238E27FC236}">
                <a16:creationId xmlns:a16="http://schemas.microsoft.com/office/drawing/2014/main" id="{7F522084-5389-49DB-810C-34F47F8FDC42}"/>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3618046"/>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type="secHead" preserve="1">
  <p:cSld name="Subs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1/20/2024</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a:t>Click to edit Master title style</a:t>
            </a:r>
            <a:endParaRPr lang="en-US" dirty="0"/>
          </a:p>
        </p:txBody>
      </p:sp>
      <p:sp>
        <p:nvSpPr>
          <p:cNvPr id="13"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0" name="Slide Number Placeholder 3">
            <a:extLst>
              <a:ext uri="{FF2B5EF4-FFF2-40B4-BE49-F238E27FC236}">
                <a16:creationId xmlns:a16="http://schemas.microsoft.com/office/drawing/2014/main" id="{AECA56E7-F650-4170-B031-F26B491E1565}"/>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992724756"/>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3DD63199-ED02-43C5-98B2-403BD5B5424D}" type="datetime1">
              <a:rPr lang="en-US" smtClean="0"/>
              <a:pPr/>
              <a:t>1/20/2024</a:t>
            </a:fld>
            <a:endParaRPr lang="en-US"/>
          </a:p>
        </p:txBody>
      </p:sp>
      <p:sp>
        <p:nvSpPr>
          <p:cNvPr id="8" name="Footer Placeholder 7"/>
          <p:cNvSpPr>
            <a:spLocks noGrp="1"/>
          </p:cNvSpPr>
          <p:nvPr>
            <p:ph type="ftr" sz="quarter" idx="11"/>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0" name="Title 9"/>
          <p:cNvSpPr>
            <a:spLocks noGrp="1"/>
          </p:cNvSpPr>
          <p:nvPr>
            <p:ph type="title"/>
          </p:nvPr>
        </p:nvSpPr>
        <p:spPr/>
        <p:txBody>
          <a:bodyPr/>
          <a:lstStyle/>
          <a:p>
            <a:r>
              <a:rPr lang="en-US"/>
              <a:t>Click to edit Master title style</a:t>
            </a:r>
          </a:p>
        </p:txBody>
      </p:sp>
      <p:sp>
        <p:nvSpPr>
          <p:cNvPr id="11"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2" name="Slide Number Placeholder 3">
            <a:extLst>
              <a:ext uri="{FF2B5EF4-FFF2-40B4-BE49-F238E27FC236}">
                <a16:creationId xmlns:a16="http://schemas.microsoft.com/office/drawing/2014/main" id="{ACBF2E09-7228-48B9-8044-B9D203F5551C}"/>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78809407"/>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58F7003A-EE07-45D0-8EDE-BE72C64253B7}" type="datetime1">
              <a:rPr lang="en-US" smtClean="0"/>
              <a:pPr/>
              <a:t>1/20/2024</a:t>
            </a:fld>
            <a:endParaRPr lang="en-US"/>
          </a:p>
        </p:txBody>
      </p:sp>
      <p:sp>
        <p:nvSpPr>
          <p:cNvPr id="4" name="Footer Placeholder 3"/>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Title 5"/>
          <p:cNvSpPr>
            <a:spLocks noGrp="1"/>
          </p:cNvSpPr>
          <p:nvPr>
            <p:ph type="title"/>
          </p:nvPr>
        </p:nvSpPr>
        <p:spPr/>
        <p:txBody>
          <a:bodyPr/>
          <a:lstStyle/>
          <a:p>
            <a:r>
              <a:rPr lang="en-US"/>
              <a:t>Click to edit Master title style</a:t>
            </a:r>
          </a:p>
        </p:txBody>
      </p:sp>
      <p:sp>
        <p:nvSpPr>
          <p:cNvPr id="7"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8" name="Slide Number Placeholder 3">
            <a:extLst>
              <a:ext uri="{FF2B5EF4-FFF2-40B4-BE49-F238E27FC236}">
                <a16:creationId xmlns:a16="http://schemas.microsoft.com/office/drawing/2014/main" id="{6F10B818-19C8-4A97-84A9-335FAA858E36}"/>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590955494"/>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Date Placeholder 1"/>
          <p:cNvSpPr>
            <a:spLocks noGrp="1"/>
          </p:cNvSpPr>
          <p:nvPr>
            <p:ph type="dt" sz="half" idx="10"/>
          </p:nvPr>
        </p:nvSpPr>
        <p:spPr>
          <a:xfrm>
            <a:off x="370888" y="6629475"/>
            <a:ext cx="2133600" cy="274320"/>
          </a:xfrm>
        </p:spPr>
        <p:txBody>
          <a:bodyPr/>
          <a:lstStyle>
            <a:lvl1pPr>
              <a:defRPr sz="900">
                <a:solidFill>
                  <a:schemeClr val="tx1"/>
                </a:solidFill>
                <a:latin typeface="Arial Narrow" panose="020B0606020202030204" pitchFamily="34" charset="0"/>
              </a:defRPr>
            </a:lvl1pPr>
          </a:lstStyle>
          <a:p>
            <a:fld id="{E6F30DDD-5613-420D-BFAE-9FDA909A81F5}" type="datetime1">
              <a:rPr lang="en-US" smtClean="0"/>
              <a:pPr/>
              <a:t>1/20/2024</a:t>
            </a:fld>
            <a:endParaRPr lang="en-US"/>
          </a:p>
        </p:txBody>
      </p:sp>
      <p:sp>
        <p:nvSpPr>
          <p:cNvPr id="3" name="Footer Placeholder 2"/>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
        <p:nvSpPr>
          <p:cNvPr id="7" name="Slide Number Placeholder 3">
            <a:extLst>
              <a:ext uri="{FF2B5EF4-FFF2-40B4-BE49-F238E27FC236}">
                <a16:creationId xmlns:a16="http://schemas.microsoft.com/office/drawing/2014/main" id="{039114AE-1352-4D49-8C5C-3EED0062B8F7}"/>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410254785"/>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7010400" y="150876"/>
            <a:ext cx="1981200" cy="6556248"/>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83D39BFE-46BB-4B94-9063-9A78EB540FB4}" type="datetime1">
              <a:rPr lang="en-US" smtClean="0"/>
              <a:pPr/>
              <a:t>1/20/2024</a:t>
            </a:fld>
            <a:endParaRPr lang="en-US"/>
          </a:p>
        </p:txBody>
      </p:sp>
      <p:sp>
        <p:nvSpPr>
          <p:cNvPr id="6" name="Footer Placeholder 5"/>
          <p:cNvSpPr>
            <a:spLocks noGrp="1"/>
          </p:cNvSpPr>
          <p:nvPr>
            <p:ph type="ftr" sz="quarter" idx="11"/>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a:t>Click to edit Master title style</a:t>
            </a:r>
            <a:endParaRPr lang="en-US" dirty="0"/>
          </a:p>
        </p:txBody>
      </p:sp>
      <p:sp>
        <p:nvSpPr>
          <p:cNvPr id="12"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3" name="Slide Number Placeholder 3">
            <a:extLst>
              <a:ext uri="{FF2B5EF4-FFF2-40B4-BE49-F238E27FC236}">
                <a16:creationId xmlns:a16="http://schemas.microsoft.com/office/drawing/2014/main" id="{58ACDF46-899B-4841-8F5D-27F0352B39E0}"/>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1198390794"/>
      </p:ext>
    </p:extLst>
  </p:cSld>
  <p:clrMapOvr>
    <a:overrideClrMapping bg1="lt1" tx1="dk1" bg2="lt2" tx2="dk2" accent1="accent1" accent2="accent2" accent3="accent3" accent4="accent4" accent5="accent5" accent6="accent6" hlink="hlink" folHlink="folHlink"/>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black"/>
              </a:solidFill>
            </a:endParaRPr>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0" name="Date Placeholder 9"/>
          <p:cNvSpPr>
            <a:spLocks noGrp="1"/>
          </p:cNvSpPr>
          <p:nvPr>
            <p:ph type="dt" sz="half" idx="10"/>
          </p:nvPr>
        </p:nvSpPr>
        <p:spPr>
          <a:xfrm>
            <a:off x="370888" y="6645106"/>
            <a:ext cx="2133600" cy="274320"/>
          </a:xfrm>
        </p:spPr>
        <p:txBody>
          <a:bodyPr/>
          <a:lstStyle>
            <a:lvl1pPr>
              <a:defRPr sz="900">
                <a:solidFill>
                  <a:schemeClr val="tx1"/>
                </a:solidFill>
                <a:latin typeface="Arial Narrow" panose="020B0606020202030204" pitchFamily="34" charset="0"/>
              </a:defRPr>
            </a:lvl1pPr>
          </a:lstStyle>
          <a:p>
            <a:fld id="{B01D2C00-4051-494E-A977-137197B29FE8}" type="datetime1">
              <a:rPr lang="en-US" smtClean="0"/>
              <a:pPr/>
              <a:t>1/20/2024</a:t>
            </a:fld>
            <a:endParaRPr lang="en-US"/>
          </a:p>
        </p:txBody>
      </p:sp>
      <p:sp>
        <p:nvSpPr>
          <p:cNvPr id="12" name="Footer Placeholder 11"/>
          <p:cNvSpPr>
            <a:spLocks noGrp="1"/>
          </p:cNvSpPr>
          <p:nvPr>
            <p:ph type="ftr" sz="quarter" idx="12"/>
          </p:nvPr>
        </p:nvSpPr>
        <p:spPr>
          <a:xfrm>
            <a:off x="3048000" y="6645106"/>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3" name="Title 12"/>
          <p:cNvSpPr>
            <a:spLocks noGrp="1"/>
          </p:cNvSpPr>
          <p:nvPr>
            <p:ph type="title" hasCustomPrompt="1"/>
          </p:nvPr>
        </p:nvSpPr>
        <p:spPr>
          <a:xfrm>
            <a:off x="457200" y="2052960"/>
            <a:ext cx="6324600" cy="1828800"/>
          </a:xfrm>
        </p:spPr>
        <p:txBody>
          <a:bodyPr/>
          <a:lstStyle>
            <a:lvl1pPr algn="r">
              <a:defRPr sz="4000" spc="150" baseline="0"/>
            </a:lvl1pPr>
          </a:lstStyle>
          <a:p>
            <a:r>
              <a:rPr lang="en-US" dirty="0"/>
              <a:t>CLICK TO EDIT MASTER TITLE STYLE</a:t>
            </a: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1"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4" name="Slide Number Placeholder 3">
            <a:extLst>
              <a:ext uri="{FF2B5EF4-FFF2-40B4-BE49-F238E27FC236}">
                <a16:creationId xmlns:a16="http://schemas.microsoft.com/office/drawing/2014/main" id="{84765071-C1EF-4949-B6AE-C7EC626A71D3}"/>
              </a:ext>
            </a:extLst>
          </p:cNvPr>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5" name="Slide Number Placeholder 3">
            <a:extLst>
              <a:ext uri="{FF2B5EF4-FFF2-40B4-BE49-F238E27FC236}">
                <a16:creationId xmlns:a16="http://schemas.microsoft.com/office/drawing/2014/main" id="{84974CC4-9CAA-42EC-B7E6-2218C1F0D164}"/>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073380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medium)">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719071"/>
            <a:ext cx="4258294"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1/20/2024</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3201677148"/>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obj" preserve="1">
  <p:cSld name="Title and Content (small)">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00"/>
              </a:spcAft>
              <a:defRPr spc="0">
                <a:solidFill>
                  <a:schemeClr val="tx1"/>
                </a:solidFill>
              </a:defRPr>
            </a:lvl1pPr>
            <a:lvl2pPr>
              <a:spcAft>
                <a:spcPts val="600"/>
              </a:spcAft>
              <a:defRPr spc="0">
                <a:solidFill>
                  <a:schemeClr val="tx1"/>
                </a:solidFill>
              </a:defRPr>
            </a:lvl2pPr>
            <a:lvl3pPr>
              <a:spcAft>
                <a:spcPts val="600"/>
              </a:spcAft>
              <a:defRPr spc="0">
                <a:solidFill>
                  <a:schemeClr val="tx1"/>
                </a:solidFill>
              </a:defRPr>
            </a:lvl3pPr>
            <a:lvl4pPr>
              <a:spcAft>
                <a:spcPts val="600"/>
              </a:spcAft>
              <a:defRPr>
                <a:solidFill>
                  <a:schemeClr val="tx1"/>
                </a:solidFill>
              </a:defRPr>
            </a:lvl4pPr>
            <a:lvl5pPr>
              <a:spcAft>
                <a:spcPts val="600"/>
              </a:spcAft>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1/20/2024</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0" name="Slide Number Placeholder 3">
            <a:extLst>
              <a:ext uri="{FF2B5EF4-FFF2-40B4-BE49-F238E27FC236}">
                <a16:creationId xmlns:a16="http://schemas.microsoft.com/office/drawing/2014/main" id="{50796159-A167-4EBA-BC24-7B6978F9A33F}"/>
              </a:ext>
            </a:extLst>
          </p:cNvPr>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1" name="Slide Number Placeholder 3">
            <a:extLst>
              <a:ext uri="{FF2B5EF4-FFF2-40B4-BE49-F238E27FC236}">
                <a16:creationId xmlns:a16="http://schemas.microsoft.com/office/drawing/2014/main" id="{5102599A-98E1-4B0C-9039-37DAEA9D7CF0}"/>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1623289787"/>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obj" preserve="1">
  <p:cSld name="Title and Content (medium)">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spcAft>
                <a:spcPts val="600"/>
              </a:spcAft>
              <a:defRPr sz="2400" spc="0">
                <a:solidFill>
                  <a:schemeClr val="tx1"/>
                </a:solidFill>
              </a:defRPr>
            </a:lvl1pPr>
            <a:lvl2pPr>
              <a:spcAft>
                <a:spcPts val="600"/>
              </a:spcAft>
              <a:defRPr sz="2000" spc="0">
                <a:solidFill>
                  <a:schemeClr val="tx1"/>
                </a:solidFill>
              </a:defRPr>
            </a:lvl2pPr>
            <a:lvl3pPr>
              <a:spcAft>
                <a:spcPts val="600"/>
              </a:spcAft>
              <a:defRPr sz="1800" spc="0">
                <a:solidFill>
                  <a:schemeClr val="tx1"/>
                </a:solidFill>
              </a:defRPr>
            </a:lvl3pPr>
            <a:lvl4pPr>
              <a:spcAft>
                <a:spcPts val="600"/>
              </a:spcAft>
              <a:defRPr sz="1600">
                <a:solidFill>
                  <a:schemeClr val="tx1"/>
                </a:solidFill>
              </a:defRPr>
            </a:lvl4pPr>
            <a:lvl5pPr>
              <a:spcAft>
                <a:spcPts val="600"/>
              </a:spcAft>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1/20/2024</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0" name="Slide Number Placeholder 3">
            <a:extLst>
              <a:ext uri="{FF2B5EF4-FFF2-40B4-BE49-F238E27FC236}">
                <a16:creationId xmlns:a16="http://schemas.microsoft.com/office/drawing/2014/main" id="{00C0BD0A-9F6C-4472-917A-9929BC4ED819}"/>
              </a:ext>
            </a:extLst>
          </p:cNvPr>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1" name="Slide Number Placeholder 3">
            <a:extLst>
              <a:ext uri="{FF2B5EF4-FFF2-40B4-BE49-F238E27FC236}">
                <a16:creationId xmlns:a16="http://schemas.microsoft.com/office/drawing/2014/main" id="{A910EFF0-A31A-4A78-9F24-820ECC5F8552}"/>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20049075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obj" preserve="1">
  <p:cSld name="Title and Content (large)">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marL="344488" indent="-300038">
              <a:spcAft>
                <a:spcPts val="600"/>
              </a:spcAft>
              <a:defRPr sz="2800" spc="0">
                <a:solidFill>
                  <a:schemeClr val="tx1"/>
                </a:solidFill>
              </a:defRPr>
            </a:lvl1pPr>
            <a:lvl2pPr marL="623888" indent="-258763">
              <a:spcAft>
                <a:spcPts val="600"/>
              </a:spcAft>
              <a:defRPr sz="2400" spc="0">
                <a:solidFill>
                  <a:schemeClr val="tx1"/>
                </a:solidFill>
              </a:defRPr>
            </a:lvl2pPr>
            <a:lvl3pPr>
              <a:spcAft>
                <a:spcPts val="600"/>
              </a:spcAft>
              <a:defRPr sz="2000" spc="0">
                <a:solidFill>
                  <a:schemeClr val="tx1"/>
                </a:solidFill>
              </a:defRPr>
            </a:lvl3pPr>
            <a:lvl4pPr>
              <a:spcAft>
                <a:spcPts val="600"/>
              </a:spcAft>
              <a:defRPr sz="1800">
                <a:solidFill>
                  <a:schemeClr val="tx1"/>
                </a:solidFill>
              </a:defRPr>
            </a:lvl4pPr>
            <a:lvl5pPr>
              <a:spcAft>
                <a:spcPts val="600"/>
              </a:spcAft>
              <a:defRPr sz="16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1/20/2024</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0" name="Slide Number Placeholder 3">
            <a:extLst>
              <a:ext uri="{FF2B5EF4-FFF2-40B4-BE49-F238E27FC236}">
                <a16:creationId xmlns:a16="http://schemas.microsoft.com/office/drawing/2014/main" id="{C2169485-91DE-4D25-831A-65F99486610A}"/>
              </a:ext>
            </a:extLst>
          </p:cNvPr>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1" name="Slide Number Placeholder 3">
            <a:extLst>
              <a:ext uri="{FF2B5EF4-FFF2-40B4-BE49-F238E27FC236}">
                <a16:creationId xmlns:a16="http://schemas.microsoft.com/office/drawing/2014/main" id="{A88CCB75-F28B-4601-95ED-AA9895A87F28}"/>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570692948"/>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twoObj" preserve="1">
  <p:cSld name="Two Content (small)">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719071"/>
            <a:ext cx="4258294"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1/20/2024</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
        <p:nvSpPr>
          <p:cNvPr id="10"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
        <p:nvSpPr>
          <p:cNvPr id="11" name="Slide Number Placeholder 3">
            <a:extLst>
              <a:ext uri="{FF2B5EF4-FFF2-40B4-BE49-F238E27FC236}">
                <a16:creationId xmlns:a16="http://schemas.microsoft.com/office/drawing/2014/main" id="{B9E47158-FD53-44BD-A80A-52E03BBF1B00}"/>
              </a:ext>
            </a:extLst>
          </p:cNvPr>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
        <p:nvSpPr>
          <p:cNvPr id="12" name="Slide Number Placeholder 3">
            <a:extLst>
              <a:ext uri="{FF2B5EF4-FFF2-40B4-BE49-F238E27FC236}">
                <a16:creationId xmlns:a16="http://schemas.microsoft.com/office/drawing/2014/main" id="{7797E598-1CC8-4BA3-8530-8CB1273D98F6}"/>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4214843124"/>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twoObj" preserve="1">
  <p:cSld name="Two Content (medium)">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719071"/>
            <a:ext cx="4258294"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1/20/2024</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
        <p:nvSpPr>
          <p:cNvPr id="10"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
        <p:nvSpPr>
          <p:cNvPr id="11" name="Slide Number Placeholder 3">
            <a:extLst>
              <a:ext uri="{FF2B5EF4-FFF2-40B4-BE49-F238E27FC236}">
                <a16:creationId xmlns:a16="http://schemas.microsoft.com/office/drawing/2014/main" id="{1372F088-22AB-4260-B8FD-5B7CCA5E02E5}"/>
              </a:ext>
            </a:extLst>
          </p:cNvPr>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
        <p:nvSpPr>
          <p:cNvPr id="12" name="Slide Number Placeholder 3">
            <a:extLst>
              <a:ext uri="{FF2B5EF4-FFF2-40B4-BE49-F238E27FC236}">
                <a16:creationId xmlns:a16="http://schemas.microsoft.com/office/drawing/2014/main" id="{D0CCD661-FEBD-47BF-94BA-1634BB8D4E8E}"/>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144692513"/>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type="obj" preserve="1">
  <p:cSld name="Code">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685800"/>
            <a:ext cx="8407893" cy="5440679"/>
          </a:xfrm>
        </p:spPr>
        <p:txBody>
          <a:bodyPr/>
          <a:lstStyle>
            <a:lvl1pPr marL="45720" indent="0">
              <a:spcBef>
                <a:spcPts val="0"/>
              </a:spcBef>
              <a:spcAft>
                <a:spcPts val="0"/>
              </a:spcAft>
              <a:buNone/>
              <a:defRPr b="0" spc="0">
                <a:solidFill>
                  <a:schemeClr val="tx1"/>
                </a:solidFill>
              </a:defRPr>
            </a:lvl1pPr>
            <a:lvl2pPr marL="365760" indent="0">
              <a:spcBef>
                <a:spcPts val="0"/>
              </a:spcBef>
              <a:spcAft>
                <a:spcPts val="0"/>
              </a:spcAft>
              <a:buNone/>
              <a:defRPr b="0" spc="0">
                <a:solidFill>
                  <a:schemeClr val="tx1"/>
                </a:solidFill>
              </a:defRPr>
            </a:lvl2pPr>
            <a:lvl3pPr marL="640080" indent="0">
              <a:spcBef>
                <a:spcPts val="0"/>
              </a:spcBef>
              <a:spcAft>
                <a:spcPts val="0"/>
              </a:spcAft>
              <a:buNone/>
              <a:defRPr b="0" spc="0">
                <a:solidFill>
                  <a:schemeClr val="tx1"/>
                </a:solidFill>
              </a:defRPr>
            </a:lvl3pPr>
            <a:lvl4pPr marL="914400" indent="0">
              <a:spcBef>
                <a:spcPts val="0"/>
              </a:spcBef>
              <a:spcAft>
                <a:spcPts val="0"/>
              </a:spcAft>
              <a:buNone/>
              <a:defRPr b="0">
                <a:solidFill>
                  <a:schemeClr val="tx1"/>
                </a:solidFill>
              </a:defRPr>
            </a:lvl4pPr>
            <a:lvl5pPr marL="1097280" indent="0">
              <a:spcBef>
                <a:spcPts val="0"/>
              </a:spcBef>
              <a:spcAft>
                <a:spcPts val="0"/>
              </a:spcAft>
              <a:buNone/>
              <a:defRPr b="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581975"/>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1/20/2024</a:t>
            </a:fld>
            <a:endParaRPr lang="en-US"/>
          </a:p>
        </p:txBody>
      </p:sp>
      <p:sp>
        <p:nvSpPr>
          <p:cNvPr id="5" name="Footer Placeholder 4"/>
          <p:cNvSpPr>
            <a:spLocks noGrp="1"/>
          </p:cNvSpPr>
          <p:nvPr>
            <p:ph type="ftr" sz="quarter" idx="11"/>
          </p:nvPr>
        </p:nvSpPr>
        <p:spPr>
          <a:xfrm>
            <a:off x="3048000" y="65819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a:xfrm>
            <a:off x="381000" y="152400"/>
            <a:ext cx="8381260" cy="406153"/>
          </a:xfrm>
        </p:spPr>
        <p:txBody>
          <a:bodyPr/>
          <a:lstStyle>
            <a:lvl1pPr>
              <a:defRPr sz="2000" u="sng" cap="none" spc="0">
                <a:solidFill>
                  <a:schemeClr val="tx1"/>
                </a:solidFill>
              </a:defRPr>
            </a:lvl1pPr>
          </a:lstStyle>
          <a:p>
            <a:r>
              <a:rPr lang="en-US" dirty="0"/>
              <a:t>Click To Edit Master Title Style</a:t>
            </a: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
        <p:nvSpPr>
          <p:cNvPr id="10" name="Slide Number Placeholder 3">
            <a:extLst>
              <a:ext uri="{FF2B5EF4-FFF2-40B4-BE49-F238E27FC236}">
                <a16:creationId xmlns:a16="http://schemas.microsoft.com/office/drawing/2014/main" id="{88715262-A1E2-4C09-BFCC-6A2FEFB7E970}"/>
              </a:ext>
            </a:extLst>
          </p:cNvPr>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
        <p:nvSpPr>
          <p:cNvPr id="11" name="Slide Number Placeholder 3">
            <a:extLst>
              <a:ext uri="{FF2B5EF4-FFF2-40B4-BE49-F238E27FC236}">
                <a16:creationId xmlns:a16="http://schemas.microsoft.com/office/drawing/2014/main" id="{E81E28AC-A6C2-4B55-A6FA-6E58D1B80779}"/>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1475872708"/>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1/20/2024</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a:t>Click to edit Master title style</a:t>
            </a:r>
            <a:endParaRPr lang="en-US" dirty="0"/>
          </a:p>
        </p:txBody>
      </p:sp>
      <p:sp>
        <p:nvSpPr>
          <p:cNvPr id="13"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0"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4" name="Slide Number Placeholder 3">
            <a:extLst>
              <a:ext uri="{FF2B5EF4-FFF2-40B4-BE49-F238E27FC236}">
                <a16:creationId xmlns:a16="http://schemas.microsoft.com/office/drawing/2014/main" id="{8934B90C-BF1E-4CDE-97BE-390E6F5E3570}"/>
              </a:ext>
            </a:extLst>
          </p:cNvPr>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5" name="Slide Number Placeholder 3">
            <a:extLst>
              <a:ext uri="{FF2B5EF4-FFF2-40B4-BE49-F238E27FC236}">
                <a16:creationId xmlns:a16="http://schemas.microsoft.com/office/drawing/2014/main" id="{7E0B6DED-0B37-45D6-A25D-C264F541B7D0}"/>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994941867"/>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type="secHead" preserve="1">
  <p:cSld name="Subs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1/20/2024</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a:t>Click to edit Master title style</a:t>
            </a:r>
            <a:endParaRPr lang="en-US" dirty="0"/>
          </a:p>
        </p:txBody>
      </p:sp>
      <p:sp>
        <p:nvSpPr>
          <p:cNvPr id="13"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0"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4" name="Slide Number Placeholder 3">
            <a:extLst>
              <a:ext uri="{FF2B5EF4-FFF2-40B4-BE49-F238E27FC236}">
                <a16:creationId xmlns:a16="http://schemas.microsoft.com/office/drawing/2014/main" id="{B991BF8C-C3FF-4A49-87CD-6620D4182EEB}"/>
              </a:ext>
            </a:extLst>
          </p:cNvPr>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5" name="Slide Number Placeholder 3">
            <a:extLst>
              <a:ext uri="{FF2B5EF4-FFF2-40B4-BE49-F238E27FC236}">
                <a16:creationId xmlns:a16="http://schemas.microsoft.com/office/drawing/2014/main" id="{029C4954-9213-4750-8EBF-AA5DBEF3C98C}"/>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83749822"/>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3DD63199-ED02-43C5-98B2-403BD5B5424D}" type="datetime1">
              <a:rPr lang="en-US" smtClean="0"/>
              <a:pPr/>
              <a:t>1/20/2024</a:t>
            </a:fld>
            <a:endParaRPr lang="en-US"/>
          </a:p>
        </p:txBody>
      </p:sp>
      <p:sp>
        <p:nvSpPr>
          <p:cNvPr id="8" name="Footer Placeholder 7"/>
          <p:cNvSpPr>
            <a:spLocks noGrp="1"/>
          </p:cNvSpPr>
          <p:nvPr>
            <p:ph type="ftr" sz="quarter" idx="11"/>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0" name="Title 9"/>
          <p:cNvSpPr>
            <a:spLocks noGrp="1"/>
          </p:cNvSpPr>
          <p:nvPr>
            <p:ph type="title"/>
          </p:nvPr>
        </p:nvSpPr>
        <p:spPr/>
        <p:txBody>
          <a:bodyPr/>
          <a:lstStyle/>
          <a:p>
            <a:r>
              <a:rPr lang="en-US"/>
              <a:t>Click to edit Master title style</a:t>
            </a:r>
          </a:p>
        </p:txBody>
      </p:sp>
      <p:sp>
        <p:nvSpPr>
          <p:cNvPr id="11"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2"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3" name="Slide Number Placeholder 3">
            <a:extLst>
              <a:ext uri="{FF2B5EF4-FFF2-40B4-BE49-F238E27FC236}">
                <a16:creationId xmlns:a16="http://schemas.microsoft.com/office/drawing/2014/main" id="{8CE3AC5D-AB0D-44BC-9539-8BFB13265F97}"/>
              </a:ext>
            </a:extLst>
          </p:cNvPr>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4" name="Slide Number Placeholder 3">
            <a:extLst>
              <a:ext uri="{FF2B5EF4-FFF2-40B4-BE49-F238E27FC236}">
                <a16:creationId xmlns:a16="http://schemas.microsoft.com/office/drawing/2014/main" id="{C94B96F8-7CB0-4133-B0B2-8E5944E37078}"/>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499569724"/>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58F7003A-EE07-45D0-8EDE-BE72C64253B7}" type="datetime1">
              <a:rPr lang="en-US" smtClean="0"/>
              <a:pPr/>
              <a:t>1/20/2024</a:t>
            </a:fld>
            <a:endParaRPr lang="en-US"/>
          </a:p>
        </p:txBody>
      </p:sp>
      <p:sp>
        <p:nvSpPr>
          <p:cNvPr id="4" name="Footer Placeholder 3"/>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Title 5"/>
          <p:cNvSpPr>
            <a:spLocks noGrp="1"/>
          </p:cNvSpPr>
          <p:nvPr>
            <p:ph type="title"/>
          </p:nvPr>
        </p:nvSpPr>
        <p:spPr/>
        <p:txBody>
          <a:bodyPr/>
          <a:lstStyle/>
          <a:p>
            <a:r>
              <a:rPr lang="en-US"/>
              <a:t>Click to edit Master title style</a:t>
            </a:r>
          </a:p>
        </p:txBody>
      </p:sp>
      <p:sp>
        <p:nvSpPr>
          <p:cNvPr id="7"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9" name="Slide Number Placeholder 3">
            <a:extLst>
              <a:ext uri="{FF2B5EF4-FFF2-40B4-BE49-F238E27FC236}">
                <a16:creationId xmlns:a16="http://schemas.microsoft.com/office/drawing/2014/main" id="{84E12966-8E59-4881-AD57-268CFDA296E3}"/>
              </a:ext>
            </a:extLst>
          </p:cNvPr>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0" name="Slide Number Placeholder 3">
            <a:extLst>
              <a:ext uri="{FF2B5EF4-FFF2-40B4-BE49-F238E27FC236}">
                <a16:creationId xmlns:a16="http://schemas.microsoft.com/office/drawing/2014/main" id="{D6928B06-B7D1-4B19-9276-B1481A4EBC91}"/>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5761714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 preserve="1">
  <p:cSld name="Code">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685800"/>
            <a:ext cx="8407893" cy="5440679"/>
          </a:xfrm>
        </p:spPr>
        <p:txBody>
          <a:bodyPr/>
          <a:lstStyle>
            <a:lvl1pPr marL="45720" indent="0">
              <a:spcBef>
                <a:spcPts val="0"/>
              </a:spcBef>
              <a:spcAft>
                <a:spcPts val="0"/>
              </a:spcAft>
              <a:buNone/>
              <a:defRPr b="0" spc="0">
                <a:solidFill>
                  <a:schemeClr val="tx1"/>
                </a:solidFill>
              </a:defRPr>
            </a:lvl1pPr>
            <a:lvl2pPr marL="365760" indent="0">
              <a:spcBef>
                <a:spcPts val="0"/>
              </a:spcBef>
              <a:spcAft>
                <a:spcPts val="0"/>
              </a:spcAft>
              <a:buNone/>
              <a:defRPr b="0" spc="0">
                <a:solidFill>
                  <a:schemeClr val="tx1"/>
                </a:solidFill>
              </a:defRPr>
            </a:lvl2pPr>
            <a:lvl3pPr marL="640080" indent="0">
              <a:spcBef>
                <a:spcPts val="0"/>
              </a:spcBef>
              <a:spcAft>
                <a:spcPts val="0"/>
              </a:spcAft>
              <a:buNone/>
              <a:defRPr b="0" spc="0">
                <a:solidFill>
                  <a:schemeClr val="tx1"/>
                </a:solidFill>
              </a:defRPr>
            </a:lvl3pPr>
            <a:lvl4pPr marL="914400" indent="0">
              <a:spcBef>
                <a:spcPts val="0"/>
              </a:spcBef>
              <a:spcAft>
                <a:spcPts val="0"/>
              </a:spcAft>
              <a:buNone/>
              <a:defRPr b="0">
                <a:solidFill>
                  <a:schemeClr val="tx1"/>
                </a:solidFill>
              </a:defRPr>
            </a:lvl4pPr>
            <a:lvl5pPr marL="1097280" indent="0">
              <a:spcBef>
                <a:spcPts val="0"/>
              </a:spcBef>
              <a:spcAft>
                <a:spcPts val="0"/>
              </a:spcAft>
              <a:buNone/>
              <a:defRPr b="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581975"/>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1/20/2024</a:t>
            </a:fld>
            <a:endParaRPr lang="en-US"/>
          </a:p>
        </p:txBody>
      </p:sp>
      <p:sp>
        <p:nvSpPr>
          <p:cNvPr id="5" name="Footer Placeholder 4"/>
          <p:cNvSpPr>
            <a:spLocks noGrp="1"/>
          </p:cNvSpPr>
          <p:nvPr>
            <p:ph type="ftr" sz="quarter" idx="11"/>
          </p:nvPr>
        </p:nvSpPr>
        <p:spPr>
          <a:xfrm>
            <a:off x="3048000" y="65819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a:xfrm>
            <a:off x="381000" y="152400"/>
            <a:ext cx="8381260" cy="406153"/>
          </a:xfrm>
        </p:spPr>
        <p:txBody>
          <a:bodyPr/>
          <a:lstStyle>
            <a:lvl1pPr>
              <a:defRPr sz="2000" u="sng" cap="none" spc="0">
                <a:solidFill>
                  <a:schemeClr val="tx1"/>
                </a:solidFill>
              </a:defRPr>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205234162"/>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Date Placeholder 1"/>
          <p:cNvSpPr>
            <a:spLocks noGrp="1"/>
          </p:cNvSpPr>
          <p:nvPr>
            <p:ph type="dt" sz="half" idx="10"/>
          </p:nvPr>
        </p:nvSpPr>
        <p:spPr>
          <a:xfrm>
            <a:off x="370888" y="6629475"/>
            <a:ext cx="2133600" cy="274320"/>
          </a:xfrm>
        </p:spPr>
        <p:txBody>
          <a:bodyPr/>
          <a:lstStyle>
            <a:lvl1pPr>
              <a:defRPr sz="900">
                <a:solidFill>
                  <a:schemeClr val="tx1"/>
                </a:solidFill>
                <a:latin typeface="Arial Narrow" panose="020B0606020202030204" pitchFamily="34" charset="0"/>
              </a:defRPr>
            </a:lvl1pPr>
          </a:lstStyle>
          <a:p>
            <a:fld id="{E6F30DDD-5613-420D-BFAE-9FDA909A81F5}" type="datetime1">
              <a:rPr lang="en-US" smtClean="0"/>
              <a:pPr/>
              <a:t>1/20/2024</a:t>
            </a:fld>
            <a:endParaRPr lang="en-US"/>
          </a:p>
        </p:txBody>
      </p:sp>
      <p:sp>
        <p:nvSpPr>
          <p:cNvPr id="3" name="Footer Placeholder 2"/>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
        <p:nvSpPr>
          <p:cNvPr id="7"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
        <p:nvSpPr>
          <p:cNvPr id="8" name="Slide Number Placeholder 3">
            <a:extLst>
              <a:ext uri="{FF2B5EF4-FFF2-40B4-BE49-F238E27FC236}">
                <a16:creationId xmlns:a16="http://schemas.microsoft.com/office/drawing/2014/main" id="{AE32484E-0BCD-4316-B5AF-2788F1A6F20B}"/>
              </a:ext>
            </a:extLst>
          </p:cNvPr>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
        <p:nvSpPr>
          <p:cNvPr id="9" name="Slide Number Placeholder 3">
            <a:extLst>
              <a:ext uri="{FF2B5EF4-FFF2-40B4-BE49-F238E27FC236}">
                <a16:creationId xmlns:a16="http://schemas.microsoft.com/office/drawing/2014/main" id="{ADF5225A-1385-46D2-AC4D-412F35EB7CD4}"/>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17416552"/>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7010400" y="150876"/>
            <a:ext cx="1981200" cy="6556248"/>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83D39BFE-46BB-4B94-9063-9A78EB540FB4}" type="datetime1">
              <a:rPr lang="en-US" smtClean="0"/>
              <a:pPr/>
              <a:t>1/20/2024</a:t>
            </a:fld>
            <a:endParaRPr lang="en-US"/>
          </a:p>
        </p:txBody>
      </p:sp>
      <p:sp>
        <p:nvSpPr>
          <p:cNvPr id="6" name="Footer Placeholder 5"/>
          <p:cNvSpPr>
            <a:spLocks noGrp="1"/>
          </p:cNvSpPr>
          <p:nvPr>
            <p:ph type="ftr" sz="quarter" idx="11"/>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a:t>Click to edit Master title style</a:t>
            </a:r>
            <a:endParaRPr lang="en-US" dirty="0"/>
          </a:p>
        </p:txBody>
      </p:sp>
      <p:sp>
        <p:nvSpPr>
          <p:cNvPr id="12"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3"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4" name="Slide Number Placeholder 3">
            <a:extLst>
              <a:ext uri="{FF2B5EF4-FFF2-40B4-BE49-F238E27FC236}">
                <a16:creationId xmlns:a16="http://schemas.microsoft.com/office/drawing/2014/main" id="{6AB0FACF-D7CF-4FCF-8E89-38ADDD67B0DA}"/>
              </a:ext>
            </a:extLst>
          </p:cNvPr>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5" name="Slide Number Placeholder 3">
            <a:extLst>
              <a:ext uri="{FF2B5EF4-FFF2-40B4-BE49-F238E27FC236}">
                <a16:creationId xmlns:a16="http://schemas.microsoft.com/office/drawing/2014/main" id="{10C63E9E-8627-4023-80BF-CB527E59B8FE}"/>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1286126169"/>
      </p:ext>
    </p:extLst>
  </p:cSld>
  <p:clrMapOvr>
    <a:overrideClrMapping bg1="lt1" tx1="dk1" bg2="lt2" tx2="dk2" accent1="accent1" accent2="accent2" accent3="accent3" accent4="accent4" accent5="accent5" accent6="accent6" hlink="hlink" folHlink="folHlink"/>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black"/>
              </a:solidFill>
            </a:endParaRPr>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0" name="Date Placeholder 9"/>
          <p:cNvSpPr>
            <a:spLocks noGrp="1"/>
          </p:cNvSpPr>
          <p:nvPr>
            <p:ph type="dt" sz="half" idx="10"/>
          </p:nvPr>
        </p:nvSpPr>
        <p:spPr>
          <a:xfrm>
            <a:off x="370888" y="6645106"/>
            <a:ext cx="2133600" cy="274320"/>
          </a:xfrm>
        </p:spPr>
        <p:txBody>
          <a:bodyPr/>
          <a:lstStyle>
            <a:lvl1pPr>
              <a:defRPr sz="900">
                <a:solidFill>
                  <a:schemeClr val="tx1"/>
                </a:solidFill>
                <a:latin typeface="Arial Narrow" panose="020B0606020202030204" pitchFamily="34" charset="0"/>
              </a:defRPr>
            </a:lvl1pPr>
          </a:lstStyle>
          <a:p>
            <a:fld id="{B01D2C00-4051-494E-A977-137197B29FE8}" type="datetime1">
              <a:rPr lang="en-US" smtClean="0"/>
              <a:pPr/>
              <a:t>1/20/2024</a:t>
            </a:fld>
            <a:endParaRPr lang="en-US"/>
          </a:p>
        </p:txBody>
      </p:sp>
      <p:sp>
        <p:nvSpPr>
          <p:cNvPr id="12" name="Footer Placeholder 11"/>
          <p:cNvSpPr>
            <a:spLocks noGrp="1"/>
          </p:cNvSpPr>
          <p:nvPr>
            <p:ph type="ftr" sz="quarter" idx="12"/>
          </p:nvPr>
        </p:nvSpPr>
        <p:spPr>
          <a:xfrm>
            <a:off x="3048000" y="6645106"/>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3" name="Title 12"/>
          <p:cNvSpPr>
            <a:spLocks noGrp="1"/>
          </p:cNvSpPr>
          <p:nvPr>
            <p:ph type="title" hasCustomPrompt="1"/>
          </p:nvPr>
        </p:nvSpPr>
        <p:spPr>
          <a:xfrm>
            <a:off x="457200" y="2052960"/>
            <a:ext cx="6324600" cy="1828800"/>
          </a:xfrm>
        </p:spPr>
        <p:txBody>
          <a:bodyPr/>
          <a:lstStyle>
            <a:lvl1pPr algn="r">
              <a:defRPr sz="4000" spc="150" baseline="0"/>
            </a:lvl1pPr>
          </a:lstStyle>
          <a:p>
            <a:r>
              <a:rPr lang="en-US" dirty="0"/>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197607375"/>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obj" preserve="1">
  <p:cSld name="Title and Content (small)">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00"/>
              </a:spcAft>
              <a:defRPr spc="0">
                <a:solidFill>
                  <a:schemeClr val="tx1"/>
                </a:solidFill>
              </a:defRPr>
            </a:lvl1pPr>
            <a:lvl2pPr>
              <a:spcAft>
                <a:spcPts val="600"/>
              </a:spcAft>
              <a:defRPr spc="0">
                <a:solidFill>
                  <a:schemeClr val="tx1"/>
                </a:solidFill>
              </a:defRPr>
            </a:lvl2pPr>
            <a:lvl3pPr>
              <a:spcAft>
                <a:spcPts val="600"/>
              </a:spcAft>
              <a:defRPr spc="0">
                <a:solidFill>
                  <a:schemeClr val="tx1"/>
                </a:solidFill>
              </a:defRPr>
            </a:lvl3pPr>
            <a:lvl4pPr>
              <a:spcAft>
                <a:spcPts val="600"/>
              </a:spcAft>
              <a:defRPr>
                <a:solidFill>
                  <a:schemeClr val="tx1"/>
                </a:solidFill>
              </a:defRPr>
            </a:lvl4pPr>
            <a:lvl5pPr>
              <a:spcAft>
                <a:spcPts val="600"/>
              </a:spcAft>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1/20/2024</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411085473"/>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 preserve="1">
  <p:cSld name="Title and Content (medium)">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spcAft>
                <a:spcPts val="600"/>
              </a:spcAft>
              <a:defRPr sz="2400" spc="0">
                <a:solidFill>
                  <a:schemeClr val="tx1"/>
                </a:solidFill>
              </a:defRPr>
            </a:lvl1pPr>
            <a:lvl2pPr>
              <a:spcAft>
                <a:spcPts val="600"/>
              </a:spcAft>
              <a:defRPr sz="2000" spc="0">
                <a:solidFill>
                  <a:schemeClr val="tx1"/>
                </a:solidFill>
              </a:defRPr>
            </a:lvl2pPr>
            <a:lvl3pPr>
              <a:spcAft>
                <a:spcPts val="600"/>
              </a:spcAft>
              <a:defRPr sz="1800" spc="0">
                <a:solidFill>
                  <a:schemeClr val="tx1"/>
                </a:solidFill>
              </a:defRPr>
            </a:lvl3pPr>
            <a:lvl4pPr>
              <a:spcAft>
                <a:spcPts val="600"/>
              </a:spcAft>
              <a:defRPr sz="1600">
                <a:solidFill>
                  <a:schemeClr val="tx1"/>
                </a:solidFill>
              </a:defRPr>
            </a:lvl4pPr>
            <a:lvl5pPr>
              <a:spcAft>
                <a:spcPts val="600"/>
              </a:spcAft>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1/20/2024</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754504378"/>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obj" preserve="1">
  <p:cSld name="Title and Content (large)">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marL="344488" indent="-300038">
              <a:spcAft>
                <a:spcPts val="600"/>
              </a:spcAft>
              <a:defRPr sz="2800" spc="0">
                <a:solidFill>
                  <a:schemeClr val="tx1"/>
                </a:solidFill>
              </a:defRPr>
            </a:lvl1pPr>
            <a:lvl2pPr marL="623888" indent="-258763">
              <a:spcAft>
                <a:spcPts val="600"/>
              </a:spcAft>
              <a:defRPr sz="2400" spc="0">
                <a:solidFill>
                  <a:schemeClr val="tx1"/>
                </a:solidFill>
              </a:defRPr>
            </a:lvl2pPr>
            <a:lvl3pPr>
              <a:spcAft>
                <a:spcPts val="600"/>
              </a:spcAft>
              <a:defRPr sz="2000" spc="0">
                <a:solidFill>
                  <a:schemeClr val="tx1"/>
                </a:solidFill>
              </a:defRPr>
            </a:lvl3pPr>
            <a:lvl4pPr>
              <a:spcAft>
                <a:spcPts val="600"/>
              </a:spcAft>
              <a:defRPr sz="1800">
                <a:solidFill>
                  <a:schemeClr val="tx1"/>
                </a:solidFill>
              </a:defRPr>
            </a:lvl4pPr>
            <a:lvl5pPr>
              <a:spcAft>
                <a:spcPts val="600"/>
              </a:spcAft>
              <a:defRPr sz="16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1/20/2024</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181961394"/>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twoObj" preserve="1">
  <p:cSld name="Two Content (small)">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719071"/>
            <a:ext cx="4258294"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1/20/2024</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969976910"/>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twoObj" preserve="1">
  <p:cSld name="Two Content (medium)">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719071"/>
            <a:ext cx="4258294"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1/20/2024</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3148519791"/>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type="obj" preserve="1">
  <p:cSld name="Code">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685800"/>
            <a:ext cx="8407893" cy="5440679"/>
          </a:xfrm>
        </p:spPr>
        <p:txBody>
          <a:bodyPr/>
          <a:lstStyle>
            <a:lvl1pPr marL="45720" indent="0">
              <a:spcBef>
                <a:spcPts val="0"/>
              </a:spcBef>
              <a:spcAft>
                <a:spcPts val="0"/>
              </a:spcAft>
              <a:buNone/>
              <a:defRPr b="0" spc="0">
                <a:solidFill>
                  <a:schemeClr val="tx1"/>
                </a:solidFill>
              </a:defRPr>
            </a:lvl1pPr>
            <a:lvl2pPr marL="365760" indent="0">
              <a:spcBef>
                <a:spcPts val="0"/>
              </a:spcBef>
              <a:spcAft>
                <a:spcPts val="0"/>
              </a:spcAft>
              <a:buNone/>
              <a:defRPr b="0" spc="0">
                <a:solidFill>
                  <a:schemeClr val="tx1"/>
                </a:solidFill>
              </a:defRPr>
            </a:lvl2pPr>
            <a:lvl3pPr marL="640080" indent="0">
              <a:spcBef>
                <a:spcPts val="0"/>
              </a:spcBef>
              <a:spcAft>
                <a:spcPts val="0"/>
              </a:spcAft>
              <a:buNone/>
              <a:defRPr b="0" spc="0">
                <a:solidFill>
                  <a:schemeClr val="tx1"/>
                </a:solidFill>
              </a:defRPr>
            </a:lvl3pPr>
            <a:lvl4pPr marL="914400" indent="0">
              <a:spcBef>
                <a:spcPts val="0"/>
              </a:spcBef>
              <a:spcAft>
                <a:spcPts val="0"/>
              </a:spcAft>
              <a:buNone/>
              <a:defRPr b="0">
                <a:solidFill>
                  <a:schemeClr val="tx1"/>
                </a:solidFill>
              </a:defRPr>
            </a:lvl4pPr>
            <a:lvl5pPr marL="1097280" indent="0">
              <a:spcBef>
                <a:spcPts val="0"/>
              </a:spcBef>
              <a:spcAft>
                <a:spcPts val="0"/>
              </a:spcAft>
              <a:buNone/>
              <a:defRPr b="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581975"/>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1/20/2024</a:t>
            </a:fld>
            <a:endParaRPr lang="en-US"/>
          </a:p>
        </p:txBody>
      </p:sp>
      <p:sp>
        <p:nvSpPr>
          <p:cNvPr id="5" name="Footer Placeholder 4"/>
          <p:cNvSpPr>
            <a:spLocks noGrp="1"/>
          </p:cNvSpPr>
          <p:nvPr>
            <p:ph type="ftr" sz="quarter" idx="11"/>
          </p:nvPr>
        </p:nvSpPr>
        <p:spPr>
          <a:xfrm>
            <a:off x="3048000" y="65819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a:xfrm>
            <a:off x="381000" y="152400"/>
            <a:ext cx="8381260" cy="406153"/>
          </a:xfrm>
        </p:spPr>
        <p:txBody>
          <a:bodyPr/>
          <a:lstStyle>
            <a:lvl1pPr>
              <a:defRPr sz="2000" u="sng" cap="none" spc="0">
                <a:solidFill>
                  <a:schemeClr val="tx1"/>
                </a:solidFill>
              </a:defRPr>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65911600"/>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1/20/2024</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a:t>Click to edit Master title style</a:t>
            </a:r>
            <a:endParaRPr lang="en-US" dirty="0"/>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8388737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1/20/2024</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94760920"/>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showMasterSp="0" type="secHead" preserve="1">
  <p:cSld name="Subs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1/20/2024</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a:t>Click to edit Master title style</a:t>
            </a:r>
            <a:endParaRPr lang="en-US" dirty="0"/>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158068423"/>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3DD63199-ED02-43C5-98B2-403BD5B5424D}" type="datetime1">
              <a:rPr lang="en-US" smtClean="0"/>
              <a:pPr/>
              <a:t>1/20/2024</a:t>
            </a:fld>
            <a:endParaRPr lang="en-US"/>
          </a:p>
        </p:txBody>
      </p:sp>
      <p:sp>
        <p:nvSpPr>
          <p:cNvPr id="8" name="Footer Placeholder 7"/>
          <p:cNvSpPr>
            <a:spLocks noGrp="1"/>
          </p:cNvSpPr>
          <p:nvPr>
            <p:ph type="ftr" sz="quarter" idx="11"/>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0" name="Title 9"/>
          <p:cNvSpPr>
            <a:spLocks noGrp="1"/>
          </p:cNvSpPr>
          <p:nvPr>
            <p:ph type="title"/>
          </p:nvPr>
        </p:nvSpPr>
        <p:spPr/>
        <p:txBody>
          <a:bodyPr/>
          <a:lstStyle/>
          <a:p>
            <a:r>
              <a:rPr lang="en-US"/>
              <a:t>Click to edit Master title style</a:t>
            </a:r>
          </a:p>
        </p:txBody>
      </p:sp>
      <p:sp>
        <p:nvSpPr>
          <p:cNvPr id="11"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195443044"/>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58F7003A-EE07-45D0-8EDE-BE72C64253B7}" type="datetime1">
              <a:rPr lang="en-US" smtClean="0"/>
              <a:pPr/>
              <a:t>1/20/2024</a:t>
            </a:fld>
            <a:endParaRPr lang="en-US"/>
          </a:p>
        </p:txBody>
      </p:sp>
      <p:sp>
        <p:nvSpPr>
          <p:cNvPr id="4" name="Footer Placeholder 3"/>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Title 5"/>
          <p:cNvSpPr>
            <a:spLocks noGrp="1"/>
          </p:cNvSpPr>
          <p:nvPr>
            <p:ph type="title"/>
          </p:nvPr>
        </p:nvSpPr>
        <p:spPr/>
        <p:txBody>
          <a:bodyPr/>
          <a:lstStyle/>
          <a:p>
            <a:r>
              <a:rPr lang="en-US"/>
              <a:t>Click to edit Master title style</a:t>
            </a:r>
          </a:p>
        </p:txBody>
      </p:sp>
      <p:sp>
        <p:nvSpPr>
          <p:cNvPr id="7"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1247213998"/>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Date Placeholder 1"/>
          <p:cNvSpPr>
            <a:spLocks noGrp="1"/>
          </p:cNvSpPr>
          <p:nvPr>
            <p:ph type="dt" sz="half" idx="10"/>
          </p:nvPr>
        </p:nvSpPr>
        <p:spPr>
          <a:xfrm>
            <a:off x="370888" y="6629475"/>
            <a:ext cx="2133600" cy="274320"/>
          </a:xfrm>
        </p:spPr>
        <p:txBody>
          <a:bodyPr/>
          <a:lstStyle>
            <a:lvl1pPr>
              <a:defRPr sz="900">
                <a:solidFill>
                  <a:schemeClr val="tx1"/>
                </a:solidFill>
                <a:latin typeface="Arial Narrow" panose="020B0606020202030204" pitchFamily="34" charset="0"/>
              </a:defRPr>
            </a:lvl1pPr>
          </a:lstStyle>
          <a:p>
            <a:fld id="{E6F30DDD-5613-420D-BFAE-9FDA909A81F5}" type="datetime1">
              <a:rPr lang="en-US" smtClean="0"/>
              <a:pPr/>
              <a:t>1/20/2024</a:t>
            </a:fld>
            <a:endParaRPr lang="en-US"/>
          </a:p>
        </p:txBody>
      </p:sp>
      <p:sp>
        <p:nvSpPr>
          <p:cNvPr id="3" name="Footer Placeholder 2"/>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3665949648"/>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7010400" y="150876"/>
            <a:ext cx="1981200" cy="6556248"/>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83D39BFE-46BB-4B94-9063-9A78EB540FB4}" type="datetime1">
              <a:rPr lang="en-US" smtClean="0"/>
              <a:pPr/>
              <a:t>1/20/2024</a:t>
            </a:fld>
            <a:endParaRPr lang="en-US"/>
          </a:p>
        </p:txBody>
      </p:sp>
      <p:sp>
        <p:nvSpPr>
          <p:cNvPr id="6" name="Footer Placeholder 5"/>
          <p:cNvSpPr>
            <a:spLocks noGrp="1"/>
          </p:cNvSpPr>
          <p:nvPr>
            <p:ph type="ftr" sz="quarter" idx="11"/>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a:t>Click to edit Master title style</a:t>
            </a:r>
            <a:endParaRPr lang="en-US" dirty="0"/>
          </a:p>
        </p:txBody>
      </p:sp>
      <p:sp>
        <p:nvSpPr>
          <p:cNvPr id="12"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417946809"/>
      </p:ext>
    </p:extLst>
  </p:cSld>
  <p:clrMapOvr>
    <a:overrideClrMapping bg1="lt1" tx1="dk1" bg2="lt2" tx2="dk2" accent1="accent1" accent2="accent2" accent3="accent3" accent4="accent4" accent5="accent5" accent6="accent6" hlink="hlink" folHlink="folHlink"/>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350" b="0">
              <a:solidFill>
                <a:prstClr val="black"/>
              </a:solidFill>
            </a:endParaRPr>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350" b="0">
              <a:solidFill>
                <a:prstClr val="white"/>
              </a:solidFill>
            </a:endParaRPr>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425">
                <a:solidFill>
                  <a:schemeClr val="tx1"/>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en-US" dirty="0"/>
          </a:p>
        </p:txBody>
      </p:sp>
      <p:sp>
        <p:nvSpPr>
          <p:cNvPr id="10" name="Date Placeholder 9"/>
          <p:cNvSpPr>
            <a:spLocks noGrp="1"/>
          </p:cNvSpPr>
          <p:nvPr>
            <p:ph type="dt" sz="half" idx="10"/>
          </p:nvPr>
        </p:nvSpPr>
        <p:spPr>
          <a:xfrm>
            <a:off x="370888" y="6645106"/>
            <a:ext cx="2133600" cy="274320"/>
          </a:xfrm>
        </p:spPr>
        <p:txBody>
          <a:bodyPr/>
          <a:lstStyle>
            <a:lvl1pPr>
              <a:defRPr sz="675">
                <a:solidFill>
                  <a:schemeClr val="tx1"/>
                </a:solidFill>
                <a:latin typeface="Arial Narrow" panose="020B0606020202030204" pitchFamily="34" charset="0"/>
              </a:defRPr>
            </a:lvl1pPr>
          </a:lstStyle>
          <a:p>
            <a:fld id="{B01D2C00-4051-494E-A977-137197B29FE8}" type="datetime1">
              <a:rPr lang="en-US" smtClean="0"/>
              <a:pPr/>
              <a:t>1/20/2024</a:t>
            </a:fld>
            <a:endParaRPr lang="en-US"/>
          </a:p>
        </p:txBody>
      </p:sp>
      <p:sp>
        <p:nvSpPr>
          <p:cNvPr id="12" name="Footer Placeholder 11"/>
          <p:cNvSpPr>
            <a:spLocks noGrp="1"/>
          </p:cNvSpPr>
          <p:nvPr>
            <p:ph type="ftr" sz="quarter" idx="12"/>
          </p:nvPr>
        </p:nvSpPr>
        <p:spPr>
          <a:xfrm>
            <a:off x="3048000" y="6645106"/>
            <a:ext cx="3352800" cy="274320"/>
          </a:xfrm>
        </p:spPr>
        <p:txBody>
          <a:bodyPr/>
          <a:lstStyle>
            <a:lvl1pPr>
              <a:defRPr sz="675">
                <a:solidFill>
                  <a:schemeClr val="tx1"/>
                </a:solidFill>
                <a:latin typeface="Arial Narrow" panose="020B0606020202030204" pitchFamily="34" charset="0"/>
              </a:defRPr>
            </a:lvl1pPr>
          </a:lstStyle>
          <a:p>
            <a:endParaRPr lang="en-US"/>
          </a:p>
        </p:txBody>
      </p:sp>
      <p:sp>
        <p:nvSpPr>
          <p:cNvPr id="13" name="Title 12"/>
          <p:cNvSpPr>
            <a:spLocks noGrp="1"/>
          </p:cNvSpPr>
          <p:nvPr>
            <p:ph type="title" hasCustomPrompt="1"/>
          </p:nvPr>
        </p:nvSpPr>
        <p:spPr>
          <a:xfrm>
            <a:off x="457200" y="2052960"/>
            <a:ext cx="6324600" cy="1828800"/>
          </a:xfrm>
        </p:spPr>
        <p:txBody>
          <a:bodyPr/>
          <a:lstStyle>
            <a:lvl1pPr algn="r">
              <a:defRPr sz="3000" spc="113" baseline="0"/>
            </a:lvl1pPr>
          </a:lstStyle>
          <a:p>
            <a:r>
              <a:rPr lang="en-US" dirty="0"/>
              <a:t>CLICK TO EDIT MASTER TITLE STYLE</a:t>
            </a: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68580" tIns="34290" rIns="68580" bIns="3429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675" b="0">
                <a:solidFill>
                  <a:schemeClr val="tx1"/>
                </a:solidFill>
                <a:latin typeface="Arial Narrow" pitchFamily="34" charset="0"/>
              </a:rPr>
              <a:t>Slide </a:t>
            </a:r>
            <a:fld id="{91D1C02B-4EAB-4E15-8698-97615A35039E}" type="slidenum">
              <a:rPr lang="en-US" sz="675" b="0" smtClean="0">
                <a:solidFill>
                  <a:schemeClr val="tx1"/>
                </a:solidFill>
                <a:latin typeface="Arial Narrow" pitchFamily="34" charset="0"/>
              </a:rPr>
              <a:pPr algn="r" fontAlgn="auto">
                <a:spcBef>
                  <a:spcPts val="0"/>
                </a:spcBef>
                <a:spcAft>
                  <a:spcPts val="0"/>
                </a:spcAft>
              </a:pPr>
              <a:t>‹#›</a:t>
            </a:fld>
            <a:endParaRPr lang="en-US" sz="675" b="0">
              <a:solidFill>
                <a:schemeClr val="tx1"/>
              </a:solidFill>
              <a:latin typeface="Arial Narrow" pitchFamily="34" charset="0"/>
            </a:endParaRPr>
          </a:p>
        </p:txBody>
      </p:sp>
      <p:sp>
        <p:nvSpPr>
          <p:cNvPr id="11"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68580" tIns="34290" rIns="68580" bIns="3429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675" b="0">
                <a:solidFill>
                  <a:schemeClr val="tx1"/>
                </a:solidFill>
                <a:latin typeface="Arial Narrow" pitchFamily="34" charset="0"/>
              </a:rPr>
              <a:t>Slide </a:t>
            </a:r>
            <a:fld id="{91D1C02B-4EAB-4E15-8698-97615A35039E}" type="slidenum">
              <a:rPr lang="en-US" sz="675" b="0" smtClean="0">
                <a:solidFill>
                  <a:schemeClr val="tx1"/>
                </a:solidFill>
                <a:latin typeface="Arial Narrow" pitchFamily="34" charset="0"/>
              </a:rPr>
              <a:pPr algn="r" fontAlgn="auto">
                <a:spcBef>
                  <a:spcPts val="0"/>
                </a:spcBef>
                <a:spcAft>
                  <a:spcPts val="0"/>
                </a:spcAft>
              </a:pPr>
              <a:t>‹#›</a:t>
            </a:fld>
            <a:endParaRPr lang="en-US" sz="675" b="0">
              <a:solidFill>
                <a:schemeClr val="tx1"/>
              </a:solidFill>
              <a:latin typeface="Arial Narrow" pitchFamily="34" charset="0"/>
            </a:endParaRPr>
          </a:p>
        </p:txBody>
      </p:sp>
      <p:sp>
        <p:nvSpPr>
          <p:cNvPr id="14" name="Slide Number Placeholder 3">
            <a:extLst>
              <a:ext uri="{FF2B5EF4-FFF2-40B4-BE49-F238E27FC236}">
                <a16:creationId xmlns:a16="http://schemas.microsoft.com/office/drawing/2014/main" id="{C9C5155B-E007-4FB8-BDC5-944FF9C06A62}"/>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379238504"/>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obj" preserve="1">
  <p:cSld name="Title and Content (small)">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450"/>
              </a:spcAft>
              <a:defRPr spc="0">
                <a:solidFill>
                  <a:schemeClr val="tx1"/>
                </a:solidFill>
              </a:defRPr>
            </a:lvl1pPr>
            <a:lvl2pPr>
              <a:spcAft>
                <a:spcPts val="450"/>
              </a:spcAft>
              <a:defRPr spc="0">
                <a:solidFill>
                  <a:schemeClr val="tx1"/>
                </a:solidFill>
              </a:defRPr>
            </a:lvl2pPr>
            <a:lvl3pPr>
              <a:spcAft>
                <a:spcPts val="450"/>
              </a:spcAft>
              <a:defRPr spc="0">
                <a:solidFill>
                  <a:schemeClr val="tx1"/>
                </a:solidFill>
              </a:defRPr>
            </a:lvl3pPr>
            <a:lvl4pPr>
              <a:spcAft>
                <a:spcPts val="450"/>
              </a:spcAft>
              <a:defRPr>
                <a:solidFill>
                  <a:schemeClr val="tx1"/>
                </a:solidFill>
              </a:defRPr>
            </a:lvl4pPr>
            <a:lvl5pPr>
              <a:spcAft>
                <a:spcPts val="450"/>
              </a:spcAft>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617600"/>
            <a:ext cx="2133600" cy="274320"/>
          </a:xfrm>
        </p:spPr>
        <p:txBody>
          <a:bodyPr/>
          <a:lstStyle>
            <a:lvl1pPr>
              <a:defRPr sz="675">
                <a:solidFill>
                  <a:schemeClr val="tx1"/>
                </a:solidFill>
                <a:latin typeface="Arial Narrow" panose="020B0606020202030204" pitchFamily="34" charset="0"/>
              </a:defRPr>
            </a:lvl1pPr>
          </a:lstStyle>
          <a:p>
            <a:fld id="{7AB79BEF-7C7E-4EC3-A0A2-7AB0F4F51B73}" type="datetime1">
              <a:rPr lang="en-US" smtClean="0"/>
              <a:pPr/>
              <a:t>1/20/2024</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675">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68580" tIns="34290" rIns="68580" bIns="3429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675" b="0">
                <a:solidFill>
                  <a:schemeClr val="tx1"/>
                </a:solidFill>
                <a:latin typeface="Arial Narrow" pitchFamily="34" charset="0"/>
              </a:rPr>
              <a:t>Slide </a:t>
            </a:r>
            <a:fld id="{91D1C02B-4EAB-4E15-8698-97615A35039E}" type="slidenum">
              <a:rPr lang="en-US" sz="675" b="0" smtClean="0">
                <a:solidFill>
                  <a:schemeClr val="tx1"/>
                </a:solidFill>
                <a:latin typeface="Arial Narrow" pitchFamily="34" charset="0"/>
              </a:rPr>
              <a:pPr algn="r" fontAlgn="auto">
                <a:spcBef>
                  <a:spcPts val="0"/>
                </a:spcBef>
                <a:spcAft>
                  <a:spcPts val="0"/>
                </a:spcAft>
              </a:pPr>
              <a:t>‹#›</a:t>
            </a:fld>
            <a:endParaRPr lang="en-US" sz="675" b="0">
              <a:solidFill>
                <a:schemeClr val="tx1"/>
              </a:solidFill>
              <a:latin typeface="Arial Narrow" pitchFamily="34" charset="0"/>
            </a:endParaRP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68580" tIns="34290" rIns="68580" bIns="3429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675" b="0">
                <a:solidFill>
                  <a:schemeClr val="tx1"/>
                </a:solidFill>
                <a:latin typeface="Arial Narrow" pitchFamily="34" charset="0"/>
              </a:rPr>
              <a:t>Slide </a:t>
            </a:r>
            <a:fld id="{91D1C02B-4EAB-4E15-8698-97615A35039E}" type="slidenum">
              <a:rPr lang="en-US" sz="675" b="0" smtClean="0">
                <a:solidFill>
                  <a:schemeClr val="tx1"/>
                </a:solidFill>
                <a:latin typeface="Arial Narrow" pitchFamily="34" charset="0"/>
              </a:rPr>
              <a:pPr algn="r" fontAlgn="auto">
                <a:spcBef>
                  <a:spcPts val="0"/>
                </a:spcBef>
                <a:spcAft>
                  <a:spcPts val="0"/>
                </a:spcAft>
              </a:pPr>
              <a:t>‹#›</a:t>
            </a:fld>
            <a:endParaRPr lang="en-US" sz="675" b="0">
              <a:solidFill>
                <a:schemeClr val="tx1"/>
              </a:solidFill>
              <a:latin typeface="Arial Narrow" pitchFamily="34" charset="0"/>
            </a:endParaRPr>
          </a:p>
        </p:txBody>
      </p:sp>
      <p:sp>
        <p:nvSpPr>
          <p:cNvPr id="10" name="Slide Number Placeholder 3">
            <a:extLst>
              <a:ext uri="{FF2B5EF4-FFF2-40B4-BE49-F238E27FC236}">
                <a16:creationId xmlns:a16="http://schemas.microsoft.com/office/drawing/2014/main" id="{CFC29A69-80F4-426C-B2B4-586E960A1103}"/>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1089555170"/>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obj" preserve="1">
  <p:cSld name="Title and Content (medium)">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spcAft>
                <a:spcPts val="450"/>
              </a:spcAft>
              <a:defRPr sz="1800" spc="0">
                <a:solidFill>
                  <a:schemeClr val="tx1"/>
                </a:solidFill>
              </a:defRPr>
            </a:lvl1pPr>
            <a:lvl2pPr>
              <a:spcAft>
                <a:spcPts val="450"/>
              </a:spcAft>
              <a:defRPr sz="1500" spc="0">
                <a:solidFill>
                  <a:schemeClr val="tx1"/>
                </a:solidFill>
              </a:defRPr>
            </a:lvl2pPr>
            <a:lvl3pPr>
              <a:spcAft>
                <a:spcPts val="450"/>
              </a:spcAft>
              <a:defRPr sz="1350" spc="0">
                <a:solidFill>
                  <a:schemeClr val="tx1"/>
                </a:solidFill>
              </a:defRPr>
            </a:lvl3pPr>
            <a:lvl4pPr>
              <a:spcAft>
                <a:spcPts val="450"/>
              </a:spcAft>
              <a:defRPr sz="1200">
                <a:solidFill>
                  <a:schemeClr val="tx1"/>
                </a:solidFill>
              </a:defRPr>
            </a:lvl4pPr>
            <a:lvl5pPr>
              <a:spcAft>
                <a:spcPts val="450"/>
              </a:spcAft>
              <a:defRPr sz="105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617600"/>
            <a:ext cx="2133600" cy="274320"/>
          </a:xfrm>
        </p:spPr>
        <p:txBody>
          <a:bodyPr/>
          <a:lstStyle>
            <a:lvl1pPr>
              <a:defRPr sz="675">
                <a:solidFill>
                  <a:schemeClr val="tx1"/>
                </a:solidFill>
                <a:latin typeface="Arial Narrow" panose="020B0606020202030204" pitchFamily="34" charset="0"/>
              </a:defRPr>
            </a:lvl1pPr>
          </a:lstStyle>
          <a:p>
            <a:fld id="{7AB79BEF-7C7E-4EC3-A0A2-7AB0F4F51B73}" type="datetime1">
              <a:rPr lang="en-US" smtClean="0"/>
              <a:pPr/>
              <a:t>1/20/2024</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675">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68580" tIns="34290" rIns="68580" bIns="3429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675" b="0">
                <a:solidFill>
                  <a:schemeClr val="tx1"/>
                </a:solidFill>
                <a:latin typeface="Arial Narrow" pitchFamily="34" charset="0"/>
              </a:rPr>
              <a:t>Slide </a:t>
            </a:r>
            <a:fld id="{91D1C02B-4EAB-4E15-8698-97615A35039E}" type="slidenum">
              <a:rPr lang="en-US" sz="675" b="0" smtClean="0">
                <a:solidFill>
                  <a:schemeClr val="tx1"/>
                </a:solidFill>
                <a:latin typeface="Arial Narrow" pitchFamily="34" charset="0"/>
              </a:rPr>
              <a:pPr algn="r" fontAlgn="auto">
                <a:spcBef>
                  <a:spcPts val="0"/>
                </a:spcBef>
                <a:spcAft>
                  <a:spcPts val="0"/>
                </a:spcAft>
              </a:pPr>
              <a:t>‹#›</a:t>
            </a:fld>
            <a:endParaRPr lang="en-US" sz="675" b="0">
              <a:solidFill>
                <a:schemeClr val="tx1"/>
              </a:solidFill>
              <a:latin typeface="Arial Narrow" pitchFamily="34" charset="0"/>
            </a:endParaRP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68580" tIns="34290" rIns="68580" bIns="3429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675" b="0">
                <a:solidFill>
                  <a:schemeClr val="tx1"/>
                </a:solidFill>
                <a:latin typeface="Arial Narrow" pitchFamily="34" charset="0"/>
              </a:rPr>
              <a:t>Slide </a:t>
            </a:r>
            <a:fld id="{91D1C02B-4EAB-4E15-8698-97615A35039E}" type="slidenum">
              <a:rPr lang="en-US" sz="675" b="0" smtClean="0">
                <a:solidFill>
                  <a:schemeClr val="tx1"/>
                </a:solidFill>
                <a:latin typeface="Arial Narrow" pitchFamily="34" charset="0"/>
              </a:rPr>
              <a:pPr algn="r" fontAlgn="auto">
                <a:spcBef>
                  <a:spcPts val="0"/>
                </a:spcBef>
                <a:spcAft>
                  <a:spcPts val="0"/>
                </a:spcAft>
              </a:pPr>
              <a:t>‹#›</a:t>
            </a:fld>
            <a:endParaRPr lang="en-US" sz="675" b="0">
              <a:solidFill>
                <a:schemeClr val="tx1"/>
              </a:solidFill>
              <a:latin typeface="Arial Narrow" pitchFamily="34" charset="0"/>
            </a:endParaRPr>
          </a:p>
        </p:txBody>
      </p:sp>
      <p:sp>
        <p:nvSpPr>
          <p:cNvPr id="10" name="Slide Number Placeholder 3">
            <a:extLst>
              <a:ext uri="{FF2B5EF4-FFF2-40B4-BE49-F238E27FC236}">
                <a16:creationId xmlns:a16="http://schemas.microsoft.com/office/drawing/2014/main" id="{0152938E-04DF-449C-B946-8BF5F47E3F8C}"/>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1472184866"/>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obj" preserve="1">
  <p:cSld name="Title and Content (large)">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marL="258366" indent="-225029">
              <a:spcAft>
                <a:spcPts val="450"/>
              </a:spcAft>
              <a:defRPr sz="2100" spc="0">
                <a:solidFill>
                  <a:schemeClr val="tx1"/>
                </a:solidFill>
              </a:defRPr>
            </a:lvl1pPr>
            <a:lvl2pPr marL="467916" indent="-194072">
              <a:spcAft>
                <a:spcPts val="450"/>
              </a:spcAft>
              <a:defRPr sz="1800" spc="0">
                <a:solidFill>
                  <a:schemeClr val="tx1"/>
                </a:solidFill>
              </a:defRPr>
            </a:lvl2pPr>
            <a:lvl3pPr>
              <a:spcAft>
                <a:spcPts val="450"/>
              </a:spcAft>
              <a:defRPr sz="1500" spc="0">
                <a:solidFill>
                  <a:schemeClr val="tx1"/>
                </a:solidFill>
              </a:defRPr>
            </a:lvl3pPr>
            <a:lvl4pPr>
              <a:spcAft>
                <a:spcPts val="450"/>
              </a:spcAft>
              <a:defRPr sz="1350">
                <a:solidFill>
                  <a:schemeClr val="tx1"/>
                </a:solidFill>
              </a:defRPr>
            </a:lvl4pPr>
            <a:lvl5pPr>
              <a:spcAft>
                <a:spcPts val="450"/>
              </a:spcAft>
              <a:defRPr sz="12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617600"/>
            <a:ext cx="2133600" cy="274320"/>
          </a:xfrm>
        </p:spPr>
        <p:txBody>
          <a:bodyPr/>
          <a:lstStyle>
            <a:lvl1pPr>
              <a:defRPr sz="675">
                <a:solidFill>
                  <a:schemeClr val="tx1"/>
                </a:solidFill>
                <a:latin typeface="Arial Narrow" panose="020B0606020202030204" pitchFamily="34" charset="0"/>
              </a:defRPr>
            </a:lvl1pPr>
          </a:lstStyle>
          <a:p>
            <a:fld id="{7AB79BEF-7C7E-4EC3-A0A2-7AB0F4F51B73}" type="datetime1">
              <a:rPr lang="en-US" smtClean="0"/>
              <a:pPr/>
              <a:t>1/20/2024</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675">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68580" tIns="34290" rIns="68580" bIns="3429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675" b="0">
                <a:solidFill>
                  <a:schemeClr val="tx1"/>
                </a:solidFill>
                <a:latin typeface="Arial Narrow" pitchFamily="34" charset="0"/>
              </a:rPr>
              <a:t>Slide </a:t>
            </a:r>
            <a:fld id="{91D1C02B-4EAB-4E15-8698-97615A35039E}" type="slidenum">
              <a:rPr lang="en-US" sz="675" b="0" smtClean="0">
                <a:solidFill>
                  <a:schemeClr val="tx1"/>
                </a:solidFill>
                <a:latin typeface="Arial Narrow" pitchFamily="34" charset="0"/>
              </a:rPr>
              <a:pPr algn="r" fontAlgn="auto">
                <a:spcBef>
                  <a:spcPts val="0"/>
                </a:spcBef>
                <a:spcAft>
                  <a:spcPts val="0"/>
                </a:spcAft>
              </a:pPr>
              <a:t>‹#›</a:t>
            </a:fld>
            <a:endParaRPr lang="en-US" sz="675" b="0">
              <a:solidFill>
                <a:schemeClr val="tx1"/>
              </a:solidFill>
              <a:latin typeface="Arial Narrow" pitchFamily="34" charset="0"/>
            </a:endParaRP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68580" tIns="34290" rIns="68580" bIns="3429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675" b="0">
                <a:solidFill>
                  <a:schemeClr val="tx1"/>
                </a:solidFill>
                <a:latin typeface="Arial Narrow" pitchFamily="34" charset="0"/>
              </a:rPr>
              <a:t>Slide </a:t>
            </a:r>
            <a:fld id="{91D1C02B-4EAB-4E15-8698-97615A35039E}" type="slidenum">
              <a:rPr lang="en-US" sz="675" b="0" smtClean="0">
                <a:solidFill>
                  <a:schemeClr val="tx1"/>
                </a:solidFill>
                <a:latin typeface="Arial Narrow" pitchFamily="34" charset="0"/>
              </a:rPr>
              <a:pPr algn="r" fontAlgn="auto">
                <a:spcBef>
                  <a:spcPts val="0"/>
                </a:spcBef>
                <a:spcAft>
                  <a:spcPts val="0"/>
                </a:spcAft>
              </a:pPr>
              <a:t>‹#›</a:t>
            </a:fld>
            <a:endParaRPr lang="en-US" sz="675" b="0">
              <a:solidFill>
                <a:schemeClr val="tx1"/>
              </a:solidFill>
              <a:latin typeface="Arial Narrow" pitchFamily="34" charset="0"/>
            </a:endParaRPr>
          </a:p>
        </p:txBody>
      </p:sp>
      <p:sp>
        <p:nvSpPr>
          <p:cNvPr id="10" name="Slide Number Placeholder 3">
            <a:extLst>
              <a:ext uri="{FF2B5EF4-FFF2-40B4-BE49-F238E27FC236}">
                <a16:creationId xmlns:a16="http://schemas.microsoft.com/office/drawing/2014/main" id="{AD7FED74-6427-4C8D-A54E-32A7D53CDF59}"/>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320624073"/>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woObj" preserve="1">
  <p:cSld name="Two Content (small)">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3"/>
            <a:ext cx="4222668" cy="4912233"/>
          </a:xfrm>
        </p:spPr>
        <p:txBody>
          <a:bodyPr>
            <a:normAutofit/>
          </a:bodyPr>
          <a:lstStyle>
            <a:lvl1pPr>
              <a:defRPr sz="1500" spc="0">
                <a:solidFill>
                  <a:schemeClr val="tx1"/>
                </a:solidFill>
              </a:defRPr>
            </a:lvl1pPr>
            <a:lvl2pPr>
              <a:defRPr sz="1350" spc="0">
                <a:solidFill>
                  <a:schemeClr val="tx1"/>
                </a:solidFill>
              </a:defRPr>
            </a:lvl2pPr>
            <a:lvl3pPr>
              <a:defRPr sz="1200" spc="0">
                <a:solidFill>
                  <a:schemeClr val="tx1"/>
                </a:solidFill>
              </a:defRPr>
            </a:lvl3pPr>
            <a:lvl4pPr>
              <a:defRPr sz="1050" spc="0">
                <a:solidFill>
                  <a:schemeClr val="tx1"/>
                </a:solidFill>
              </a:defRPr>
            </a:lvl4pPr>
            <a:lvl5pPr>
              <a:defRPr sz="1050" spc="0">
                <a:solidFill>
                  <a:schemeClr val="tx1"/>
                </a:solidFill>
              </a:defRPr>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719073"/>
            <a:ext cx="4258294" cy="4912233"/>
          </a:xfrm>
        </p:spPr>
        <p:txBody>
          <a:bodyPr>
            <a:normAutofit/>
          </a:bodyPr>
          <a:lstStyle>
            <a:lvl1pPr>
              <a:defRPr sz="1500" spc="0">
                <a:solidFill>
                  <a:schemeClr val="tx1"/>
                </a:solidFill>
              </a:defRPr>
            </a:lvl1pPr>
            <a:lvl2pPr>
              <a:defRPr sz="1350" spc="0">
                <a:solidFill>
                  <a:schemeClr val="tx1"/>
                </a:solidFill>
              </a:defRPr>
            </a:lvl2pPr>
            <a:lvl3pPr>
              <a:defRPr sz="1200" spc="0">
                <a:solidFill>
                  <a:schemeClr val="tx1"/>
                </a:solidFill>
              </a:defRPr>
            </a:lvl3pPr>
            <a:lvl4pPr>
              <a:defRPr sz="1050" spc="0">
                <a:solidFill>
                  <a:schemeClr val="tx1"/>
                </a:solidFill>
              </a:defRPr>
            </a:lvl4pPr>
            <a:lvl5pPr>
              <a:defRPr sz="1050" spc="0">
                <a:solidFill>
                  <a:schemeClr val="tx1"/>
                </a:solidFill>
              </a:defRPr>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381521" y="6630110"/>
            <a:ext cx="2133600" cy="274320"/>
          </a:xfrm>
        </p:spPr>
        <p:txBody>
          <a:bodyPr/>
          <a:lstStyle>
            <a:lvl1pPr>
              <a:defRPr sz="675">
                <a:solidFill>
                  <a:schemeClr val="tx1"/>
                </a:solidFill>
                <a:latin typeface="Arial Narrow" panose="020B0606020202030204" pitchFamily="34" charset="0"/>
              </a:defRPr>
            </a:lvl1pPr>
          </a:lstStyle>
          <a:p>
            <a:fld id="{C715CDA6-468B-4914-9119-2CA166CC068C}" type="datetime1">
              <a:rPr lang="en-US" smtClean="0"/>
              <a:pPr/>
              <a:t>1/20/2024</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675">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68580" tIns="34290" rIns="68580" bIns="3429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675" b="0">
                <a:solidFill>
                  <a:prstClr val="black"/>
                </a:solidFill>
                <a:latin typeface="Arial Narrow" pitchFamily="34" charset="0"/>
              </a:rPr>
              <a:t>Slide </a:t>
            </a:r>
            <a:fld id="{91D1C02B-4EAB-4E15-8698-97615A35039E}" type="slidenum">
              <a:rPr lang="en-US" sz="675" b="0" smtClean="0">
                <a:solidFill>
                  <a:prstClr val="black"/>
                </a:solidFill>
                <a:latin typeface="Arial Narrow" pitchFamily="34" charset="0"/>
              </a:rPr>
              <a:pPr algn="r" fontAlgn="auto">
                <a:spcBef>
                  <a:spcPts val="0"/>
                </a:spcBef>
                <a:spcAft>
                  <a:spcPts val="0"/>
                </a:spcAft>
              </a:pPr>
              <a:t>‹#›</a:t>
            </a:fld>
            <a:endParaRPr lang="en-US" sz="675" b="0">
              <a:solidFill>
                <a:prstClr val="black"/>
              </a:solidFill>
              <a:latin typeface="Arial Narrow" pitchFamily="34" charset="0"/>
            </a:endParaRPr>
          </a:p>
        </p:txBody>
      </p:sp>
      <p:sp>
        <p:nvSpPr>
          <p:cNvPr id="10"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68580" tIns="34290" rIns="68580" bIns="3429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675" b="0">
                <a:solidFill>
                  <a:prstClr val="black"/>
                </a:solidFill>
                <a:latin typeface="Arial Narrow" pitchFamily="34" charset="0"/>
              </a:rPr>
              <a:t>Slide </a:t>
            </a:r>
            <a:fld id="{91D1C02B-4EAB-4E15-8698-97615A35039E}" type="slidenum">
              <a:rPr lang="en-US" sz="675" b="0" smtClean="0">
                <a:solidFill>
                  <a:prstClr val="black"/>
                </a:solidFill>
                <a:latin typeface="Arial Narrow" pitchFamily="34" charset="0"/>
              </a:rPr>
              <a:pPr algn="r" fontAlgn="auto">
                <a:spcBef>
                  <a:spcPts val="0"/>
                </a:spcBef>
                <a:spcAft>
                  <a:spcPts val="0"/>
                </a:spcAft>
              </a:pPr>
              <a:t>‹#›</a:t>
            </a:fld>
            <a:endParaRPr lang="en-US" sz="675" b="0">
              <a:solidFill>
                <a:prstClr val="black"/>
              </a:solidFill>
              <a:latin typeface="Arial Narrow" pitchFamily="34" charset="0"/>
            </a:endParaRPr>
          </a:p>
        </p:txBody>
      </p:sp>
      <p:sp>
        <p:nvSpPr>
          <p:cNvPr id="11" name="Slide Number Placeholder 3">
            <a:extLst>
              <a:ext uri="{FF2B5EF4-FFF2-40B4-BE49-F238E27FC236}">
                <a16:creationId xmlns:a16="http://schemas.microsoft.com/office/drawing/2014/main" id="{05AD1468-197B-4EDE-8D47-AFD9154667E7}"/>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7197296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secHead" preserve="1">
  <p:cSld name="Subs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1/20/2024</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071180217"/>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twoObj" preserve="1">
  <p:cSld name="Two Content (medium)">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3"/>
            <a:ext cx="4222668" cy="4912233"/>
          </a:xfrm>
        </p:spPr>
        <p:txBody>
          <a:bodyPr>
            <a:normAutofit/>
          </a:bodyPr>
          <a:lstStyle>
            <a:lvl1pPr>
              <a:defRPr sz="1800" spc="0">
                <a:solidFill>
                  <a:schemeClr val="tx1"/>
                </a:solidFill>
              </a:defRPr>
            </a:lvl1pPr>
            <a:lvl2pPr>
              <a:defRPr sz="1500" spc="0">
                <a:solidFill>
                  <a:schemeClr val="tx1"/>
                </a:solidFill>
              </a:defRPr>
            </a:lvl2pPr>
            <a:lvl3pPr>
              <a:defRPr sz="1350" spc="0">
                <a:solidFill>
                  <a:schemeClr val="tx1"/>
                </a:solidFill>
              </a:defRPr>
            </a:lvl3pPr>
            <a:lvl4pPr>
              <a:defRPr sz="1200" spc="0">
                <a:solidFill>
                  <a:schemeClr val="tx1"/>
                </a:solidFill>
              </a:defRPr>
            </a:lvl4pPr>
            <a:lvl5pPr>
              <a:defRPr sz="1200" spc="0">
                <a:solidFill>
                  <a:schemeClr val="tx1"/>
                </a:solidFill>
              </a:defRPr>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719073"/>
            <a:ext cx="4258294" cy="4912233"/>
          </a:xfrm>
        </p:spPr>
        <p:txBody>
          <a:bodyPr>
            <a:normAutofit/>
          </a:bodyPr>
          <a:lstStyle>
            <a:lvl1pPr>
              <a:defRPr sz="1800" spc="0">
                <a:solidFill>
                  <a:schemeClr val="tx1"/>
                </a:solidFill>
              </a:defRPr>
            </a:lvl1pPr>
            <a:lvl2pPr>
              <a:defRPr sz="1500" spc="0">
                <a:solidFill>
                  <a:schemeClr val="tx1"/>
                </a:solidFill>
              </a:defRPr>
            </a:lvl2pPr>
            <a:lvl3pPr>
              <a:defRPr sz="1350" spc="0">
                <a:solidFill>
                  <a:schemeClr val="tx1"/>
                </a:solidFill>
              </a:defRPr>
            </a:lvl3pPr>
            <a:lvl4pPr>
              <a:defRPr sz="1200" spc="0">
                <a:solidFill>
                  <a:schemeClr val="tx1"/>
                </a:solidFill>
              </a:defRPr>
            </a:lvl4pPr>
            <a:lvl5pPr>
              <a:defRPr sz="1200" spc="0">
                <a:solidFill>
                  <a:schemeClr val="tx1"/>
                </a:solidFill>
              </a:defRPr>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381521" y="6630110"/>
            <a:ext cx="2133600" cy="274320"/>
          </a:xfrm>
        </p:spPr>
        <p:txBody>
          <a:bodyPr/>
          <a:lstStyle>
            <a:lvl1pPr>
              <a:defRPr sz="675">
                <a:solidFill>
                  <a:schemeClr val="tx1"/>
                </a:solidFill>
                <a:latin typeface="Arial Narrow" panose="020B0606020202030204" pitchFamily="34" charset="0"/>
              </a:defRPr>
            </a:lvl1pPr>
          </a:lstStyle>
          <a:p>
            <a:fld id="{C715CDA6-468B-4914-9119-2CA166CC068C}" type="datetime1">
              <a:rPr lang="en-US" smtClean="0"/>
              <a:pPr/>
              <a:t>1/20/2024</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675">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68580" tIns="34290" rIns="68580" bIns="3429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675" b="0">
                <a:solidFill>
                  <a:prstClr val="black"/>
                </a:solidFill>
                <a:latin typeface="Arial Narrow" pitchFamily="34" charset="0"/>
              </a:rPr>
              <a:t>Slide </a:t>
            </a:r>
            <a:fld id="{91D1C02B-4EAB-4E15-8698-97615A35039E}" type="slidenum">
              <a:rPr lang="en-US" sz="675" b="0" smtClean="0">
                <a:solidFill>
                  <a:prstClr val="black"/>
                </a:solidFill>
                <a:latin typeface="Arial Narrow" pitchFamily="34" charset="0"/>
              </a:rPr>
              <a:pPr algn="r" fontAlgn="auto">
                <a:spcBef>
                  <a:spcPts val="0"/>
                </a:spcBef>
                <a:spcAft>
                  <a:spcPts val="0"/>
                </a:spcAft>
              </a:pPr>
              <a:t>‹#›</a:t>
            </a:fld>
            <a:endParaRPr lang="en-US" sz="675" b="0">
              <a:solidFill>
                <a:prstClr val="black"/>
              </a:solidFill>
              <a:latin typeface="Arial Narrow" pitchFamily="34" charset="0"/>
            </a:endParaRPr>
          </a:p>
        </p:txBody>
      </p:sp>
      <p:sp>
        <p:nvSpPr>
          <p:cNvPr id="10"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68580" tIns="34290" rIns="68580" bIns="3429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675" b="0">
                <a:solidFill>
                  <a:prstClr val="black"/>
                </a:solidFill>
                <a:latin typeface="Arial Narrow" pitchFamily="34" charset="0"/>
              </a:rPr>
              <a:t>Slide </a:t>
            </a:r>
            <a:fld id="{91D1C02B-4EAB-4E15-8698-97615A35039E}" type="slidenum">
              <a:rPr lang="en-US" sz="675" b="0" smtClean="0">
                <a:solidFill>
                  <a:prstClr val="black"/>
                </a:solidFill>
                <a:latin typeface="Arial Narrow" pitchFamily="34" charset="0"/>
              </a:rPr>
              <a:pPr algn="r" fontAlgn="auto">
                <a:spcBef>
                  <a:spcPts val="0"/>
                </a:spcBef>
                <a:spcAft>
                  <a:spcPts val="0"/>
                </a:spcAft>
              </a:pPr>
              <a:t>‹#›</a:t>
            </a:fld>
            <a:endParaRPr lang="en-US" sz="675" b="0">
              <a:solidFill>
                <a:prstClr val="black"/>
              </a:solidFill>
              <a:latin typeface="Arial Narrow" pitchFamily="34" charset="0"/>
            </a:endParaRPr>
          </a:p>
        </p:txBody>
      </p:sp>
      <p:sp>
        <p:nvSpPr>
          <p:cNvPr id="11" name="Slide Number Placeholder 3">
            <a:extLst>
              <a:ext uri="{FF2B5EF4-FFF2-40B4-BE49-F238E27FC236}">
                <a16:creationId xmlns:a16="http://schemas.microsoft.com/office/drawing/2014/main" id="{20A91EFF-491F-455B-99B2-379015FAEAB7}"/>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3082363862"/>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showMasterSp="0" type="obj" preserve="1">
  <p:cSld name="Code">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685802"/>
            <a:ext cx="8407893" cy="5440679"/>
          </a:xfrm>
        </p:spPr>
        <p:txBody>
          <a:bodyPr/>
          <a:lstStyle>
            <a:lvl1pPr marL="34290" indent="0">
              <a:spcBef>
                <a:spcPts val="0"/>
              </a:spcBef>
              <a:spcAft>
                <a:spcPts val="0"/>
              </a:spcAft>
              <a:buNone/>
              <a:defRPr b="0" spc="0">
                <a:solidFill>
                  <a:schemeClr val="tx1"/>
                </a:solidFill>
              </a:defRPr>
            </a:lvl1pPr>
            <a:lvl2pPr marL="274320" indent="0">
              <a:spcBef>
                <a:spcPts val="0"/>
              </a:spcBef>
              <a:spcAft>
                <a:spcPts val="0"/>
              </a:spcAft>
              <a:buNone/>
              <a:defRPr b="0" spc="0">
                <a:solidFill>
                  <a:schemeClr val="tx1"/>
                </a:solidFill>
              </a:defRPr>
            </a:lvl2pPr>
            <a:lvl3pPr marL="480060" indent="0">
              <a:spcBef>
                <a:spcPts val="0"/>
              </a:spcBef>
              <a:spcAft>
                <a:spcPts val="0"/>
              </a:spcAft>
              <a:buNone/>
              <a:defRPr b="0" spc="0">
                <a:solidFill>
                  <a:schemeClr val="tx1"/>
                </a:solidFill>
              </a:defRPr>
            </a:lvl3pPr>
            <a:lvl4pPr marL="685800" indent="0">
              <a:spcBef>
                <a:spcPts val="0"/>
              </a:spcBef>
              <a:spcAft>
                <a:spcPts val="0"/>
              </a:spcAft>
              <a:buNone/>
              <a:defRPr b="0">
                <a:solidFill>
                  <a:schemeClr val="tx1"/>
                </a:solidFill>
              </a:defRPr>
            </a:lvl4pPr>
            <a:lvl5pPr marL="822960" indent="0">
              <a:spcBef>
                <a:spcPts val="0"/>
              </a:spcBef>
              <a:spcAft>
                <a:spcPts val="0"/>
              </a:spcAft>
              <a:buNone/>
              <a:defRPr b="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581975"/>
            <a:ext cx="2133600" cy="274320"/>
          </a:xfrm>
        </p:spPr>
        <p:txBody>
          <a:bodyPr/>
          <a:lstStyle>
            <a:lvl1pPr>
              <a:defRPr sz="675">
                <a:solidFill>
                  <a:schemeClr val="tx1"/>
                </a:solidFill>
                <a:latin typeface="Arial Narrow" panose="020B0606020202030204" pitchFamily="34" charset="0"/>
              </a:defRPr>
            </a:lvl1pPr>
          </a:lstStyle>
          <a:p>
            <a:fld id="{7AB79BEF-7C7E-4EC3-A0A2-7AB0F4F51B73}" type="datetime1">
              <a:rPr lang="en-US" smtClean="0"/>
              <a:pPr/>
              <a:t>1/20/2024</a:t>
            </a:fld>
            <a:endParaRPr lang="en-US"/>
          </a:p>
        </p:txBody>
      </p:sp>
      <p:sp>
        <p:nvSpPr>
          <p:cNvPr id="5" name="Footer Placeholder 4"/>
          <p:cNvSpPr>
            <a:spLocks noGrp="1"/>
          </p:cNvSpPr>
          <p:nvPr>
            <p:ph type="ftr" sz="quarter" idx="11"/>
          </p:nvPr>
        </p:nvSpPr>
        <p:spPr>
          <a:xfrm>
            <a:off x="3048000" y="6581975"/>
            <a:ext cx="3352800" cy="274320"/>
          </a:xfrm>
        </p:spPr>
        <p:txBody>
          <a:bodyPr/>
          <a:lstStyle>
            <a:lvl1pPr>
              <a:defRPr sz="675">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a:xfrm>
            <a:off x="381000" y="152402"/>
            <a:ext cx="8381260" cy="406153"/>
          </a:xfrm>
        </p:spPr>
        <p:txBody>
          <a:bodyPr/>
          <a:lstStyle>
            <a:lvl1pPr>
              <a:defRPr sz="1500" u="sng" cap="none" spc="0">
                <a:solidFill>
                  <a:schemeClr val="tx1"/>
                </a:solidFill>
              </a:defRPr>
            </a:lvl1pPr>
          </a:lstStyle>
          <a:p>
            <a:r>
              <a:rPr lang="en-US" dirty="0"/>
              <a:t>Click To Edit Master Title Style</a:t>
            </a: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68580" tIns="34290" rIns="68580" bIns="3429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675" b="0">
                <a:solidFill>
                  <a:prstClr val="black"/>
                </a:solidFill>
                <a:latin typeface="Arial Narrow" pitchFamily="34" charset="0"/>
              </a:rPr>
              <a:t>Slide </a:t>
            </a:r>
            <a:fld id="{91D1C02B-4EAB-4E15-8698-97615A35039E}" type="slidenum">
              <a:rPr lang="en-US" sz="675" b="0" smtClean="0">
                <a:solidFill>
                  <a:prstClr val="black"/>
                </a:solidFill>
                <a:latin typeface="Arial Narrow" pitchFamily="34" charset="0"/>
              </a:rPr>
              <a:pPr algn="r" fontAlgn="auto">
                <a:spcBef>
                  <a:spcPts val="0"/>
                </a:spcBef>
                <a:spcAft>
                  <a:spcPts val="0"/>
                </a:spcAft>
              </a:pPr>
              <a:t>‹#›</a:t>
            </a:fld>
            <a:endParaRPr lang="en-US" sz="675" b="0">
              <a:solidFill>
                <a:prstClr val="black"/>
              </a:solidFill>
              <a:latin typeface="Arial Narrow" pitchFamily="34" charset="0"/>
            </a:endParaRP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68580" tIns="34290" rIns="68580" bIns="3429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675" b="0">
                <a:solidFill>
                  <a:prstClr val="black"/>
                </a:solidFill>
                <a:latin typeface="Arial Narrow" pitchFamily="34" charset="0"/>
              </a:rPr>
              <a:t>Slide </a:t>
            </a:r>
            <a:fld id="{91D1C02B-4EAB-4E15-8698-97615A35039E}" type="slidenum">
              <a:rPr lang="en-US" sz="675" b="0" smtClean="0">
                <a:solidFill>
                  <a:prstClr val="black"/>
                </a:solidFill>
                <a:latin typeface="Arial Narrow" pitchFamily="34" charset="0"/>
              </a:rPr>
              <a:pPr algn="r" fontAlgn="auto">
                <a:spcBef>
                  <a:spcPts val="0"/>
                </a:spcBef>
                <a:spcAft>
                  <a:spcPts val="0"/>
                </a:spcAft>
              </a:pPr>
              <a:t>‹#›</a:t>
            </a:fld>
            <a:endParaRPr lang="en-US" sz="675" b="0">
              <a:solidFill>
                <a:prstClr val="black"/>
              </a:solidFill>
              <a:latin typeface="Arial Narrow" pitchFamily="34" charset="0"/>
            </a:endParaRPr>
          </a:p>
        </p:txBody>
      </p:sp>
      <p:sp>
        <p:nvSpPr>
          <p:cNvPr id="10" name="Slide Number Placeholder 3">
            <a:extLst>
              <a:ext uri="{FF2B5EF4-FFF2-40B4-BE49-F238E27FC236}">
                <a16:creationId xmlns:a16="http://schemas.microsoft.com/office/drawing/2014/main" id="{943A2051-FAC0-42CA-9F5D-826E4EA1A3CA}"/>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3207329811"/>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350" b="0">
              <a:solidFill>
                <a:prstClr val="white"/>
              </a:solidFill>
            </a:endParaRPr>
          </a:p>
        </p:txBody>
      </p:sp>
      <p:sp>
        <p:nvSpPr>
          <p:cNvPr id="8" name="Rectangle 7"/>
          <p:cNvSpPr/>
          <p:nvPr/>
        </p:nvSpPr>
        <p:spPr>
          <a:xfrm>
            <a:off x="152400" y="153923"/>
            <a:ext cx="6705600" cy="655320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350" b="0">
              <a:solidFill>
                <a:prstClr val="white"/>
              </a:solidFill>
            </a:endParaRPr>
          </a:p>
        </p:txBody>
      </p:sp>
      <p:sp>
        <p:nvSpPr>
          <p:cNvPr id="3" name="Text Placeholder 2"/>
          <p:cNvSpPr>
            <a:spLocks noGrp="1"/>
          </p:cNvSpPr>
          <p:nvPr>
            <p:ph type="body" idx="1"/>
          </p:nvPr>
        </p:nvSpPr>
        <p:spPr>
          <a:xfrm>
            <a:off x="7162800" y="2892277"/>
            <a:ext cx="1600201" cy="1645920"/>
          </a:xfrm>
        </p:spPr>
        <p:txBody>
          <a:bodyPr anchor="ctr"/>
          <a:lstStyle>
            <a:lvl1pPr marL="0" indent="0">
              <a:buNone/>
              <a:defRPr sz="1500">
                <a:solidFill>
                  <a:schemeClr val="bg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675">
                <a:solidFill>
                  <a:schemeClr val="tx1"/>
                </a:solidFill>
                <a:latin typeface="Arial Narrow" panose="020B0606020202030204" pitchFamily="34" charset="0"/>
              </a:defRPr>
            </a:lvl1pPr>
          </a:lstStyle>
          <a:p>
            <a:fld id="{C434DD70-68F0-4DEF-81F9-71079D2F1371}" type="datetime1">
              <a:rPr lang="en-US" smtClean="0"/>
              <a:pPr/>
              <a:t>1/20/2024</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675">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3150" spc="113" baseline="0">
                <a:solidFill>
                  <a:schemeClr val="tx1"/>
                </a:solidFill>
              </a:defRPr>
            </a:lvl1pPr>
          </a:lstStyle>
          <a:p>
            <a:r>
              <a:rPr lang="en-US"/>
              <a:t>Click to edit Master title style</a:t>
            </a:r>
            <a:endParaRPr lang="en-US" dirty="0"/>
          </a:p>
        </p:txBody>
      </p:sp>
      <p:sp>
        <p:nvSpPr>
          <p:cNvPr id="13"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68580" tIns="34290" rIns="68580" bIns="3429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675" b="0">
                <a:solidFill>
                  <a:schemeClr val="tx1"/>
                </a:solidFill>
                <a:latin typeface="Arial Narrow" pitchFamily="34" charset="0"/>
              </a:rPr>
              <a:t>Slide </a:t>
            </a:r>
            <a:fld id="{91D1C02B-4EAB-4E15-8698-97615A35039E}" type="slidenum">
              <a:rPr lang="en-US" sz="675" b="0" smtClean="0">
                <a:solidFill>
                  <a:schemeClr val="tx1"/>
                </a:solidFill>
                <a:latin typeface="Arial Narrow" pitchFamily="34" charset="0"/>
              </a:rPr>
              <a:pPr algn="r" fontAlgn="auto">
                <a:spcBef>
                  <a:spcPts val="0"/>
                </a:spcBef>
                <a:spcAft>
                  <a:spcPts val="0"/>
                </a:spcAft>
              </a:pPr>
              <a:t>‹#›</a:t>
            </a:fld>
            <a:endParaRPr lang="en-US" sz="675" b="0">
              <a:solidFill>
                <a:schemeClr val="tx1"/>
              </a:solidFill>
              <a:latin typeface="Arial Narrow" pitchFamily="34" charset="0"/>
            </a:endParaRPr>
          </a:p>
        </p:txBody>
      </p:sp>
      <p:sp>
        <p:nvSpPr>
          <p:cNvPr id="10"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68580" tIns="34290" rIns="68580" bIns="3429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675" b="0">
                <a:solidFill>
                  <a:schemeClr val="tx1"/>
                </a:solidFill>
                <a:latin typeface="Arial Narrow" pitchFamily="34" charset="0"/>
              </a:rPr>
              <a:t>Slide </a:t>
            </a:r>
            <a:fld id="{91D1C02B-4EAB-4E15-8698-97615A35039E}" type="slidenum">
              <a:rPr lang="en-US" sz="675" b="0" smtClean="0">
                <a:solidFill>
                  <a:schemeClr val="tx1"/>
                </a:solidFill>
                <a:latin typeface="Arial Narrow" pitchFamily="34" charset="0"/>
              </a:rPr>
              <a:pPr algn="r" fontAlgn="auto">
                <a:spcBef>
                  <a:spcPts val="0"/>
                </a:spcBef>
                <a:spcAft>
                  <a:spcPts val="0"/>
                </a:spcAft>
              </a:pPr>
              <a:t>‹#›</a:t>
            </a:fld>
            <a:endParaRPr lang="en-US" sz="675" b="0">
              <a:solidFill>
                <a:schemeClr val="tx1"/>
              </a:solidFill>
              <a:latin typeface="Arial Narrow" pitchFamily="34" charset="0"/>
            </a:endParaRPr>
          </a:p>
        </p:txBody>
      </p:sp>
      <p:sp>
        <p:nvSpPr>
          <p:cNvPr id="14" name="Slide Number Placeholder 3">
            <a:extLst>
              <a:ext uri="{FF2B5EF4-FFF2-40B4-BE49-F238E27FC236}">
                <a16:creationId xmlns:a16="http://schemas.microsoft.com/office/drawing/2014/main" id="{A5A710D5-955D-47B5-A439-A8129F08C5F1}"/>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768554700"/>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showMasterSp="0" type="secHead" preserve="1">
  <p:cSld name="Subs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350" b="0">
              <a:solidFill>
                <a:prstClr val="white"/>
              </a:solidFill>
            </a:endParaRPr>
          </a:p>
        </p:txBody>
      </p:sp>
      <p:sp>
        <p:nvSpPr>
          <p:cNvPr id="8" name="Rectangle 7"/>
          <p:cNvSpPr/>
          <p:nvPr/>
        </p:nvSpPr>
        <p:spPr>
          <a:xfrm>
            <a:off x="152400" y="153923"/>
            <a:ext cx="6705600" cy="65532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350" b="0">
              <a:solidFill>
                <a:prstClr val="white"/>
              </a:solidFill>
            </a:endParaRPr>
          </a:p>
        </p:txBody>
      </p:sp>
      <p:sp>
        <p:nvSpPr>
          <p:cNvPr id="3" name="Text Placeholder 2"/>
          <p:cNvSpPr>
            <a:spLocks noGrp="1"/>
          </p:cNvSpPr>
          <p:nvPr>
            <p:ph type="body" idx="1"/>
          </p:nvPr>
        </p:nvSpPr>
        <p:spPr>
          <a:xfrm>
            <a:off x="7162800" y="2892277"/>
            <a:ext cx="1600201" cy="1645920"/>
          </a:xfrm>
        </p:spPr>
        <p:txBody>
          <a:bodyPr anchor="ctr"/>
          <a:lstStyle>
            <a:lvl1pPr marL="0" indent="0">
              <a:buNone/>
              <a:defRPr sz="1500">
                <a:solidFill>
                  <a:schemeClr val="bg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675">
                <a:solidFill>
                  <a:schemeClr val="tx1"/>
                </a:solidFill>
                <a:latin typeface="Arial Narrow" panose="020B0606020202030204" pitchFamily="34" charset="0"/>
              </a:defRPr>
            </a:lvl1pPr>
          </a:lstStyle>
          <a:p>
            <a:fld id="{C434DD70-68F0-4DEF-81F9-71079D2F1371}" type="datetime1">
              <a:rPr lang="en-US" smtClean="0"/>
              <a:pPr/>
              <a:t>1/20/2024</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675">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3150" spc="113" baseline="0">
                <a:solidFill>
                  <a:schemeClr val="tx1"/>
                </a:solidFill>
              </a:defRPr>
            </a:lvl1pPr>
          </a:lstStyle>
          <a:p>
            <a:r>
              <a:rPr lang="en-US"/>
              <a:t>Click to edit Master title style</a:t>
            </a:r>
            <a:endParaRPr lang="en-US" dirty="0"/>
          </a:p>
        </p:txBody>
      </p:sp>
      <p:sp>
        <p:nvSpPr>
          <p:cNvPr id="13"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68580" tIns="34290" rIns="68580" bIns="3429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675" b="0">
                <a:solidFill>
                  <a:schemeClr val="tx1"/>
                </a:solidFill>
                <a:latin typeface="Arial Narrow" pitchFamily="34" charset="0"/>
              </a:rPr>
              <a:t>Slide </a:t>
            </a:r>
            <a:fld id="{91D1C02B-4EAB-4E15-8698-97615A35039E}" type="slidenum">
              <a:rPr lang="en-US" sz="675" b="0" smtClean="0">
                <a:solidFill>
                  <a:schemeClr val="tx1"/>
                </a:solidFill>
                <a:latin typeface="Arial Narrow" pitchFamily="34" charset="0"/>
              </a:rPr>
              <a:pPr algn="r" fontAlgn="auto">
                <a:spcBef>
                  <a:spcPts val="0"/>
                </a:spcBef>
                <a:spcAft>
                  <a:spcPts val="0"/>
                </a:spcAft>
              </a:pPr>
              <a:t>‹#›</a:t>
            </a:fld>
            <a:endParaRPr lang="en-US" sz="675" b="0">
              <a:solidFill>
                <a:schemeClr val="tx1"/>
              </a:solidFill>
              <a:latin typeface="Arial Narrow" pitchFamily="34" charset="0"/>
            </a:endParaRPr>
          </a:p>
        </p:txBody>
      </p:sp>
      <p:sp>
        <p:nvSpPr>
          <p:cNvPr id="10"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68580" tIns="34290" rIns="68580" bIns="3429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675" b="0">
                <a:solidFill>
                  <a:schemeClr val="tx1"/>
                </a:solidFill>
                <a:latin typeface="Arial Narrow" pitchFamily="34" charset="0"/>
              </a:rPr>
              <a:t>Slide </a:t>
            </a:r>
            <a:fld id="{91D1C02B-4EAB-4E15-8698-97615A35039E}" type="slidenum">
              <a:rPr lang="en-US" sz="675" b="0" smtClean="0">
                <a:solidFill>
                  <a:schemeClr val="tx1"/>
                </a:solidFill>
                <a:latin typeface="Arial Narrow" pitchFamily="34" charset="0"/>
              </a:rPr>
              <a:pPr algn="r" fontAlgn="auto">
                <a:spcBef>
                  <a:spcPts val="0"/>
                </a:spcBef>
                <a:spcAft>
                  <a:spcPts val="0"/>
                </a:spcAft>
              </a:pPr>
              <a:t>‹#›</a:t>
            </a:fld>
            <a:endParaRPr lang="en-US" sz="675" b="0">
              <a:solidFill>
                <a:schemeClr val="tx1"/>
              </a:solidFill>
              <a:latin typeface="Arial Narrow" pitchFamily="34" charset="0"/>
            </a:endParaRPr>
          </a:p>
        </p:txBody>
      </p:sp>
      <p:sp>
        <p:nvSpPr>
          <p:cNvPr id="14" name="Slide Number Placeholder 3">
            <a:extLst>
              <a:ext uri="{FF2B5EF4-FFF2-40B4-BE49-F238E27FC236}">
                <a16:creationId xmlns:a16="http://schemas.microsoft.com/office/drawing/2014/main" id="{AC9E5648-C388-4294-966F-B753400DAF09}"/>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507312669"/>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1800" b="0" spc="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2438401"/>
            <a:ext cx="4040188" cy="3687763"/>
          </a:xfrm>
        </p:spPr>
        <p:txBody>
          <a:bodyPr/>
          <a:lstStyle>
            <a:lvl1pPr>
              <a:defRPr sz="1800" spc="0"/>
            </a:lvl1pPr>
            <a:lvl2pPr>
              <a:defRPr sz="1500" spc="0"/>
            </a:lvl2pPr>
            <a:lvl3pPr>
              <a:defRPr sz="1350" spc="0"/>
            </a:lvl3pPr>
            <a:lvl4pPr>
              <a:defRPr sz="1200" spc="0"/>
            </a:lvl4pPr>
            <a:lvl5pPr>
              <a:defRPr sz="1200" spc="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026" y="1722438"/>
            <a:ext cx="4041775" cy="639762"/>
          </a:xfrm>
        </p:spPr>
        <p:txBody>
          <a:bodyPr anchor="b"/>
          <a:lstStyle>
            <a:lvl1pPr marL="0" indent="0" algn="ctr">
              <a:buNone/>
              <a:defRPr sz="1800" b="0" spc="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6" y="2438401"/>
            <a:ext cx="4041775" cy="3687763"/>
          </a:xfrm>
        </p:spPr>
        <p:txBody>
          <a:bodyPr/>
          <a:lstStyle>
            <a:lvl1pPr>
              <a:defRPr sz="1800" spc="0"/>
            </a:lvl1pPr>
            <a:lvl2pPr>
              <a:defRPr sz="1500" spc="0"/>
            </a:lvl2pPr>
            <a:lvl3pPr>
              <a:defRPr sz="1350" spc="0"/>
            </a:lvl3pPr>
            <a:lvl4pPr>
              <a:defRPr sz="1200" spc="0"/>
            </a:lvl4pPr>
            <a:lvl5pPr>
              <a:defRPr sz="1200" spc="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370888" y="6641350"/>
            <a:ext cx="2133600" cy="274320"/>
          </a:xfrm>
        </p:spPr>
        <p:txBody>
          <a:bodyPr/>
          <a:lstStyle>
            <a:lvl1pPr>
              <a:defRPr sz="675">
                <a:solidFill>
                  <a:schemeClr val="tx1"/>
                </a:solidFill>
                <a:latin typeface="Arial Narrow" panose="020B0606020202030204" pitchFamily="34" charset="0"/>
              </a:defRPr>
            </a:lvl1pPr>
          </a:lstStyle>
          <a:p>
            <a:fld id="{3DD63199-ED02-43C5-98B2-403BD5B5424D}" type="datetime1">
              <a:rPr lang="en-US" smtClean="0"/>
              <a:pPr/>
              <a:t>1/20/2024</a:t>
            </a:fld>
            <a:endParaRPr lang="en-US"/>
          </a:p>
        </p:txBody>
      </p:sp>
      <p:sp>
        <p:nvSpPr>
          <p:cNvPr id="8" name="Footer Placeholder 7"/>
          <p:cNvSpPr>
            <a:spLocks noGrp="1"/>
          </p:cNvSpPr>
          <p:nvPr>
            <p:ph type="ftr" sz="quarter" idx="11"/>
          </p:nvPr>
        </p:nvSpPr>
        <p:spPr>
          <a:xfrm>
            <a:off x="3048000" y="6641350"/>
            <a:ext cx="3352800" cy="274320"/>
          </a:xfrm>
        </p:spPr>
        <p:txBody>
          <a:bodyPr/>
          <a:lstStyle>
            <a:lvl1pPr>
              <a:defRPr sz="675">
                <a:solidFill>
                  <a:schemeClr val="tx1"/>
                </a:solidFill>
                <a:latin typeface="Arial Narrow" panose="020B0606020202030204" pitchFamily="34" charset="0"/>
              </a:defRPr>
            </a:lvl1pPr>
          </a:lstStyle>
          <a:p>
            <a:endParaRPr lang="en-US"/>
          </a:p>
        </p:txBody>
      </p:sp>
      <p:sp>
        <p:nvSpPr>
          <p:cNvPr id="10" name="Title 9"/>
          <p:cNvSpPr>
            <a:spLocks noGrp="1"/>
          </p:cNvSpPr>
          <p:nvPr>
            <p:ph type="title"/>
          </p:nvPr>
        </p:nvSpPr>
        <p:spPr/>
        <p:txBody>
          <a:bodyPr/>
          <a:lstStyle/>
          <a:p>
            <a:r>
              <a:rPr lang="en-US"/>
              <a:t>Click to edit Master title style</a:t>
            </a:r>
          </a:p>
        </p:txBody>
      </p:sp>
      <p:sp>
        <p:nvSpPr>
          <p:cNvPr id="11"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68580" tIns="34290" rIns="68580" bIns="3429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675" b="0">
                <a:solidFill>
                  <a:schemeClr val="tx1"/>
                </a:solidFill>
                <a:latin typeface="Arial Narrow" pitchFamily="34" charset="0"/>
              </a:rPr>
              <a:t>Slide </a:t>
            </a:r>
            <a:fld id="{91D1C02B-4EAB-4E15-8698-97615A35039E}" type="slidenum">
              <a:rPr lang="en-US" sz="675" b="0" smtClean="0">
                <a:solidFill>
                  <a:schemeClr val="tx1"/>
                </a:solidFill>
                <a:latin typeface="Arial Narrow" pitchFamily="34" charset="0"/>
              </a:rPr>
              <a:pPr algn="r" fontAlgn="auto">
                <a:spcBef>
                  <a:spcPts val="0"/>
                </a:spcBef>
                <a:spcAft>
                  <a:spcPts val="0"/>
                </a:spcAft>
              </a:pPr>
              <a:t>‹#›</a:t>
            </a:fld>
            <a:endParaRPr lang="en-US" sz="675" b="0">
              <a:solidFill>
                <a:schemeClr val="tx1"/>
              </a:solidFill>
              <a:latin typeface="Arial Narrow" pitchFamily="34" charset="0"/>
            </a:endParaRPr>
          </a:p>
        </p:txBody>
      </p:sp>
      <p:sp>
        <p:nvSpPr>
          <p:cNvPr id="12"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68580" tIns="34290" rIns="68580" bIns="3429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675" b="0">
                <a:solidFill>
                  <a:schemeClr val="tx1"/>
                </a:solidFill>
                <a:latin typeface="Arial Narrow" pitchFamily="34" charset="0"/>
              </a:rPr>
              <a:t>Slide </a:t>
            </a:r>
            <a:fld id="{91D1C02B-4EAB-4E15-8698-97615A35039E}" type="slidenum">
              <a:rPr lang="en-US" sz="675" b="0" smtClean="0">
                <a:solidFill>
                  <a:schemeClr val="tx1"/>
                </a:solidFill>
                <a:latin typeface="Arial Narrow" pitchFamily="34" charset="0"/>
              </a:rPr>
              <a:pPr algn="r" fontAlgn="auto">
                <a:spcBef>
                  <a:spcPts val="0"/>
                </a:spcBef>
                <a:spcAft>
                  <a:spcPts val="0"/>
                </a:spcAft>
              </a:pPr>
              <a:t>‹#›</a:t>
            </a:fld>
            <a:endParaRPr lang="en-US" sz="675" b="0">
              <a:solidFill>
                <a:schemeClr val="tx1"/>
              </a:solidFill>
              <a:latin typeface="Arial Narrow" pitchFamily="34" charset="0"/>
            </a:endParaRPr>
          </a:p>
        </p:txBody>
      </p:sp>
      <p:sp>
        <p:nvSpPr>
          <p:cNvPr id="13" name="Slide Number Placeholder 3">
            <a:extLst>
              <a:ext uri="{FF2B5EF4-FFF2-40B4-BE49-F238E27FC236}">
                <a16:creationId xmlns:a16="http://schemas.microsoft.com/office/drawing/2014/main" id="{87F842BF-D47C-4191-AB40-B6AB14F21E7A}"/>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496835549"/>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370888" y="6617600"/>
            <a:ext cx="2133600" cy="274320"/>
          </a:xfrm>
        </p:spPr>
        <p:txBody>
          <a:bodyPr/>
          <a:lstStyle>
            <a:lvl1pPr>
              <a:defRPr sz="675">
                <a:solidFill>
                  <a:schemeClr val="tx1"/>
                </a:solidFill>
                <a:latin typeface="Arial Narrow" panose="020B0606020202030204" pitchFamily="34" charset="0"/>
              </a:defRPr>
            </a:lvl1pPr>
          </a:lstStyle>
          <a:p>
            <a:fld id="{58F7003A-EE07-45D0-8EDE-BE72C64253B7}" type="datetime1">
              <a:rPr lang="en-US" smtClean="0"/>
              <a:pPr/>
              <a:t>1/20/2024</a:t>
            </a:fld>
            <a:endParaRPr lang="en-US"/>
          </a:p>
        </p:txBody>
      </p:sp>
      <p:sp>
        <p:nvSpPr>
          <p:cNvPr id="4" name="Footer Placeholder 3"/>
          <p:cNvSpPr>
            <a:spLocks noGrp="1"/>
          </p:cNvSpPr>
          <p:nvPr>
            <p:ph type="ftr" sz="quarter" idx="11"/>
          </p:nvPr>
        </p:nvSpPr>
        <p:spPr>
          <a:xfrm>
            <a:off x="3048000" y="6617600"/>
            <a:ext cx="3352800" cy="274320"/>
          </a:xfrm>
        </p:spPr>
        <p:txBody>
          <a:bodyPr/>
          <a:lstStyle>
            <a:lvl1pPr>
              <a:defRPr sz="675">
                <a:solidFill>
                  <a:schemeClr val="tx1"/>
                </a:solidFill>
                <a:latin typeface="Arial Narrow" panose="020B0606020202030204" pitchFamily="34" charset="0"/>
              </a:defRPr>
            </a:lvl1pPr>
          </a:lstStyle>
          <a:p>
            <a:endParaRPr lang="en-US"/>
          </a:p>
        </p:txBody>
      </p:sp>
      <p:sp>
        <p:nvSpPr>
          <p:cNvPr id="6" name="Title 5"/>
          <p:cNvSpPr>
            <a:spLocks noGrp="1"/>
          </p:cNvSpPr>
          <p:nvPr>
            <p:ph type="title"/>
          </p:nvPr>
        </p:nvSpPr>
        <p:spPr/>
        <p:txBody>
          <a:bodyPr/>
          <a:lstStyle/>
          <a:p>
            <a:r>
              <a:rPr lang="en-US"/>
              <a:t>Click to edit Master title style</a:t>
            </a:r>
          </a:p>
        </p:txBody>
      </p:sp>
      <p:sp>
        <p:nvSpPr>
          <p:cNvPr id="7"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68580" tIns="34290" rIns="68580" bIns="3429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675" b="0">
                <a:solidFill>
                  <a:schemeClr val="tx1"/>
                </a:solidFill>
                <a:latin typeface="Arial Narrow" pitchFamily="34" charset="0"/>
              </a:rPr>
              <a:t>Slide </a:t>
            </a:r>
            <a:fld id="{91D1C02B-4EAB-4E15-8698-97615A35039E}" type="slidenum">
              <a:rPr lang="en-US" sz="675" b="0" smtClean="0">
                <a:solidFill>
                  <a:schemeClr val="tx1"/>
                </a:solidFill>
                <a:latin typeface="Arial Narrow" pitchFamily="34" charset="0"/>
              </a:rPr>
              <a:pPr algn="r" fontAlgn="auto">
                <a:spcBef>
                  <a:spcPts val="0"/>
                </a:spcBef>
                <a:spcAft>
                  <a:spcPts val="0"/>
                </a:spcAft>
              </a:pPr>
              <a:t>‹#›</a:t>
            </a:fld>
            <a:endParaRPr lang="en-US" sz="675" b="0">
              <a:solidFill>
                <a:schemeClr val="tx1"/>
              </a:solidFill>
              <a:latin typeface="Arial Narrow" pitchFamily="34" charset="0"/>
            </a:endParaRP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68580" tIns="34290" rIns="68580" bIns="3429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675" b="0">
                <a:solidFill>
                  <a:schemeClr val="tx1"/>
                </a:solidFill>
                <a:latin typeface="Arial Narrow" pitchFamily="34" charset="0"/>
              </a:rPr>
              <a:t>Slide </a:t>
            </a:r>
            <a:fld id="{91D1C02B-4EAB-4E15-8698-97615A35039E}" type="slidenum">
              <a:rPr lang="en-US" sz="675" b="0" smtClean="0">
                <a:solidFill>
                  <a:schemeClr val="tx1"/>
                </a:solidFill>
                <a:latin typeface="Arial Narrow" pitchFamily="34" charset="0"/>
              </a:rPr>
              <a:pPr algn="r" fontAlgn="auto">
                <a:spcBef>
                  <a:spcPts val="0"/>
                </a:spcBef>
                <a:spcAft>
                  <a:spcPts val="0"/>
                </a:spcAft>
              </a:pPr>
              <a:t>‹#›</a:t>
            </a:fld>
            <a:endParaRPr lang="en-US" sz="675" b="0">
              <a:solidFill>
                <a:schemeClr val="tx1"/>
              </a:solidFill>
              <a:latin typeface="Arial Narrow" pitchFamily="34" charset="0"/>
            </a:endParaRPr>
          </a:p>
        </p:txBody>
      </p:sp>
      <p:sp>
        <p:nvSpPr>
          <p:cNvPr id="9" name="Slide Number Placeholder 3">
            <a:extLst>
              <a:ext uri="{FF2B5EF4-FFF2-40B4-BE49-F238E27FC236}">
                <a16:creationId xmlns:a16="http://schemas.microsoft.com/office/drawing/2014/main" id="{3B2D9C9A-4ED9-42B3-8936-1B7E9E0F896A}"/>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06731308"/>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350" b="0">
              <a:solidFill>
                <a:prstClr val="white"/>
              </a:solidFill>
            </a:endParaRPr>
          </a:p>
        </p:txBody>
      </p:sp>
      <p:sp>
        <p:nvSpPr>
          <p:cNvPr id="2" name="Date Placeholder 1"/>
          <p:cNvSpPr>
            <a:spLocks noGrp="1"/>
          </p:cNvSpPr>
          <p:nvPr>
            <p:ph type="dt" sz="half" idx="10"/>
          </p:nvPr>
        </p:nvSpPr>
        <p:spPr>
          <a:xfrm>
            <a:off x="370888" y="6629475"/>
            <a:ext cx="2133600" cy="274320"/>
          </a:xfrm>
        </p:spPr>
        <p:txBody>
          <a:bodyPr/>
          <a:lstStyle>
            <a:lvl1pPr>
              <a:defRPr sz="675">
                <a:solidFill>
                  <a:schemeClr val="tx1"/>
                </a:solidFill>
                <a:latin typeface="Arial Narrow" panose="020B0606020202030204" pitchFamily="34" charset="0"/>
              </a:defRPr>
            </a:lvl1pPr>
          </a:lstStyle>
          <a:p>
            <a:fld id="{E6F30DDD-5613-420D-BFAE-9FDA909A81F5}" type="datetime1">
              <a:rPr lang="en-US" smtClean="0"/>
              <a:pPr/>
              <a:t>1/20/2024</a:t>
            </a:fld>
            <a:endParaRPr lang="en-US"/>
          </a:p>
        </p:txBody>
      </p:sp>
      <p:sp>
        <p:nvSpPr>
          <p:cNvPr id="3" name="Footer Placeholder 2"/>
          <p:cNvSpPr>
            <a:spLocks noGrp="1"/>
          </p:cNvSpPr>
          <p:nvPr>
            <p:ph type="ftr" sz="quarter" idx="11"/>
          </p:nvPr>
        </p:nvSpPr>
        <p:spPr>
          <a:xfrm>
            <a:off x="3048000" y="6629475"/>
            <a:ext cx="3352800" cy="274320"/>
          </a:xfrm>
        </p:spPr>
        <p:txBody>
          <a:bodyPr/>
          <a:lstStyle>
            <a:lvl1pPr>
              <a:defRPr sz="675">
                <a:solidFill>
                  <a:schemeClr val="tx1"/>
                </a:solidFill>
                <a:latin typeface="Arial Narrow" panose="020B0606020202030204" pitchFamily="34" charset="0"/>
              </a:defRPr>
            </a:lvl1pPr>
          </a:lstStyle>
          <a:p>
            <a:endParaRPr lang="en-US"/>
          </a:p>
        </p:txBody>
      </p:sp>
      <p:sp>
        <p:nvSpPr>
          <p:cNvPr id="6"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68580" tIns="34290" rIns="68580" bIns="3429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675" b="0">
                <a:solidFill>
                  <a:prstClr val="black"/>
                </a:solidFill>
                <a:latin typeface="Arial Narrow" pitchFamily="34" charset="0"/>
              </a:rPr>
              <a:t>Slide </a:t>
            </a:r>
            <a:fld id="{91D1C02B-4EAB-4E15-8698-97615A35039E}" type="slidenum">
              <a:rPr lang="en-US" sz="675" b="0" smtClean="0">
                <a:solidFill>
                  <a:prstClr val="black"/>
                </a:solidFill>
                <a:latin typeface="Arial Narrow" pitchFamily="34" charset="0"/>
              </a:rPr>
              <a:pPr algn="r" fontAlgn="auto">
                <a:spcBef>
                  <a:spcPts val="0"/>
                </a:spcBef>
                <a:spcAft>
                  <a:spcPts val="0"/>
                </a:spcAft>
              </a:pPr>
              <a:t>‹#›</a:t>
            </a:fld>
            <a:endParaRPr lang="en-US" sz="675" b="0">
              <a:solidFill>
                <a:prstClr val="black"/>
              </a:solidFill>
              <a:latin typeface="Arial Narrow" pitchFamily="34" charset="0"/>
            </a:endParaRPr>
          </a:p>
        </p:txBody>
      </p:sp>
      <p:sp>
        <p:nvSpPr>
          <p:cNvPr id="7"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68580" tIns="34290" rIns="68580" bIns="3429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675" b="0">
                <a:solidFill>
                  <a:prstClr val="black"/>
                </a:solidFill>
                <a:latin typeface="Arial Narrow" pitchFamily="34" charset="0"/>
              </a:rPr>
              <a:t>Slide </a:t>
            </a:r>
            <a:fld id="{91D1C02B-4EAB-4E15-8698-97615A35039E}" type="slidenum">
              <a:rPr lang="en-US" sz="675" b="0" smtClean="0">
                <a:solidFill>
                  <a:prstClr val="black"/>
                </a:solidFill>
                <a:latin typeface="Arial Narrow" pitchFamily="34" charset="0"/>
              </a:rPr>
              <a:pPr algn="r" fontAlgn="auto">
                <a:spcBef>
                  <a:spcPts val="0"/>
                </a:spcBef>
                <a:spcAft>
                  <a:spcPts val="0"/>
                </a:spcAft>
              </a:pPr>
              <a:t>‹#›</a:t>
            </a:fld>
            <a:endParaRPr lang="en-US" sz="675" b="0">
              <a:solidFill>
                <a:prstClr val="black"/>
              </a:solidFill>
              <a:latin typeface="Arial Narrow" pitchFamily="34" charset="0"/>
            </a:endParaRPr>
          </a:p>
        </p:txBody>
      </p:sp>
      <p:sp>
        <p:nvSpPr>
          <p:cNvPr id="8" name="Slide Number Placeholder 3">
            <a:extLst>
              <a:ext uri="{FF2B5EF4-FFF2-40B4-BE49-F238E27FC236}">
                <a16:creationId xmlns:a16="http://schemas.microsoft.com/office/drawing/2014/main" id="{9C052743-542F-4A54-BFEA-640A6E8061AA}"/>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3613259241"/>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350" b="0">
              <a:solidFill>
                <a:prstClr val="white"/>
              </a:solidFill>
            </a:endParaRPr>
          </a:p>
        </p:txBody>
      </p:sp>
      <p:sp>
        <p:nvSpPr>
          <p:cNvPr id="8" name="Rectangle 7"/>
          <p:cNvSpPr/>
          <p:nvPr/>
        </p:nvSpPr>
        <p:spPr>
          <a:xfrm>
            <a:off x="7010400" y="150876"/>
            <a:ext cx="1981200" cy="6556248"/>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350" b="0">
              <a:solidFill>
                <a:prstClr val="white"/>
              </a:solidFill>
            </a:endParaRPr>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350" b="0">
              <a:solidFill>
                <a:prstClr val="white"/>
              </a:solidFill>
            </a:endParaRPr>
          </a:p>
        </p:txBody>
      </p:sp>
      <p:sp>
        <p:nvSpPr>
          <p:cNvPr id="3" name="Content Placeholder 2"/>
          <p:cNvSpPr>
            <a:spLocks noGrp="1"/>
          </p:cNvSpPr>
          <p:nvPr>
            <p:ph idx="1"/>
          </p:nvPr>
        </p:nvSpPr>
        <p:spPr>
          <a:xfrm>
            <a:off x="609600" y="304802"/>
            <a:ext cx="586740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050">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a:xfrm>
            <a:off x="370888" y="6641350"/>
            <a:ext cx="2133600" cy="274320"/>
          </a:xfrm>
        </p:spPr>
        <p:txBody>
          <a:bodyPr/>
          <a:lstStyle>
            <a:lvl1pPr>
              <a:defRPr sz="675">
                <a:solidFill>
                  <a:schemeClr val="tx1"/>
                </a:solidFill>
                <a:latin typeface="Arial Narrow" panose="020B0606020202030204" pitchFamily="34" charset="0"/>
              </a:defRPr>
            </a:lvl1pPr>
          </a:lstStyle>
          <a:p>
            <a:fld id="{83D39BFE-46BB-4B94-9063-9A78EB540FB4}" type="datetime1">
              <a:rPr lang="en-US" smtClean="0"/>
              <a:pPr/>
              <a:t>1/20/2024</a:t>
            </a:fld>
            <a:endParaRPr lang="en-US"/>
          </a:p>
        </p:txBody>
      </p:sp>
      <p:sp>
        <p:nvSpPr>
          <p:cNvPr id="6" name="Footer Placeholder 5"/>
          <p:cNvSpPr>
            <a:spLocks noGrp="1"/>
          </p:cNvSpPr>
          <p:nvPr>
            <p:ph type="ftr" sz="quarter" idx="11"/>
          </p:nvPr>
        </p:nvSpPr>
        <p:spPr>
          <a:xfrm>
            <a:off x="3048000" y="6641350"/>
            <a:ext cx="3352800" cy="274320"/>
          </a:xfrm>
        </p:spPr>
        <p:txBody>
          <a:bodyPr/>
          <a:lstStyle>
            <a:lvl1pPr>
              <a:defRPr sz="675">
                <a:solidFill>
                  <a:schemeClr val="tx1"/>
                </a:solidFill>
                <a:latin typeface="Arial Narrow" panose="020B0606020202030204" pitchFamily="34" charset="0"/>
              </a:defRPr>
            </a:lvl1pPr>
          </a:lstStyle>
          <a:p>
            <a:endParaRPr lang="en-US"/>
          </a:p>
        </p:txBody>
      </p:sp>
      <p:sp>
        <p:nvSpPr>
          <p:cNvPr id="11" name="Title 10"/>
          <p:cNvSpPr>
            <a:spLocks noGrp="1"/>
          </p:cNvSpPr>
          <p:nvPr>
            <p:ph type="title"/>
          </p:nvPr>
        </p:nvSpPr>
        <p:spPr>
          <a:xfrm>
            <a:off x="7159752" y="457200"/>
            <a:ext cx="1675660" cy="1673352"/>
          </a:xfrm>
        </p:spPr>
        <p:txBody>
          <a:bodyPr anchor="b"/>
          <a:lstStyle>
            <a:lvl1pPr algn="l">
              <a:defRPr sz="1500" spc="113" baseline="0"/>
            </a:lvl1pPr>
          </a:lstStyle>
          <a:p>
            <a:r>
              <a:rPr lang="en-US"/>
              <a:t>Click to edit Master title style</a:t>
            </a:r>
            <a:endParaRPr lang="en-US" dirty="0"/>
          </a:p>
        </p:txBody>
      </p:sp>
      <p:sp>
        <p:nvSpPr>
          <p:cNvPr id="12"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68580" tIns="34290" rIns="68580" bIns="3429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675" b="0">
                <a:solidFill>
                  <a:schemeClr val="tx1"/>
                </a:solidFill>
                <a:latin typeface="Arial Narrow" pitchFamily="34" charset="0"/>
              </a:rPr>
              <a:t>Slide </a:t>
            </a:r>
            <a:fld id="{91D1C02B-4EAB-4E15-8698-97615A35039E}" type="slidenum">
              <a:rPr lang="en-US" sz="675" b="0" smtClean="0">
                <a:solidFill>
                  <a:schemeClr val="tx1"/>
                </a:solidFill>
                <a:latin typeface="Arial Narrow" pitchFamily="34" charset="0"/>
              </a:rPr>
              <a:pPr algn="r" fontAlgn="auto">
                <a:spcBef>
                  <a:spcPts val="0"/>
                </a:spcBef>
                <a:spcAft>
                  <a:spcPts val="0"/>
                </a:spcAft>
              </a:pPr>
              <a:t>‹#›</a:t>
            </a:fld>
            <a:endParaRPr lang="en-US" sz="675" b="0">
              <a:solidFill>
                <a:schemeClr val="tx1"/>
              </a:solidFill>
              <a:latin typeface="Arial Narrow" pitchFamily="34" charset="0"/>
            </a:endParaRPr>
          </a:p>
        </p:txBody>
      </p:sp>
      <p:sp>
        <p:nvSpPr>
          <p:cNvPr id="13"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68580" tIns="34290" rIns="68580" bIns="3429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675" b="0">
                <a:solidFill>
                  <a:schemeClr val="tx1"/>
                </a:solidFill>
                <a:latin typeface="Arial Narrow" pitchFamily="34" charset="0"/>
              </a:rPr>
              <a:t>Slide </a:t>
            </a:r>
            <a:fld id="{91D1C02B-4EAB-4E15-8698-97615A35039E}" type="slidenum">
              <a:rPr lang="en-US" sz="675" b="0" smtClean="0">
                <a:solidFill>
                  <a:schemeClr val="tx1"/>
                </a:solidFill>
                <a:latin typeface="Arial Narrow" pitchFamily="34" charset="0"/>
              </a:rPr>
              <a:pPr algn="r" fontAlgn="auto">
                <a:spcBef>
                  <a:spcPts val="0"/>
                </a:spcBef>
                <a:spcAft>
                  <a:spcPts val="0"/>
                </a:spcAft>
              </a:pPr>
              <a:t>‹#›</a:t>
            </a:fld>
            <a:endParaRPr lang="en-US" sz="675" b="0">
              <a:solidFill>
                <a:schemeClr val="tx1"/>
              </a:solidFill>
              <a:latin typeface="Arial Narrow" pitchFamily="34" charset="0"/>
            </a:endParaRPr>
          </a:p>
        </p:txBody>
      </p:sp>
      <p:sp>
        <p:nvSpPr>
          <p:cNvPr id="14" name="Slide Number Placeholder 3">
            <a:extLst>
              <a:ext uri="{FF2B5EF4-FFF2-40B4-BE49-F238E27FC236}">
                <a16:creationId xmlns:a16="http://schemas.microsoft.com/office/drawing/2014/main" id="{64B748EA-9954-4FBF-AFD1-EF2E635F6FA6}"/>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1377982026"/>
      </p:ext>
    </p:extLst>
  </p:cSld>
  <p:clrMapOvr>
    <a:overrideClrMapping bg1="lt1" tx1="dk1" bg2="lt2" tx2="dk2" accent1="accent1" accent2="accent2" accent3="accent3" accent4="accent4" accent5="accent5" accent6="accent6" hlink="hlink" folHlink="folHlink"/>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black"/>
              </a:solidFill>
            </a:endParaRPr>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0" name="Date Placeholder 9"/>
          <p:cNvSpPr>
            <a:spLocks noGrp="1"/>
          </p:cNvSpPr>
          <p:nvPr>
            <p:ph type="dt" sz="half" idx="10"/>
          </p:nvPr>
        </p:nvSpPr>
        <p:spPr>
          <a:xfrm>
            <a:off x="370888" y="6645106"/>
            <a:ext cx="2133600" cy="274320"/>
          </a:xfrm>
        </p:spPr>
        <p:txBody>
          <a:bodyPr/>
          <a:lstStyle>
            <a:lvl1pPr>
              <a:defRPr sz="900">
                <a:solidFill>
                  <a:schemeClr val="tx1"/>
                </a:solidFill>
                <a:latin typeface="Arial Narrow" panose="020B0606020202030204" pitchFamily="34" charset="0"/>
              </a:defRPr>
            </a:lvl1pPr>
          </a:lstStyle>
          <a:p>
            <a:fld id="{B01D2C00-4051-494E-A977-137197B29FE8}" type="datetime1">
              <a:rPr lang="en-US" smtClean="0"/>
              <a:pPr/>
              <a:t>1/20/2024</a:t>
            </a:fld>
            <a:endParaRPr lang="en-US"/>
          </a:p>
        </p:txBody>
      </p:sp>
      <p:sp>
        <p:nvSpPr>
          <p:cNvPr id="12" name="Footer Placeholder 11"/>
          <p:cNvSpPr>
            <a:spLocks noGrp="1"/>
          </p:cNvSpPr>
          <p:nvPr>
            <p:ph type="ftr" sz="quarter" idx="12"/>
          </p:nvPr>
        </p:nvSpPr>
        <p:spPr>
          <a:xfrm>
            <a:off x="3048000" y="6645106"/>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3" name="Title 12"/>
          <p:cNvSpPr>
            <a:spLocks noGrp="1"/>
          </p:cNvSpPr>
          <p:nvPr>
            <p:ph type="title" hasCustomPrompt="1"/>
          </p:nvPr>
        </p:nvSpPr>
        <p:spPr>
          <a:xfrm>
            <a:off x="457200" y="2052960"/>
            <a:ext cx="6324600" cy="1828800"/>
          </a:xfrm>
        </p:spPr>
        <p:txBody>
          <a:bodyPr/>
          <a:lstStyle>
            <a:lvl1pPr algn="r">
              <a:defRPr sz="4000" spc="150" baseline="0"/>
            </a:lvl1pPr>
          </a:lstStyle>
          <a:p>
            <a:r>
              <a:rPr lang="en-US" dirty="0"/>
              <a:t>CLICK TO EDIT MASTER TITLE STYLE</a:t>
            </a: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1"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537743338"/>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obj" preserve="1">
  <p:cSld name="Title and Content (small)">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00"/>
              </a:spcAft>
              <a:defRPr spc="0">
                <a:solidFill>
                  <a:schemeClr val="tx1"/>
                </a:solidFill>
              </a:defRPr>
            </a:lvl1pPr>
            <a:lvl2pPr>
              <a:spcAft>
                <a:spcPts val="600"/>
              </a:spcAft>
              <a:defRPr spc="0">
                <a:solidFill>
                  <a:schemeClr val="tx1"/>
                </a:solidFill>
              </a:defRPr>
            </a:lvl2pPr>
            <a:lvl3pPr>
              <a:spcAft>
                <a:spcPts val="600"/>
              </a:spcAft>
              <a:defRPr spc="0">
                <a:solidFill>
                  <a:schemeClr val="tx1"/>
                </a:solidFill>
              </a:defRPr>
            </a:lvl3pPr>
            <a:lvl4pPr>
              <a:spcAft>
                <a:spcPts val="600"/>
              </a:spcAft>
              <a:defRPr>
                <a:solidFill>
                  <a:schemeClr val="tx1"/>
                </a:solidFill>
              </a:defRPr>
            </a:lvl4pPr>
            <a:lvl5pPr>
              <a:spcAft>
                <a:spcPts val="600"/>
              </a:spcAft>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1/20/2024</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035568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0.xml"/><Relationship Id="rId13" Type="http://schemas.openxmlformats.org/officeDocument/2006/relationships/slideLayout" Target="../slideLayouts/slideLayout45.xml"/><Relationship Id="rId3" Type="http://schemas.openxmlformats.org/officeDocument/2006/relationships/slideLayout" Target="../slideLayouts/slideLayout35.xml"/><Relationship Id="rId7" Type="http://schemas.openxmlformats.org/officeDocument/2006/relationships/slideLayout" Target="../slideLayouts/slideLayout39.xml"/><Relationship Id="rId12" Type="http://schemas.openxmlformats.org/officeDocument/2006/relationships/slideLayout" Target="../slideLayouts/slideLayout44.xml"/><Relationship Id="rId2" Type="http://schemas.openxmlformats.org/officeDocument/2006/relationships/slideLayout" Target="../slideLayouts/slideLayout34.xml"/><Relationship Id="rId1" Type="http://schemas.openxmlformats.org/officeDocument/2006/relationships/slideLayout" Target="../slideLayouts/slideLayout33.xml"/><Relationship Id="rId6" Type="http://schemas.openxmlformats.org/officeDocument/2006/relationships/slideLayout" Target="../slideLayouts/slideLayout38.xml"/><Relationship Id="rId11" Type="http://schemas.openxmlformats.org/officeDocument/2006/relationships/slideLayout" Target="../slideLayouts/slideLayout43.xml"/><Relationship Id="rId5" Type="http://schemas.openxmlformats.org/officeDocument/2006/relationships/slideLayout" Target="../slideLayouts/slideLayout37.xml"/><Relationship Id="rId10" Type="http://schemas.openxmlformats.org/officeDocument/2006/relationships/slideLayout" Target="../slideLayouts/slideLayout42.xml"/><Relationship Id="rId4" Type="http://schemas.openxmlformats.org/officeDocument/2006/relationships/slideLayout" Target="../slideLayouts/slideLayout36.xml"/><Relationship Id="rId9" Type="http://schemas.openxmlformats.org/officeDocument/2006/relationships/slideLayout" Target="../slideLayouts/slideLayout41.xml"/><Relationship Id="rId1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3.xml"/><Relationship Id="rId13" Type="http://schemas.openxmlformats.org/officeDocument/2006/relationships/slideLayout" Target="../slideLayouts/slideLayout58.xml"/><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slideLayout" Target="../slideLayouts/slideLayout57.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 Id="rId14"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66.xml"/><Relationship Id="rId13" Type="http://schemas.openxmlformats.org/officeDocument/2006/relationships/slideLayout" Target="../slideLayouts/slideLayout71.xml"/><Relationship Id="rId3" Type="http://schemas.openxmlformats.org/officeDocument/2006/relationships/slideLayout" Target="../slideLayouts/slideLayout61.xml"/><Relationship Id="rId7" Type="http://schemas.openxmlformats.org/officeDocument/2006/relationships/slideLayout" Target="../slideLayouts/slideLayout65.xml"/><Relationship Id="rId12" Type="http://schemas.openxmlformats.org/officeDocument/2006/relationships/slideLayout" Target="../slideLayouts/slideLayout70.xml"/><Relationship Id="rId2" Type="http://schemas.openxmlformats.org/officeDocument/2006/relationships/slideLayout" Target="../slideLayouts/slideLayout60.xml"/><Relationship Id="rId1" Type="http://schemas.openxmlformats.org/officeDocument/2006/relationships/slideLayout" Target="../slideLayouts/slideLayout59.xml"/><Relationship Id="rId6" Type="http://schemas.openxmlformats.org/officeDocument/2006/relationships/slideLayout" Target="../slideLayouts/slideLayout64.xml"/><Relationship Id="rId11" Type="http://schemas.openxmlformats.org/officeDocument/2006/relationships/slideLayout" Target="../slideLayouts/slideLayout69.xml"/><Relationship Id="rId5" Type="http://schemas.openxmlformats.org/officeDocument/2006/relationships/slideLayout" Target="../slideLayouts/slideLayout63.xml"/><Relationship Id="rId10" Type="http://schemas.openxmlformats.org/officeDocument/2006/relationships/slideLayout" Target="../slideLayouts/slideLayout68.xml"/><Relationship Id="rId4" Type="http://schemas.openxmlformats.org/officeDocument/2006/relationships/slideLayout" Target="../slideLayouts/slideLayout62.xml"/><Relationship Id="rId9" Type="http://schemas.openxmlformats.org/officeDocument/2006/relationships/slideLayout" Target="../slideLayouts/slideLayout67.xml"/><Relationship Id="rId14" Type="http://schemas.openxmlformats.org/officeDocument/2006/relationships/theme" Target="../theme/theme5.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79.xml"/><Relationship Id="rId13" Type="http://schemas.openxmlformats.org/officeDocument/2006/relationships/slideLayout" Target="../slideLayouts/slideLayout84.xml"/><Relationship Id="rId3" Type="http://schemas.openxmlformats.org/officeDocument/2006/relationships/slideLayout" Target="../slideLayouts/slideLayout74.xml"/><Relationship Id="rId7" Type="http://schemas.openxmlformats.org/officeDocument/2006/relationships/slideLayout" Target="../slideLayouts/slideLayout78.xml"/><Relationship Id="rId12" Type="http://schemas.openxmlformats.org/officeDocument/2006/relationships/slideLayout" Target="../slideLayouts/slideLayout83.xml"/><Relationship Id="rId2" Type="http://schemas.openxmlformats.org/officeDocument/2006/relationships/slideLayout" Target="../slideLayouts/slideLayout73.xml"/><Relationship Id="rId1" Type="http://schemas.openxmlformats.org/officeDocument/2006/relationships/slideLayout" Target="../slideLayouts/slideLayout72.xml"/><Relationship Id="rId6" Type="http://schemas.openxmlformats.org/officeDocument/2006/relationships/slideLayout" Target="../slideLayouts/slideLayout77.xml"/><Relationship Id="rId11" Type="http://schemas.openxmlformats.org/officeDocument/2006/relationships/slideLayout" Target="../slideLayouts/slideLayout82.xml"/><Relationship Id="rId5" Type="http://schemas.openxmlformats.org/officeDocument/2006/relationships/slideLayout" Target="../slideLayouts/slideLayout76.xml"/><Relationship Id="rId10" Type="http://schemas.openxmlformats.org/officeDocument/2006/relationships/slideLayout" Target="../slideLayouts/slideLayout81.xml"/><Relationship Id="rId4" Type="http://schemas.openxmlformats.org/officeDocument/2006/relationships/slideLayout" Target="../slideLayouts/slideLayout75.xml"/><Relationship Id="rId9" Type="http://schemas.openxmlformats.org/officeDocument/2006/relationships/slideLayout" Target="../slideLayouts/slideLayout80.xml"/><Relationship Id="rId14" Type="http://schemas.openxmlformats.org/officeDocument/2006/relationships/theme" Target="../theme/theme6.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92.xml"/><Relationship Id="rId13" Type="http://schemas.openxmlformats.org/officeDocument/2006/relationships/slideLayout" Target="../slideLayouts/slideLayout97.xml"/><Relationship Id="rId3" Type="http://schemas.openxmlformats.org/officeDocument/2006/relationships/slideLayout" Target="../slideLayouts/slideLayout87.xml"/><Relationship Id="rId7" Type="http://schemas.openxmlformats.org/officeDocument/2006/relationships/slideLayout" Target="../slideLayouts/slideLayout91.xml"/><Relationship Id="rId12" Type="http://schemas.openxmlformats.org/officeDocument/2006/relationships/slideLayout" Target="../slideLayouts/slideLayout96.xml"/><Relationship Id="rId2" Type="http://schemas.openxmlformats.org/officeDocument/2006/relationships/slideLayout" Target="../slideLayouts/slideLayout86.xml"/><Relationship Id="rId1" Type="http://schemas.openxmlformats.org/officeDocument/2006/relationships/slideLayout" Target="../slideLayouts/slideLayout85.xml"/><Relationship Id="rId6" Type="http://schemas.openxmlformats.org/officeDocument/2006/relationships/slideLayout" Target="../slideLayouts/slideLayout90.xml"/><Relationship Id="rId11" Type="http://schemas.openxmlformats.org/officeDocument/2006/relationships/slideLayout" Target="../slideLayouts/slideLayout95.xml"/><Relationship Id="rId5" Type="http://schemas.openxmlformats.org/officeDocument/2006/relationships/slideLayout" Target="../slideLayouts/slideLayout89.xml"/><Relationship Id="rId10" Type="http://schemas.openxmlformats.org/officeDocument/2006/relationships/slideLayout" Target="../slideLayouts/slideLayout94.xml"/><Relationship Id="rId4" Type="http://schemas.openxmlformats.org/officeDocument/2006/relationships/slideLayout" Target="../slideLayouts/slideLayout88.xml"/><Relationship Id="rId9" Type="http://schemas.openxmlformats.org/officeDocument/2006/relationships/slideLayout" Target="../slideLayouts/slideLayout93.xml"/><Relationship Id="rId14" Type="http://schemas.openxmlformats.org/officeDocument/2006/relationships/theme" Target="../theme/theme7.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105.xml"/><Relationship Id="rId13" Type="http://schemas.openxmlformats.org/officeDocument/2006/relationships/slideLayout" Target="../slideLayouts/slideLayout110.xml"/><Relationship Id="rId3" Type="http://schemas.openxmlformats.org/officeDocument/2006/relationships/slideLayout" Target="../slideLayouts/slideLayout100.xml"/><Relationship Id="rId7" Type="http://schemas.openxmlformats.org/officeDocument/2006/relationships/slideLayout" Target="../slideLayouts/slideLayout104.xml"/><Relationship Id="rId12" Type="http://schemas.openxmlformats.org/officeDocument/2006/relationships/slideLayout" Target="../slideLayouts/slideLayout109.xml"/><Relationship Id="rId2" Type="http://schemas.openxmlformats.org/officeDocument/2006/relationships/slideLayout" Target="../slideLayouts/slideLayout99.xml"/><Relationship Id="rId1" Type="http://schemas.openxmlformats.org/officeDocument/2006/relationships/slideLayout" Target="../slideLayouts/slideLayout98.xml"/><Relationship Id="rId6" Type="http://schemas.openxmlformats.org/officeDocument/2006/relationships/slideLayout" Target="../slideLayouts/slideLayout103.xml"/><Relationship Id="rId11" Type="http://schemas.openxmlformats.org/officeDocument/2006/relationships/slideLayout" Target="../slideLayouts/slideLayout108.xml"/><Relationship Id="rId5" Type="http://schemas.openxmlformats.org/officeDocument/2006/relationships/slideLayout" Target="../slideLayouts/slideLayout102.xml"/><Relationship Id="rId10" Type="http://schemas.openxmlformats.org/officeDocument/2006/relationships/slideLayout" Target="../slideLayouts/slideLayout107.xml"/><Relationship Id="rId4" Type="http://schemas.openxmlformats.org/officeDocument/2006/relationships/slideLayout" Target="../slideLayouts/slideLayout101.xml"/><Relationship Id="rId9" Type="http://schemas.openxmlformats.org/officeDocument/2006/relationships/slideLayout" Target="../slideLayouts/slideLayout106.xml"/><Relationship Id="rId14" Type="http://schemas.openxmlformats.org/officeDocument/2006/relationships/theme" Target="../theme/theme8.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118.xml"/><Relationship Id="rId13" Type="http://schemas.openxmlformats.org/officeDocument/2006/relationships/slideLayout" Target="../slideLayouts/slideLayout123.xml"/><Relationship Id="rId3" Type="http://schemas.openxmlformats.org/officeDocument/2006/relationships/slideLayout" Target="../slideLayouts/slideLayout113.xml"/><Relationship Id="rId7" Type="http://schemas.openxmlformats.org/officeDocument/2006/relationships/slideLayout" Target="../slideLayouts/slideLayout117.xml"/><Relationship Id="rId12" Type="http://schemas.openxmlformats.org/officeDocument/2006/relationships/slideLayout" Target="../slideLayouts/slideLayout122.xml"/><Relationship Id="rId2" Type="http://schemas.openxmlformats.org/officeDocument/2006/relationships/slideLayout" Target="../slideLayouts/slideLayout112.xml"/><Relationship Id="rId1" Type="http://schemas.openxmlformats.org/officeDocument/2006/relationships/slideLayout" Target="../slideLayouts/slideLayout111.xml"/><Relationship Id="rId6" Type="http://schemas.openxmlformats.org/officeDocument/2006/relationships/slideLayout" Target="../slideLayouts/slideLayout116.xml"/><Relationship Id="rId11" Type="http://schemas.openxmlformats.org/officeDocument/2006/relationships/slideLayout" Target="../slideLayouts/slideLayout121.xml"/><Relationship Id="rId5" Type="http://schemas.openxmlformats.org/officeDocument/2006/relationships/slideLayout" Target="../slideLayouts/slideLayout115.xml"/><Relationship Id="rId10" Type="http://schemas.openxmlformats.org/officeDocument/2006/relationships/slideLayout" Target="../slideLayouts/slideLayout120.xml"/><Relationship Id="rId4" Type="http://schemas.openxmlformats.org/officeDocument/2006/relationships/slideLayout" Target="../slideLayouts/slideLayout114.xml"/><Relationship Id="rId9" Type="http://schemas.openxmlformats.org/officeDocument/2006/relationships/slideLayout" Target="../slideLayouts/slideLayout119.xml"/><Relationship Id="rId14" Type="http://schemas.openxmlformats.org/officeDocument/2006/relationships/theme" Target="../theme/theme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pPr eaLnBrk="1" fontAlgn="auto" hangingPunct="1">
              <a:spcBef>
                <a:spcPts val="0"/>
              </a:spcBef>
              <a:spcAft>
                <a:spcPts val="0"/>
              </a:spcAft>
            </a:pPr>
            <a:fld id="{29D87F41-6843-4E69-8327-FFD93063886E}" type="datetime1">
              <a:rPr lang="en-US" b="0" smtClean="0">
                <a:solidFill>
                  <a:srgbClr val="0D6911"/>
                </a:solidFill>
                <a:latin typeface="Franklin Gothic Medium"/>
              </a:rPr>
              <a:pPr eaLnBrk="1" fontAlgn="auto" hangingPunct="1">
                <a:spcBef>
                  <a:spcPts val="0"/>
                </a:spcBef>
                <a:spcAft>
                  <a:spcPts val="0"/>
                </a:spcAft>
              </a:pPr>
              <a:t>1/20/2024</a:t>
            </a:fld>
            <a:endParaRPr lang="en-US" b="0">
              <a:solidFill>
                <a:srgbClr val="0D6911"/>
              </a:solidFill>
              <a:latin typeface="Franklin Gothic Medium"/>
            </a:endParaRPr>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Tree>
    <p:extLst>
      <p:ext uri="{BB962C8B-B14F-4D97-AF65-F5344CB8AC3E}">
        <p14:creationId xmlns:p14="http://schemas.microsoft.com/office/powerpoint/2010/main" val="3893428561"/>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87" r:id="rId4"/>
    <p:sldLayoutId id="2147483679" r:id="rId5"/>
    <p:sldLayoutId id="2147483688" r:id="rId6"/>
    <p:sldLayoutId id="2147483680" r:id="rId7"/>
    <p:sldLayoutId id="2147483681" r:id="rId8"/>
    <p:sldLayoutId id="2147483689" r:id="rId9"/>
    <p:sldLayoutId id="2147483682" r:id="rId10"/>
    <p:sldLayoutId id="2147483683" r:id="rId11"/>
    <p:sldLayoutId id="2147483684" r:id="rId12"/>
    <p:sldLayoutId id="2147483685" r:id="rId13"/>
    <p:sldLayoutId id="2147483690" r:id="rId14"/>
    <p:sldLayoutId id="2147483691" r:id="rId15"/>
    <p:sldLayoutId id="2147483692" r:id="rId16"/>
  </p:sldLayoutIdLst>
  <p:hf hdr="0" ftr="0" dt="0"/>
  <p:txStyles>
    <p:title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pPr eaLnBrk="1" fontAlgn="auto" hangingPunct="1">
              <a:spcBef>
                <a:spcPts val="0"/>
              </a:spcBef>
              <a:spcAft>
                <a:spcPts val="0"/>
              </a:spcAft>
            </a:pPr>
            <a:fld id="{29D87F41-6843-4E69-8327-FFD93063886E}" type="datetime1">
              <a:rPr lang="en-US" b="0" smtClean="0">
                <a:solidFill>
                  <a:srgbClr val="0D6911"/>
                </a:solidFill>
                <a:latin typeface="Franklin Gothic Medium"/>
              </a:rPr>
              <a:pPr eaLnBrk="1" fontAlgn="auto" hangingPunct="1">
                <a:spcBef>
                  <a:spcPts val="0"/>
                </a:spcBef>
                <a:spcAft>
                  <a:spcPts val="0"/>
                </a:spcAft>
              </a:pPr>
              <a:t>1/20/2024</a:t>
            </a:fld>
            <a:endParaRPr lang="en-US" b="0">
              <a:solidFill>
                <a:srgbClr val="0D6911"/>
              </a:solidFill>
              <a:latin typeface="Franklin Gothic Medium"/>
            </a:endParaRPr>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Tree>
    <p:extLst>
      <p:ext uri="{BB962C8B-B14F-4D97-AF65-F5344CB8AC3E}">
        <p14:creationId xmlns:p14="http://schemas.microsoft.com/office/powerpoint/2010/main" val="1536123330"/>
      </p:ext>
    </p:extLst>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 id="2147483705" r:id="rId12"/>
    <p:sldLayoutId id="2147483706" r:id="rId13"/>
    <p:sldLayoutId id="2147483707" r:id="rId14"/>
    <p:sldLayoutId id="2147483708" r:id="rId15"/>
    <p:sldLayoutId id="2147483709" r:id="rId16"/>
  </p:sldLayoutIdLst>
  <p:hf hdr="0" ftr="0" dt="0"/>
  <p:txStyles>
    <p:title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pPr eaLnBrk="1" fontAlgn="auto" hangingPunct="1">
              <a:spcBef>
                <a:spcPts val="0"/>
              </a:spcBef>
              <a:spcAft>
                <a:spcPts val="0"/>
              </a:spcAft>
            </a:pPr>
            <a:fld id="{29D87F41-6843-4E69-8327-FFD93063886E}" type="datetime1">
              <a:rPr lang="en-US" b="0" smtClean="0">
                <a:solidFill>
                  <a:srgbClr val="0D6911"/>
                </a:solidFill>
                <a:latin typeface="Franklin Gothic Medium"/>
              </a:rPr>
              <a:pPr eaLnBrk="1" fontAlgn="auto" hangingPunct="1">
                <a:spcBef>
                  <a:spcPts val="0"/>
                </a:spcBef>
                <a:spcAft>
                  <a:spcPts val="0"/>
                </a:spcAft>
              </a:pPr>
              <a:t>1/20/2024</a:t>
            </a:fld>
            <a:endParaRPr lang="en-US" b="0">
              <a:solidFill>
                <a:srgbClr val="0D6911"/>
              </a:solidFill>
              <a:latin typeface="Franklin Gothic Medium"/>
            </a:endParaRPr>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Tree>
    <p:extLst>
      <p:ext uri="{BB962C8B-B14F-4D97-AF65-F5344CB8AC3E}">
        <p14:creationId xmlns:p14="http://schemas.microsoft.com/office/powerpoint/2010/main" val="3139522821"/>
      </p:ext>
    </p:extLst>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 id="2147483722" r:id="rId12"/>
    <p:sldLayoutId id="2147483723" r:id="rId13"/>
  </p:sldLayoutIdLst>
  <p:hf hdr="0" ftr="0" dt="0"/>
  <p:txStyles>
    <p:title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pPr eaLnBrk="1" fontAlgn="auto" hangingPunct="1">
              <a:spcBef>
                <a:spcPts val="0"/>
              </a:spcBef>
              <a:spcAft>
                <a:spcPts val="0"/>
              </a:spcAft>
            </a:pPr>
            <a:fld id="{29D87F41-6843-4E69-8327-FFD93063886E}" type="datetime1">
              <a:rPr lang="en-US" b="0" smtClean="0">
                <a:solidFill>
                  <a:srgbClr val="0D6911"/>
                </a:solidFill>
                <a:latin typeface="Franklin Gothic Medium"/>
              </a:rPr>
              <a:pPr eaLnBrk="1" fontAlgn="auto" hangingPunct="1">
                <a:spcBef>
                  <a:spcPts val="0"/>
                </a:spcBef>
                <a:spcAft>
                  <a:spcPts val="0"/>
                </a:spcAft>
              </a:pPr>
              <a:t>1/20/2024</a:t>
            </a:fld>
            <a:endParaRPr lang="en-US" b="0">
              <a:solidFill>
                <a:srgbClr val="0D6911"/>
              </a:solidFill>
              <a:latin typeface="Franklin Gothic Medium"/>
            </a:endParaRPr>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Tree>
    <p:extLst>
      <p:ext uri="{BB962C8B-B14F-4D97-AF65-F5344CB8AC3E}">
        <p14:creationId xmlns:p14="http://schemas.microsoft.com/office/powerpoint/2010/main" val="4091158498"/>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 id="2147483736" r:id="rId12"/>
    <p:sldLayoutId id="2147483737" r:id="rId13"/>
  </p:sldLayoutIdLst>
  <p:hf hdr="0" ftr="0" dt="0"/>
  <p:txStyles>
    <p:title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pPr eaLnBrk="1" fontAlgn="auto" hangingPunct="1">
              <a:spcBef>
                <a:spcPts val="0"/>
              </a:spcBef>
              <a:spcAft>
                <a:spcPts val="0"/>
              </a:spcAft>
            </a:pPr>
            <a:fld id="{29D87F41-6843-4E69-8327-FFD93063886E}" type="datetime1">
              <a:rPr lang="en-US" b="0" smtClean="0">
                <a:solidFill>
                  <a:srgbClr val="0D6911"/>
                </a:solidFill>
                <a:latin typeface="Franklin Gothic Medium"/>
              </a:rPr>
              <a:pPr eaLnBrk="1" fontAlgn="auto" hangingPunct="1">
                <a:spcBef>
                  <a:spcPts val="0"/>
                </a:spcBef>
                <a:spcAft>
                  <a:spcPts val="0"/>
                </a:spcAft>
              </a:pPr>
              <a:t>1/20/2024</a:t>
            </a:fld>
            <a:endParaRPr lang="en-US" b="0">
              <a:solidFill>
                <a:srgbClr val="0D6911"/>
              </a:solidFill>
              <a:latin typeface="Franklin Gothic Medium"/>
            </a:endParaRPr>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Tree>
    <p:extLst>
      <p:ext uri="{BB962C8B-B14F-4D97-AF65-F5344CB8AC3E}">
        <p14:creationId xmlns:p14="http://schemas.microsoft.com/office/powerpoint/2010/main" val="2562253737"/>
      </p:ext>
    </p:extLst>
  </p:cSld>
  <p:clrMap bg1="lt1" tx1="dk1" bg2="lt2" tx2="dk2" accent1="accent1" accent2="accent2" accent3="accent3" accent4="accent4" accent5="accent5" accent6="accent6" hlink="hlink" folHlink="folHlink"/>
  <p:sldLayoutIdLst>
    <p:sldLayoutId id="2147483739" r:id="rId1"/>
    <p:sldLayoutId id="2147483740" r:id="rId2"/>
    <p:sldLayoutId id="2147483741" r:id="rId3"/>
    <p:sldLayoutId id="2147483742" r:id="rId4"/>
    <p:sldLayoutId id="2147483743" r:id="rId5"/>
    <p:sldLayoutId id="2147483744" r:id="rId6"/>
    <p:sldLayoutId id="2147483745" r:id="rId7"/>
    <p:sldLayoutId id="2147483746" r:id="rId8"/>
    <p:sldLayoutId id="2147483747" r:id="rId9"/>
    <p:sldLayoutId id="2147483748" r:id="rId10"/>
    <p:sldLayoutId id="2147483749" r:id="rId11"/>
    <p:sldLayoutId id="2147483750" r:id="rId12"/>
    <p:sldLayoutId id="2147483751" r:id="rId13"/>
  </p:sldLayoutIdLst>
  <p:hf hdr="0" ftr="0" dt="0"/>
  <p:txStyles>
    <p:title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pPr eaLnBrk="1" fontAlgn="auto" hangingPunct="1">
              <a:spcBef>
                <a:spcPts val="0"/>
              </a:spcBef>
              <a:spcAft>
                <a:spcPts val="0"/>
              </a:spcAft>
            </a:pPr>
            <a:fld id="{29D87F41-6843-4E69-8327-FFD93063886E}" type="datetime1">
              <a:rPr lang="en-US" b="0" smtClean="0">
                <a:solidFill>
                  <a:srgbClr val="0D6911"/>
                </a:solidFill>
                <a:latin typeface="Franklin Gothic Medium"/>
              </a:rPr>
              <a:pPr eaLnBrk="1" fontAlgn="auto" hangingPunct="1">
                <a:spcBef>
                  <a:spcPts val="0"/>
                </a:spcBef>
                <a:spcAft>
                  <a:spcPts val="0"/>
                </a:spcAft>
              </a:pPr>
              <a:t>1/20/2024</a:t>
            </a:fld>
            <a:endParaRPr lang="en-US" b="0">
              <a:solidFill>
                <a:srgbClr val="0D6911"/>
              </a:solidFill>
              <a:latin typeface="Franklin Gothic Medium"/>
            </a:endParaRPr>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Tree>
    <p:extLst>
      <p:ext uri="{BB962C8B-B14F-4D97-AF65-F5344CB8AC3E}">
        <p14:creationId xmlns:p14="http://schemas.microsoft.com/office/powerpoint/2010/main" val="358485145"/>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 id="2147483767" r:id="rId12"/>
    <p:sldLayoutId id="2147483768" r:id="rId13"/>
  </p:sldLayoutIdLst>
  <p:hf hdr="0" ftr="0" dt="0"/>
  <p:txStyles>
    <p:title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350" b="0">
              <a:solidFill>
                <a:prstClr val="white"/>
              </a:solidFill>
            </a:endParaRPr>
          </a:p>
        </p:txBody>
      </p:sp>
      <p:sp>
        <p:nvSpPr>
          <p:cNvPr id="8" name="Rectangle 7"/>
          <p:cNvSpPr/>
          <p:nvPr/>
        </p:nvSpPr>
        <p:spPr>
          <a:xfrm>
            <a:off x="152400" y="152402"/>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350" b="0">
              <a:solidFill>
                <a:prstClr val="white"/>
              </a:solidFill>
            </a:endParaRPr>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825">
                <a:solidFill>
                  <a:schemeClr val="tx2"/>
                </a:solidFill>
              </a:defRPr>
            </a:lvl1pPr>
          </a:lstStyle>
          <a:p>
            <a:pPr eaLnBrk="1" fontAlgn="auto" hangingPunct="1">
              <a:spcBef>
                <a:spcPts val="0"/>
              </a:spcBef>
              <a:spcAft>
                <a:spcPts val="0"/>
              </a:spcAft>
            </a:pPr>
            <a:fld id="{29D87F41-6843-4E69-8327-FFD93063886E}" type="datetime1">
              <a:rPr lang="en-US" b="0" smtClean="0">
                <a:solidFill>
                  <a:srgbClr val="0D6911"/>
                </a:solidFill>
                <a:latin typeface="Franklin Gothic Medium"/>
              </a:rPr>
              <a:pPr eaLnBrk="1" fontAlgn="auto" hangingPunct="1">
                <a:spcBef>
                  <a:spcPts val="0"/>
                </a:spcBef>
                <a:spcAft>
                  <a:spcPts val="0"/>
                </a:spcAft>
              </a:pPr>
              <a:t>1/20/2024</a:t>
            </a:fld>
            <a:endParaRPr lang="en-US" b="0">
              <a:solidFill>
                <a:srgbClr val="0D6911"/>
              </a:solidFill>
              <a:latin typeface="Franklin Gothic Medium"/>
            </a:endParaRPr>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825">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825">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Tree>
    <p:extLst>
      <p:ext uri="{BB962C8B-B14F-4D97-AF65-F5344CB8AC3E}">
        <p14:creationId xmlns:p14="http://schemas.microsoft.com/office/powerpoint/2010/main" val="2014916684"/>
      </p:ext>
    </p:extLst>
  </p:cSld>
  <p:clrMap bg1="lt1" tx1="dk1" bg2="lt2" tx2="dk2" accent1="accent1" accent2="accent2" accent3="accent3" accent4="accent4" accent5="accent5" accent6="accent6" hlink="hlink" folHlink="folHlink"/>
  <p:sldLayoutIdLst>
    <p:sldLayoutId id="2147483770" r:id="rId1"/>
    <p:sldLayoutId id="2147483771" r:id="rId2"/>
    <p:sldLayoutId id="2147483772" r:id="rId3"/>
    <p:sldLayoutId id="2147483773" r:id="rId4"/>
    <p:sldLayoutId id="2147483774" r:id="rId5"/>
    <p:sldLayoutId id="2147483775" r:id="rId6"/>
    <p:sldLayoutId id="2147483776" r:id="rId7"/>
    <p:sldLayoutId id="2147483777" r:id="rId8"/>
    <p:sldLayoutId id="2147483778" r:id="rId9"/>
    <p:sldLayoutId id="2147483779" r:id="rId10"/>
    <p:sldLayoutId id="2147483780" r:id="rId11"/>
    <p:sldLayoutId id="2147483781" r:id="rId12"/>
    <p:sldLayoutId id="2147483782" r:id="rId13"/>
  </p:sldLayoutIdLst>
  <p:hf hdr="0" ftr="0" dt="0"/>
  <p:txStyles>
    <p:titleStyle>
      <a:lvl1pPr algn="ctr" defTabSz="685800" rtl="0" eaLnBrk="1" latinLnBrk="0" hangingPunct="1">
        <a:spcBef>
          <a:spcPct val="0"/>
        </a:spcBef>
        <a:buNone/>
        <a:defRPr sz="2400" kern="1200" cap="none" spc="150" baseline="0">
          <a:ln>
            <a:noFill/>
          </a:ln>
          <a:solidFill>
            <a:schemeClr val="bg1"/>
          </a:solidFill>
          <a:effectLst/>
          <a:latin typeface="+mj-lt"/>
          <a:ea typeface="+mj-ea"/>
          <a:cs typeface="+mj-cs"/>
        </a:defRPr>
      </a:lvl1pPr>
    </p:titleStyle>
    <p:bodyStyle>
      <a:lvl1pPr marL="205740" indent="-171450" algn="l" defTabSz="685800" rtl="0" eaLnBrk="1" latinLnBrk="0" hangingPunct="1">
        <a:spcBef>
          <a:spcPct val="20000"/>
        </a:spcBef>
        <a:buClr>
          <a:schemeClr val="accent1"/>
        </a:buClr>
        <a:buFont typeface="Wingdings 2" pitchFamily="18" charset="2"/>
        <a:buChar char=""/>
        <a:defRPr sz="1500" kern="1200" spc="113" baseline="0">
          <a:solidFill>
            <a:schemeClr val="tx2"/>
          </a:solidFill>
          <a:latin typeface="+mn-lt"/>
          <a:ea typeface="+mn-ea"/>
          <a:cs typeface="+mn-cs"/>
        </a:defRPr>
      </a:lvl1pPr>
      <a:lvl2pPr marL="411480" indent="-137160" algn="l" defTabSz="685800" rtl="0" eaLnBrk="1" latinLnBrk="0" hangingPunct="1">
        <a:spcBef>
          <a:spcPct val="20000"/>
        </a:spcBef>
        <a:buClr>
          <a:schemeClr val="accent2"/>
        </a:buClr>
        <a:buFont typeface="Wingdings" pitchFamily="2" charset="2"/>
        <a:buChar char="§"/>
        <a:defRPr sz="1350" kern="1200" spc="75" baseline="0">
          <a:solidFill>
            <a:schemeClr val="tx2"/>
          </a:solidFill>
          <a:latin typeface="+mn-lt"/>
          <a:ea typeface="+mn-ea"/>
          <a:cs typeface="+mn-cs"/>
        </a:defRPr>
      </a:lvl2pPr>
      <a:lvl3pPr marL="617220" indent="-137160" algn="l" defTabSz="685800" rtl="0" eaLnBrk="1" latinLnBrk="0" hangingPunct="1">
        <a:spcBef>
          <a:spcPct val="20000"/>
        </a:spcBef>
        <a:buClr>
          <a:schemeClr val="accent3"/>
        </a:buClr>
        <a:buFont typeface="Wingdings" pitchFamily="2" charset="2"/>
        <a:buChar char="§"/>
        <a:defRPr sz="1200" kern="1200" spc="75" baseline="0">
          <a:solidFill>
            <a:schemeClr val="tx2"/>
          </a:solidFill>
          <a:latin typeface="+mn-lt"/>
          <a:ea typeface="+mn-ea"/>
          <a:cs typeface="+mn-cs"/>
        </a:defRPr>
      </a:lvl3pPr>
      <a:lvl4pPr marL="822960" indent="-137160" algn="l" defTabSz="685800" rtl="0" eaLnBrk="1" latinLnBrk="0" hangingPunct="1">
        <a:spcBef>
          <a:spcPct val="20000"/>
        </a:spcBef>
        <a:buClr>
          <a:schemeClr val="accent4"/>
        </a:buClr>
        <a:buFont typeface="Wingdings" pitchFamily="2" charset="2"/>
        <a:buChar char="§"/>
        <a:defRPr sz="1050" kern="1200">
          <a:solidFill>
            <a:schemeClr val="tx2"/>
          </a:solidFill>
          <a:latin typeface="+mn-lt"/>
          <a:ea typeface="+mn-ea"/>
          <a:cs typeface="+mn-cs"/>
        </a:defRPr>
      </a:lvl4pPr>
      <a:lvl5pPr marL="960120" indent="-137160" algn="l" defTabSz="685800" rtl="0" eaLnBrk="1" latinLnBrk="0" hangingPunct="1">
        <a:spcBef>
          <a:spcPct val="20000"/>
        </a:spcBef>
        <a:buClr>
          <a:schemeClr val="accent6"/>
        </a:buClr>
        <a:buFont typeface="Wingdings" pitchFamily="2" charset="2"/>
        <a:buChar char="§"/>
        <a:defRPr sz="975" kern="1200" spc="75" baseline="0">
          <a:solidFill>
            <a:schemeClr val="tx2"/>
          </a:solidFill>
          <a:latin typeface="+mn-lt"/>
          <a:ea typeface="+mn-ea"/>
          <a:cs typeface="+mn-cs"/>
        </a:defRPr>
      </a:lvl5pPr>
      <a:lvl6pPr marL="1165860" indent="-137160" algn="l" defTabSz="685800" rtl="0" eaLnBrk="1" latinLnBrk="0" hangingPunct="1">
        <a:spcBef>
          <a:spcPct val="20000"/>
        </a:spcBef>
        <a:buClr>
          <a:schemeClr val="accent1"/>
        </a:buClr>
        <a:buFont typeface="Wingdings" pitchFamily="2" charset="2"/>
        <a:buChar char="§"/>
        <a:defRPr sz="900" kern="1200">
          <a:solidFill>
            <a:schemeClr val="tx2"/>
          </a:solidFill>
          <a:latin typeface="+mn-lt"/>
          <a:ea typeface="+mn-ea"/>
          <a:cs typeface="+mn-cs"/>
        </a:defRPr>
      </a:lvl6pPr>
      <a:lvl7pPr marL="1371600" indent="-137160" algn="l" defTabSz="685800" rtl="0" eaLnBrk="1" latinLnBrk="0" hangingPunct="1">
        <a:spcBef>
          <a:spcPct val="20000"/>
        </a:spcBef>
        <a:buClr>
          <a:schemeClr val="accent2"/>
        </a:buClr>
        <a:buFont typeface="Wingdings" pitchFamily="2" charset="2"/>
        <a:buChar char="§"/>
        <a:defRPr sz="900" kern="1200">
          <a:solidFill>
            <a:schemeClr val="tx2"/>
          </a:solidFill>
          <a:latin typeface="+mn-lt"/>
          <a:ea typeface="+mn-ea"/>
          <a:cs typeface="+mn-cs"/>
        </a:defRPr>
      </a:lvl7pPr>
      <a:lvl8pPr marL="1577340" indent="-137160" algn="l" defTabSz="685800" rtl="0" eaLnBrk="1" latinLnBrk="0" hangingPunct="1">
        <a:spcBef>
          <a:spcPct val="20000"/>
        </a:spcBef>
        <a:buClr>
          <a:schemeClr val="accent3"/>
        </a:buClr>
        <a:buFont typeface="Wingdings" pitchFamily="2" charset="2"/>
        <a:buChar char="§"/>
        <a:defRPr sz="900" kern="1200">
          <a:solidFill>
            <a:schemeClr val="tx2"/>
          </a:solidFill>
          <a:latin typeface="+mn-lt"/>
          <a:ea typeface="+mn-ea"/>
          <a:cs typeface="+mn-cs"/>
        </a:defRPr>
      </a:lvl8pPr>
      <a:lvl9pPr marL="1783080" indent="-137160" algn="l" defTabSz="685800" rtl="0" eaLnBrk="1" latinLnBrk="0" hangingPunct="1">
        <a:spcBef>
          <a:spcPct val="20000"/>
        </a:spcBef>
        <a:buClr>
          <a:schemeClr val="accent5"/>
        </a:buClr>
        <a:buFont typeface="Wingdings" pitchFamily="2" charset="2"/>
        <a:buChar char="§"/>
        <a:defRPr sz="9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pPr eaLnBrk="1" fontAlgn="auto" hangingPunct="1">
              <a:spcBef>
                <a:spcPts val="0"/>
              </a:spcBef>
              <a:spcAft>
                <a:spcPts val="0"/>
              </a:spcAft>
            </a:pPr>
            <a:fld id="{29D87F41-6843-4E69-8327-FFD93063886E}" type="datetime1">
              <a:rPr lang="en-US" b="0" smtClean="0">
                <a:solidFill>
                  <a:srgbClr val="0D6911"/>
                </a:solidFill>
                <a:latin typeface="Franklin Gothic Medium"/>
              </a:rPr>
              <a:pPr eaLnBrk="1" fontAlgn="auto" hangingPunct="1">
                <a:spcBef>
                  <a:spcPts val="0"/>
                </a:spcBef>
                <a:spcAft>
                  <a:spcPts val="0"/>
                </a:spcAft>
              </a:pPr>
              <a:t>1/20/2024</a:t>
            </a:fld>
            <a:endParaRPr lang="en-US" b="0">
              <a:solidFill>
                <a:srgbClr val="0D6911"/>
              </a:solidFill>
              <a:latin typeface="Franklin Gothic Medium"/>
            </a:endParaRPr>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Tree>
    <p:extLst>
      <p:ext uri="{BB962C8B-B14F-4D97-AF65-F5344CB8AC3E}">
        <p14:creationId xmlns:p14="http://schemas.microsoft.com/office/powerpoint/2010/main" val="525888289"/>
      </p:ext>
    </p:extLst>
  </p:cSld>
  <p:clrMap bg1="lt1" tx1="dk1" bg2="lt2" tx2="dk2" accent1="accent1" accent2="accent2" accent3="accent3" accent4="accent4" accent5="accent5" accent6="accent6" hlink="hlink" folHlink="folHlink"/>
  <p:sldLayoutIdLst>
    <p:sldLayoutId id="2147483784" r:id="rId1"/>
    <p:sldLayoutId id="2147483785" r:id="rId2"/>
    <p:sldLayoutId id="2147483786" r:id="rId3"/>
    <p:sldLayoutId id="2147483787" r:id="rId4"/>
    <p:sldLayoutId id="2147483788" r:id="rId5"/>
    <p:sldLayoutId id="2147483789" r:id="rId6"/>
    <p:sldLayoutId id="2147483790" r:id="rId7"/>
    <p:sldLayoutId id="2147483791" r:id="rId8"/>
    <p:sldLayoutId id="2147483792" r:id="rId9"/>
    <p:sldLayoutId id="2147483793" r:id="rId10"/>
    <p:sldLayoutId id="2147483794" r:id="rId11"/>
    <p:sldLayoutId id="2147483795" r:id="rId12"/>
    <p:sldLayoutId id="2147483796" r:id="rId13"/>
  </p:sldLayoutIdLst>
  <p:hf hdr="0" ftr="0" dt="0"/>
  <p:txStyles>
    <p:title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pPr eaLnBrk="1" fontAlgn="auto" hangingPunct="1">
              <a:spcBef>
                <a:spcPts val="0"/>
              </a:spcBef>
              <a:spcAft>
                <a:spcPts val="0"/>
              </a:spcAft>
            </a:pPr>
            <a:fld id="{29D87F41-6843-4E69-8327-FFD93063886E}" type="datetime1">
              <a:rPr lang="en-US" b="0" smtClean="0">
                <a:solidFill>
                  <a:srgbClr val="0D6911"/>
                </a:solidFill>
                <a:latin typeface="Franklin Gothic Medium"/>
              </a:rPr>
              <a:pPr eaLnBrk="1" fontAlgn="auto" hangingPunct="1">
                <a:spcBef>
                  <a:spcPts val="0"/>
                </a:spcBef>
                <a:spcAft>
                  <a:spcPts val="0"/>
                </a:spcAft>
              </a:pPr>
              <a:t>1/20/2024</a:t>
            </a:fld>
            <a:endParaRPr lang="en-US" b="0">
              <a:solidFill>
                <a:srgbClr val="0D6911"/>
              </a:solidFill>
              <a:latin typeface="Franklin Gothic Medium"/>
            </a:endParaRPr>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Tree>
    <p:extLst>
      <p:ext uri="{BB962C8B-B14F-4D97-AF65-F5344CB8AC3E}">
        <p14:creationId xmlns:p14="http://schemas.microsoft.com/office/powerpoint/2010/main" val="742165777"/>
      </p:ext>
    </p:extLst>
  </p:cSld>
  <p:clrMap bg1="lt1" tx1="dk1" bg2="lt2" tx2="dk2" accent1="accent1" accent2="accent2" accent3="accent3" accent4="accent4" accent5="accent5" accent6="accent6" hlink="hlink" folHlink="folHlink"/>
  <p:sldLayoutIdLst>
    <p:sldLayoutId id="2147483812" r:id="rId1"/>
    <p:sldLayoutId id="2147483813" r:id="rId2"/>
    <p:sldLayoutId id="2147483814" r:id="rId3"/>
    <p:sldLayoutId id="2147483815" r:id="rId4"/>
    <p:sldLayoutId id="2147483816" r:id="rId5"/>
    <p:sldLayoutId id="2147483817" r:id="rId6"/>
    <p:sldLayoutId id="2147483818" r:id="rId7"/>
    <p:sldLayoutId id="2147483819" r:id="rId8"/>
    <p:sldLayoutId id="2147483820" r:id="rId9"/>
    <p:sldLayoutId id="2147483821" r:id="rId10"/>
    <p:sldLayoutId id="2147483822" r:id="rId11"/>
    <p:sldLayoutId id="2147483823" r:id="rId12"/>
    <p:sldLayoutId id="2147483824" r:id="rId13"/>
  </p:sldLayoutIdLst>
  <p:hf hdr="0" ftr="0" dt="0"/>
  <p:txStyles>
    <p:title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9.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0.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6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0.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63.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0.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60.xml"/><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21"/>
          <p:cNvSpPr>
            <a:spLocks noGrp="1" noChangeArrowheads="1"/>
          </p:cNvSpPr>
          <p:nvPr>
            <p:ph type="title"/>
          </p:nvPr>
        </p:nvSpPr>
        <p:spPr/>
        <p:txBody>
          <a:bodyPr/>
          <a:lstStyle/>
          <a:p>
            <a:pPr eaLnBrk="1" hangingPunct="1"/>
            <a:r>
              <a:rPr lang="en-GB" altLang="en-US" sz="3200">
                <a:solidFill>
                  <a:schemeClr val="tx2">
                    <a:lumMod val="20000"/>
                    <a:lumOff val="80000"/>
                  </a:schemeClr>
                </a:solidFill>
              </a:rPr>
              <a:t>UML Modeling</a:t>
            </a:r>
            <a:br>
              <a:rPr lang="en-GB" altLang="en-US" dirty="0"/>
            </a:br>
            <a:br>
              <a:rPr lang="en-GB" altLang="en-US"/>
            </a:br>
            <a:r>
              <a:rPr lang="en-GB" altLang="en-US"/>
              <a:t>Communication</a:t>
            </a:r>
            <a:br>
              <a:rPr lang="en-GB" altLang="en-US"/>
            </a:br>
            <a:r>
              <a:rPr lang="en-GB" altLang="en-US"/>
              <a:t> Diagrams</a:t>
            </a:r>
            <a:endParaRPr lang="en-US" altLang="en-US" sz="3600" dirty="0"/>
          </a:p>
        </p:txBody>
      </p:sp>
      <p:sp>
        <p:nvSpPr>
          <p:cNvPr id="4" name="Text Placeholder 4"/>
          <p:cNvSpPr txBox="1">
            <a:spLocks/>
          </p:cNvSpPr>
          <p:nvPr/>
        </p:nvSpPr>
        <p:spPr>
          <a:xfrm>
            <a:off x="7162799" y="2892277"/>
            <a:ext cx="1600201" cy="1645920"/>
          </a:xfrm>
          <a:prstGeom prst="rect">
            <a:avLst/>
          </a:prstGeom>
        </p:spPr>
        <p:txBody>
          <a:bodyPr vert="horz" lIns="91440" tIns="45720" rIns="91440" bIns="45720" rtlCol="0" anchor="ctr">
            <a:noAutofit/>
          </a:bodyPr>
          <a:lstStyle>
            <a:lvl1pPr marL="0" indent="0" algn="l" defTabSz="914400" rtl="0" eaLnBrk="1" latinLnBrk="0" hangingPunct="1">
              <a:spcBef>
                <a:spcPct val="20000"/>
              </a:spcBef>
              <a:buClr>
                <a:schemeClr val="accent1"/>
              </a:buClr>
              <a:buFont typeface="Wingdings 2" pitchFamily="18" charset="2"/>
              <a:buNone/>
              <a:defRPr sz="1900" kern="1200" spc="150" baseline="0">
                <a:solidFill>
                  <a:schemeClr val="tx1"/>
                </a:solidFill>
                <a:latin typeface="+mn-lt"/>
                <a:ea typeface="+mn-ea"/>
                <a:cs typeface="+mn-cs"/>
              </a:defRPr>
            </a:lvl1pPr>
            <a:lvl2pPr marL="457200" indent="0" algn="ctr" defTabSz="914400" rtl="0" eaLnBrk="1" latinLnBrk="0" hangingPunct="1">
              <a:spcBef>
                <a:spcPct val="20000"/>
              </a:spcBef>
              <a:buClr>
                <a:schemeClr val="accent2"/>
              </a:buClr>
              <a:buFont typeface="Wingdings" pitchFamily="2" charset="2"/>
              <a:buNone/>
              <a:defRPr sz="1800" kern="1200" spc="100" baseline="0">
                <a:solidFill>
                  <a:schemeClr val="tx1">
                    <a:tint val="75000"/>
                  </a:schemeClr>
                </a:solidFill>
                <a:latin typeface="+mn-lt"/>
                <a:ea typeface="+mn-ea"/>
                <a:cs typeface="+mn-cs"/>
              </a:defRPr>
            </a:lvl2pPr>
            <a:lvl3pPr marL="914400" indent="0" algn="ctr" defTabSz="914400" rtl="0" eaLnBrk="1" latinLnBrk="0" hangingPunct="1">
              <a:spcBef>
                <a:spcPct val="20000"/>
              </a:spcBef>
              <a:buClr>
                <a:schemeClr val="accent3"/>
              </a:buClr>
              <a:buFont typeface="Wingdings" pitchFamily="2" charset="2"/>
              <a:buNone/>
              <a:defRPr sz="1600" kern="1200" spc="100" baseline="0">
                <a:solidFill>
                  <a:schemeClr val="tx1">
                    <a:tint val="75000"/>
                  </a:schemeClr>
                </a:solidFill>
                <a:latin typeface="+mn-lt"/>
                <a:ea typeface="+mn-ea"/>
                <a:cs typeface="+mn-cs"/>
              </a:defRPr>
            </a:lvl3pPr>
            <a:lvl4pPr marL="1371600" indent="0" algn="ctr" defTabSz="914400" rtl="0" eaLnBrk="1" latinLnBrk="0" hangingPunct="1">
              <a:spcBef>
                <a:spcPct val="20000"/>
              </a:spcBef>
              <a:buClr>
                <a:schemeClr val="accent4"/>
              </a:buClr>
              <a:buFont typeface="Wingdings" pitchFamily="2" charset="2"/>
              <a:buNone/>
              <a:defRPr sz="1400" kern="1200">
                <a:solidFill>
                  <a:schemeClr val="tx1">
                    <a:tint val="75000"/>
                  </a:schemeClr>
                </a:solidFill>
                <a:latin typeface="+mn-lt"/>
                <a:ea typeface="+mn-ea"/>
                <a:cs typeface="+mn-cs"/>
              </a:defRPr>
            </a:lvl4pPr>
            <a:lvl5pPr marL="1828800" indent="0" algn="ctr" defTabSz="914400" rtl="0" eaLnBrk="1" latinLnBrk="0" hangingPunct="1">
              <a:spcBef>
                <a:spcPct val="20000"/>
              </a:spcBef>
              <a:buClr>
                <a:schemeClr val="accent6"/>
              </a:buClr>
              <a:buFont typeface="Wingdings" pitchFamily="2" charset="2"/>
              <a:buNone/>
              <a:defRPr sz="1300" kern="1200" spc="100" baseline="0">
                <a:solidFill>
                  <a:schemeClr val="tx1">
                    <a:tint val="75000"/>
                  </a:schemeClr>
                </a:solidFill>
                <a:latin typeface="+mn-lt"/>
                <a:ea typeface="+mn-ea"/>
                <a:cs typeface="+mn-cs"/>
              </a:defRPr>
            </a:lvl5pPr>
            <a:lvl6pPr marL="2286000" indent="0" algn="ctr" defTabSz="914400" rtl="0" eaLnBrk="1" latinLnBrk="0" hangingPunct="1">
              <a:spcBef>
                <a:spcPct val="20000"/>
              </a:spcBef>
              <a:buClr>
                <a:schemeClr val="accent1"/>
              </a:buClr>
              <a:buFont typeface="Wingdings" pitchFamily="2" charset="2"/>
              <a:buNone/>
              <a:defRPr sz="1200" kern="1200">
                <a:solidFill>
                  <a:schemeClr val="tx1">
                    <a:tint val="75000"/>
                  </a:schemeClr>
                </a:solidFill>
                <a:latin typeface="+mn-lt"/>
                <a:ea typeface="+mn-ea"/>
                <a:cs typeface="+mn-cs"/>
              </a:defRPr>
            </a:lvl6pPr>
            <a:lvl7pPr marL="2743200" indent="0" algn="ctr" defTabSz="914400" rtl="0" eaLnBrk="1" latinLnBrk="0" hangingPunct="1">
              <a:spcBef>
                <a:spcPct val="20000"/>
              </a:spcBef>
              <a:buClr>
                <a:schemeClr val="accent2"/>
              </a:buClr>
              <a:buFont typeface="Wingdings" pitchFamily="2" charset="2"/>
              <a:buNone/>
              <a:defRPr sz="1200" kern="1200">
                <a:solidFill>
                  <a:schemeClr val="tx1">
                    <a:tint val="75000"/>
                  </a:schemeClr>
                </a:solidFill>
                <a:latin typeface="+mn-lt"/>
                <a:ea typeface="+mn-ea"/>
                <a:cs typeface="+mn-cs"/>
              </a:defRPr>
            </a:lvl7pPr>
            <a:lvl8pPr marL="3200400" indent="0" algn="ctr" defTabSz="914400" rtl="0" eaLnBrk="1" latinLnBrk="0" hangingPunct="1">
              <a:spcBef>
                <a:spcPct val="20000"/>
              </a:spcBef>
              <a:buClr>
                <a:schemeClr val="accent3"/>
              </a:buClr>
              <a:buFont typeface="Wingdings" pitchFamily="2" charset="2"/>
              <a:buNone/>
              <a:defRPr sz="1200" kern="1200">
                <a:solidFill>
                  <a:schemeClr val="tx1">
                    <a:tint val="75000"/>
                  </a:schemeClr>
                </a:solidFill>
                <a:latin typeface="+mn-lt"/>
                <a:ea typeface="+mn-ea"/>
                <a:cs typeface="+mn-cs"/>
              </a:defRPr>
            </a:lvl8pPr>
            <a:lvl9pPr marL="3657600" indent="0" algn="ctr" defTabSz="914400" rtl="0" eaLnBrk="1" latinLnBrk="0" hangingPunct="1">
              <a:spcBef>
                <a:spcPct val="20000"/>
              </a:spcBef>
              <a:buClr>
                <a:schemeClr val="accent5"/>
              </a:buClr>
              <a:buFont typeface="Wingdings" pitchFamily="2" charset="2"/>
              <a:buNone/>
              <a:defRPr sz="1200" kern="1200">
                <a:solidFill>
                  <a:schemeClr val="tx1">
                    <a:tint val="75000"/>
                  </a:schemeClr>
                </a:solidFill>
                <a:latin typeface="+mn-lt"/>
                <a:ea typeface="+mn-ea"/>
                <a:cs typeface="+mn-cs"/>
              </a:defRPr>
            </a:lvl9pPr>
          </a:lstStyle>
          <a:p>
            <a:r>
              <a:rPr lang="en-US" sz="1400" spc="0" dirty="0"/>
              <a:t> </a:t>
            </a:r>
          </a:p>
        </p:txBody>
      </p:sp>
    </p:spTree>
    <p:extLst>
      <p:ext uri="{BB962C8B-B14F-4D97-AF65-F5344CB8AC3E}">
        <p14:creationId xmlns:p14="http://schemas.microsoft.com/office/powerpoint/2010/main" val="3587197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2E3673F-9E3D-B542-9970-DF1417BC2D15}"/>
              </a:ext>
            </a:extLst>
          </p:cNvPr>
          <p:cNvSpPr>
            <a:spLocks noGrp="1"/>
          </p:cNvSpPr>
          <p:nvPr>
            <p:ph idx="1"/>
          </p:nvPr>
        </p:nvSpPr>
        <p:spPr>
          <a:xfrm>
            <a:off x="4510292" y="1719071"/>
            <a:ext cx="4278600" cy="4407408"/>
          </a:xfrm>
        </p:spPr>
        <p:txBody>
          <a:bodyPr/>
          <a:lstStyle/>
          <a:p>
            <a:r>
              <a:rPr lang="en-US"/>
              <a:t>Materials in this educational slide deck are taken from The Unified Modeling Language User Guide.</a:t>
            </a:r>
          </a:p>
          <a:p>
            <a:r>
              <a:rPr lang="en-US"/>
              <a:t>UML stared in October 1994 when Grady Booch and James Rumbaugh worked at Rational Software Company, pioneers in software modeling.</a:t>
            </a:r>
          </a:p>
          <a:p>
            <a:r>
              <a:rPr lang="en-US"/>
              <a:t>These three were the original designers of UML, but they collaborated with partners from the software industry, including Hewlett-Packard, IBM, Oracle and others.</a:t>
            </a:r>
          </a:p>
        </p:txBody>
      </p:sp>
      <p:sp>
        <p:nvSpPr>
          <p:cNvPr id="3" name="Title 2">
            <a:extLst>
              <a:ext uri="{FF2B5EF4-FFF2-40B4-BE49-F238E27FC236}">
                <a16:creationId xmlns:a16="http://schemas.microsoft.com/office/drawing/2014/main" id="{897065DE-821F-90FA-8063-75B4EAE1144B}"/>
              </a:ext>
            </a:extLst>
          </p:cNvPr>
          <p:cNvSpPr>
            <a:spLocks noGrp="1"/>
          </p:cNvSpPr>
          <p:nvPr>
            <p:ph type="title"/>
          </p:nvPr>
        </p:nvSpPr>
        <p:spPr/>
        <p:txBody>
          <a:bodyPr/>
          <a:lstStyle/>
          <a:p>
            <a:r>
              <a:rPr lang="en-US"/>
              <a:t>References</a:t>
            </a:r>
          </a:p>
        </p:txBody>
      </p:sp>
      <p:pic>
        <p:nvPicPr>
          <p:cNvPr id="1026" name="Picture 2">
            <a:extLst>
              <a:ext uri="{FF2B5EF4-FFF2-40B4-BE49-F238E27FC236}">
                <a16:creationId xmlns:a16="http://schemas.microsoft.com/office/drawing/2014/main" id="{AB96FB15-CAF0-BF6A-663F-7E4C443399B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0479" y="1817552"/>
            <a:ext cx="3495675" cy="4524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887033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483F2DF-7157-2412-760D-D46B4AD6AE7B}"/>
              </a:ext>
            </a:extLst>
          </p:cNvPr>
          <p:cNvSpPr>
            <a:spLocks noGrp="1"/>
          </p:cNvSpPr>
          <p:nvPr>
            <p:ph idx="1"/>
          </p:nvPr>
        </p:nvSpPr>
        <p:spPr/>
        <p:txBody>
          <a:bodyPr/>
          <a:lstStyle/>
          <a:p>
            <a:r>
              <a:rPr lang="en-US"/>
              <a:t>An integration diagram shows an interaction, consisting of a set of objects and their relationships, including the messages that may be dispatched among them.  There are two types:</a:t>
            </a:r>
          </a:p>
          <a:p>
            <a:pPr lvl="1"/>
            <a:r>
              <a:rPr lang="en-US" sz="2000" b="1">
                <a:solidFill>
                  <a:schemeClr val="tx2"/>
                </a:solidFill>
              </a:rPr>
              <a:t>Communication diagram </a:t>
            </a:r>
            <a:r>
              <a:rPr lang="en-US"/>
              <a:t>(formerly known as Collaboration Diagram)</a:t>
            </a:r>
            <a:br>
              <a:rPr lang="en-US"/>
            </a:br>
            <a:r>
              <a:rPr lang="en-US"/>
              <a:t>which emphasizes the </a:t>
            </a:r>
            <a:r>
              <a:rPr lang="en-US" u="sng"/>
              <a:t>structural organization</a:t>
            </a:r>
            <a:r>
              <a:rPr lang="en-US"/>
              <a:t> of objects that receive and send messages</a:t>
            </a:r>
          </a:p>
          <a:p>
            <a:pPr lvl="1"/>
            <a:r>
              <a:rPr lang="en-US" sz="2000" b="1">
                <a:solidFill>
                  <a:schemeClr val="tx2"/>
                </a:solidFill>
              </a:rPr>
              <a:t>Sequence diagram </a:t>
            </a:r>
            <a:r>
              <a:rPr lang="en-US"/>
              <a:t>that emphasizes the </a:t>
            </a:r>
            <a:r>
              <a:rPr lang="en-US" u="sng"/>
              <a:t>time ordering</a:t>
            </a:r>
            <a:r>
              <a:rPr lang="en-US"/>
              <a:t> of messages.  </a:t>
            </a:r>
            <a:br>
              <a:rPr lang="en-US"/>
            </a:br>
            <a:endParaRPr lang="en-US"/>
          </a:p>
          <a:p>
            <a:r>
              <a:rPr lang="en-US"/>
              <a:t>Communication Diagrams are </a:t>
            </a:r>
            <a:r>
              <a:rPr lang="en-US" b="1">
                <a:solidFill>
                  <a:schemeClr val="tx1">
                    <a:lumMod val="60000"/>
                    <a:lumOff val="40000"/>
                  </a:schemeClr>
                </a:solidFill>
              </a:rPr>
              <a:t>semantically equivalent </a:t>
            </a:r>
            <a:r>
              <a:rPr lang="en-US"/>
              <a:t>to Sequence Diagrams.</a:t>
            </a:r>
          </a:p>
          <a:p>
            <a:pPr lvl="1"/>
            <a:r>
              <a:rPr lang="en-US"/>
              <a:t>As a result, you can take a diagram in one form and convert it to the other without any loss of information, but both diagrams do not explicitly visualize the same information. For example, in the previous two figures, the collaboration diagram</a:t>
            </a:r>
          </a:p>
        </p:txBody>
      </p:sp>
      <p:sp>
        <p:nvSpPr>
          <p:cNvPr id="3" name="Title 2">
            <a:extLst>
              <a:ext uri="{FF2B5EF4-FFF2-40B4-BE49-F238E27FC236}">
                <a16:creationId xmlns:a16="http://schemas.microsoft.com/office/drawing/2014/main" id="{469CC3F0-9DF2-FAA7-480E-6F428D4CEA0C}"/>
              </a:ext>
            </a:extLst>
          </p:cNvPr>
          <p:cNvSpPr>
            <a:spLocks noGrp="1"/>
          </p:cNvSpPr>
          <p:nvPr>
            <p:ph type="title"/>
          </p:nvPr>
        </p:nvSpPr>
        <p:spPr/>
        <p:txBody>
          <a:bodyPr/>
          <a:lstStyle/>
          <a:p>
            <a:r>
              <a:rPr lang="en-US"/>
              <a:t>Communication Diagrams and</a:t>
            </a:r>
            <a:br>
              <a:rPr lang="en-US"/>
            </a:br>
            <a:r>
              <a:rPr lang="en-US"/>
              <a:t>Interaction Diagrams</a:t>
            </a:r>
          </a:p>
        </p:txBody>
      </p:sp>
    </p:spTree>
    <p:extLst>
      <p:ext uri="{BB962C8B-B14F-4D97-AF65-F5344CB8AC3E}">
        <p14:creationId xmlns:p14="http://schemas.microsoft.com/office/powerpoint/2010/main" val="2649609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4A175BC-186D-3EF4-06D0-C6491528FC05}"/>
              </a:ext>
            </a:extLst>
          </p:cNvPr>
          <p:cNvSpPr>
            <a:spLocks noGrp="1"/>
          </p:cNvSpPr>
          <p:nvPr>
            <p:ph idx="1"/>
          </p:nvPr>
        </p:nvSpPr>
        <p:spPr>
          <a:xfrm>
            <a:off x="154005" y="1641797"/>
            <a:ext cx="8835991" cy="4407408"/>
          </a:xfrm>
        </p:spPr>
        <p:txBody>
          <a:bodyPr>
            <a:normAutofit/>
          </a:bodyPr>
          <a:lstStyle/>
          <a:p>
            <a:r>
              <a:rPr lang="en-US" sz="1800"/>
              <a:t>Communication diagrams show how the objects are linked (note the </a:t>
            </a:r>
            <a:r>
              <a:rPr lang="en-US" sz="1800" b="1">
                <a:latin typeface="Consolas" panose="020B0609020204030204" pitchFamily="49" charset="0"/>
                <a:ea typeface="Verdana" panose="020B0604030504040204" pitchFamily="34" charset="0"/>
              </a:rPr>
              <a:t>«</a:t>
            </a:r>
            <a:r>
              <a:rPr lang="en-US" sz="1400" b="1">
                <a:latin typeface="Consolas" panose="020B0609020204030204" pitchFamily="49" charset="0"/>
                <a:ea typeface="Verdana" panose="020B0604030504040204" pitchFamily="34" charset="0"/>
              </a:rPr>
              <a:t>local</a:t>
            </a:r>
            <a:r>
              <a:rPr lang="en-US" sz="1800" b="1">
                <a:latin typeface="Consolas" panose="020B0609020204030204" pitchFamily="49" charset="0"/>
                <a:ea typeface="Verdana" panose="020B0604030504040204" pitchFamily="34" charset="0"/>
              </a:rPr>
              <a:t>» </a:t>
            </a:r>
            <a:r>
              <a:rPr lang="en-US" sz="1800"/>
              <a:t>and </a:t>
            </a:r>
            <a:r>
              <a:rPr lang="en-US" sz="1800" b="1">
                <a:latin typeface="Consolas" panose="020B0609020204030204" pitchFamily="49" charset="0"/>
                <a:ea typeface="Verdana" panose="020B0604030504040204" pitchFamily="34" charset="0"/>
              </a:rPr>
              <a:t>«</a:t>
            </a:r>
            <a:r>
              <a:rPr lang="en-US" sz="1400" b="1">
                <a:latin typeface="Consolas" panose="020B0609020204030204" pitchFamily="49" charset="0"/>
                <a:ea typeface="Verdana" panose="020B0604030504040204" pitchFamily="34" charset="0"/>
              </a:rPr>
              <a:t>global</a:t>
            </a:r>
            <a:r>
              <a:rPr lang="en-US" sz="1800" b="1">
                <a:latin typeface="Consolas" panose="020B0609020204030204" pitchFamily="49" charset="0"/>
                <a:ea typeface="Verdana" panose="020B0604030504040204" pitchFamily="34" charset="0"/>
              </a:rPr>
              <a:t>» </a:t>
            </a:r>
            <a:r>
              <a:rPr lang="en-US" sz="1800"/>
              <a:t>stereotypes), whereas the corresponding sequence diagram does not. </a:t>
            </a:r>
          </a:p>
          <a:p>
            <a:pPr lvl="1"/>
            <a:r>
              <a:rPr lang="en-US" sz="1400" b="0" i="0">
                <a:solidFill>
                  <a:srgbClr val="000000"/>
                </a:solidFill>
                <a:effectLst/>
                <a:latin typeface="Tahoma" panose="020B0604030504040204" pitchFamily="34" charset="0"/>
              </a:rPr>
              <a:t>«global»: the instance is visible because it is in a global scope relative to the link.</a:t>
            </a:r>
          </a:p>
          <a:p>
            <a:pPr lvl="1"/>
            <a:r>
              <a:rPr lang="en-US" sz="1400" b="0" i="0">
                <a:solidFill>
                  <a:srgbClr val="000000"/>
                </a:solidFill>
                <a:effectLst/>
                <a:latin typeface="Tahoma" panose="020B0604030504040204" pitchFamily="34" charset="0"/>
              </a:rPr>
              <a:t>«local»: the instance is visible because it is in a local scope relative to the link.</a:t>
            </a:r>
            <a:endParaRPr lang="en-US" sz="1800"/>
          </a:p>
          <a:p>
            <a:r>
              <a:rPr lang="en-US" sz="1800"/>
              <a:t>Similarly, the sequence diagram shows message return (note the return value </a:t>
            </a:r>
            <a:r>
              <a:rPr lang="en-US" sz="1400" b="1">
                <a:latin typeface="Consolas" panose="020B0609020204030204" pitchFamily="49" charset="0"/>
                <a:ea typeface="Verdana" panose="020B0604030504040204" pitchFamily="34" charset="0"/>
              </a:rPr>
              <a:t>committed</a:t>
            </a:r>
            <a:r>
              <a:rPr lang="en-US" sz="1800"/>
              <a:t>), but the corresponding collaboration diagram does not. </a:t>
            </a:r>
          </a:p>
        </p:txBody>
      </p:sp>
      <p:sp>
        <p:nvSpPr>
          <p:cNvPr id="3" name="Title 2">
            <a:extLst>
              <a:ext uri="{FF2B5EF4-FFF2-40B4-BE49-F238E27FC236}">
                <a16:creationId xmlns:a16="http://schemas.microsoft.com/office/drawing/2014/main" id="{9E91663A-9A6F-7B07-75F9-128F0597F081}"/>
              </a:ext>
            </a:extLst>
          </p:cNvPr>
          <p:cNvSpPr>
            <a:spLocks noGrp="1"/>
          </p:cNvSpPr>
          <p:nvPr>
            <p:ph type="title"/>
          </p:nvPr>
        </p:nvSpPr>
        <p:spPr/>
        <p:txBody>
          <a:bodyPr/>
          <a:lstStyle/>
          <a:p>
            <a:r>
              <a:rPr lang="en-US"/>
              <a:t>Sequence vs Communication</a:t>
            </a:r>
          </a:p>
        </p:txBody>
      </p:sp>
      <p:pic>
        <p:nvPicPr>
          <p:cNvPr id="5" name="Picture 4">
            <a:extLst>
              <a:ext uri="{FF2B5EF4-FFF2-40B4-BE49-F238E27FC236}">
                <a16:creationId xmlns:a16="http://schemas.microsoft.com/office/drawing/2014/main" id="{607117D3-6D3E-5823-F613-62B8A417C10B}"/>
              </a:ext>
            </a:extLst>
          </p:cNvPr>
          <p:cNvPicPr>
            <a:picLocks noChangeAspect="1"/>
          </p:cNvPicPr>
          <p:nvPr/>
        </p:nvPicPr>
        <p:blipFill>
          <a:blip r:embed="rId2"/>
          <a:stretch>
            <a:fillRect/>
          </a:stretch>
        </p:blipFill>
        <p:spPr>
          <a:xfrm>
            <a:off x="72823" y="4118799"/>
            <a:ext cx="4735290" cy="2732235"/>
          </a:xfrm>
          <a:prstGeom prst="rect">
            <a:avLst/>
          </a:prstGeom>
        </p:spPr>
      </p:pic>
      <p:grpSp>
        <p:nvGrpSpPr>
          <p:cNvPr id="9" name="Group 8">
            <a:extLst>
              <a:ext uri="{FF2B5EF4-FFF2-40B4-BE49-F238E27FC236}">
                <a16:creationId xmlns:a16="http://schemas.microsoft.com/office/drawing/2014/main" id="{DDDDCFF7-1D2A-FC8D-A961-DC92B6B21DD0}"/>
              </a:ext>
            </a:extLst>
          </p:cNvPr>
          <p:cNvGrpSpPr/>
          <p:nvPr/>
        </p:nvGrpSpPr>
        <p:grpSpPr>
          <a:xfrm>
            <a:off x="5065148" y="4076823"/>
            <a:ext cx="3924848" cy="2095792"/>
            <a:chOff x="5065148" y="3995256"/>
            <a:chExt cx="3924848" cy="2095792"/>
          </a:xfrm>
        </p:grpSpPr>
        <p:pic>
          <p:nvPicPr>
            <p:cNvPr id="7" name="Picture 6">
              <a:extLst>
                <a:ext uri="{FF2B5EF4-FFF2-40B4-BE49-F238E27FC236}">
                  <a16:creationId xmlns:a16="http://schemas.microsoft.com/office/drawing/2014/main" id="{A232049F-4522-549D-5525-D5EBBB0B1C3A}"/>
                </a:ext>
              </a:extLst>
            </p:cNvPr>
            <p:cNvPicPr>
              <a:picLocks noChangeAspect="1"/>
            </p:cNvPicPr>
            <p:nvPr/>
          </p:nvPicPr>
          <p:blipFill>
            <a:blip r:embed="rId3"/>
            <a:stretch>
              <a:fillRect/>
            </a:stretch>
          </p:blipFill>
          <p:spPr>
            <a:xfrm>
              <a:off x="5065148" y="3995256"/>
              <a:ext cx="3924848" cy="2095792"/>
            </a:xfrm>
            <a:prstGeom prst="rect">
              <a:avLst/>
            </a:prstGeom>
          </p:spPr>
        </p:pic>
        <p:sp>
          <p:nvSpPr>
            <p:cNvPr id="8" name="TextBox 7">
              <a:extLst>
                <a:ext uri="{FF2B5EF4-FFF2-40B4-BE49-F238E27FC236}">
                  <a16:creationId xmlns:a16="http://schemas.microsoft.com/office/drawing/2014/main" id="{DBF9E330-5B5F-C432-5A76-576F6B985329}"/>
                </a:ext>
              </a:extLst>
            </p:cNvPr>
            <p:cNvSpPr txBox="1"/>
            <p:nvPr/>
          </p:nvSpPr>
          <p:spPr>
            <a:xfrm>
              <a:off x="7362307" y="4250029"/>
              <a:ext cx="948978" cy="205249"/>
            </a:xfrm>
            <a:prstGeom prst="rect">
              <a:avLst/>
            </a:prstGeom>
            <a:solidFill>
              <a:schemeClr val="bg1"/>
            </a:solidFill>
          </p:spPr>
          <p:txBody>
            <a:bodyPr wrap="none" lIns="0" tIns="0" rIns="0" bIns="0" rtlCol="0">
              <a:spAutoFit/>
            </a:bodyPr>
            <a:lstStyle/>
            <a:p>
              <a:pPr algn="ctr">
                <a:lnSpc>
                  <a:spcPts val="1800"/>
                </a:lnSpc>
              </a:pPr>
              <a:r>
                <a:rPr lang="en-US" sz="1100">
                  <a:solidFill>
                    <a:srgbClr val="0403D9"/>
                  </a:solidFill>
                  <a:latin typeface="Arial" panose="020B0604020202020204" pitchFamily="34" charset="0"/>
                  <a:cs typeface="Arial" panose="020B0604020202020204" pitchFamily="34" charset="0"/>
                </a:rPr>
                <a:t>communication</a:t>
              </a:r>
              <a:endParaRPr lang="en-US" sz="1200" dirty="0" err="1">
                <a:solidFill>
                  <a:srgbClr val="0403D9"/>
                </a:solidFill>
                <a:latin typeface="Arial" panose="020B0604020202020204" pitchFamily="34" charset="0"/>
                <a:cs typeface="Arial" panose="020B0604020202020204" pitchFamily="34" charset="0"/>
              </a:endParaRPr>
            </a:p>
          </p:txBody>
        </p:sp>
      </p:grpSp>
      <p:sp>
        <p:nvSpPr>
          <p:cNvPr id="10" name="TextBox 9">
            <a:extLst>
              <a:ext uri="{FF2B5EF4-FFF2-40B4-BE49-F238E27FC236}">
                <a16:creationId xmlns:a16="http://schemas.microsoft.com/office/drawing/2014/main" id="{74FC7B4C-CBB4-8AE7-4C20-82769C11E134}"/>
              </a:ext>
            </a:extLst>
          </p:cNvPr>
          <p:cNvSpPr txBox="1"/>
          <p:nvPr/>
        </p:nvSpPr>
        <p:spPr>
          <a:xfrm>
            <a:off x="5786902" y="3718227"/>
            <a:ext cx="2738907" cy="323165"/>
          </a:xfrm>
          <a:prstGeom prst="rect">
            <a:avLst/>
          </a:prstGeom>
          <a:noFill/>
        </p:spPr>
        <p:txBody>
          <a:bodyPr wrap="square" rtlCol="0">
            <a:spAutoFit/>
          </a:bodyPr>
          <a:lstStyle/>
          <a:p>
            <a:pPr algn="ctr">
              <a:lnSpc>
                <a:spcPts val="1800"/>
              </a:lnSpc>
            </a:pPr>
            <a:r>
              <a:rPr lang="en-US" sz="1800" b="0">
                <a:solidFill>
                  <a:schemeClr val="tx2"/>
                </a:solidFill>
                <a:latin typeface="+mn-lt"/>
              </a:rPr>
              <a:t>Communication</a:t>
            </a:r>
            <a:endParaRPr lang="en-US" sz="1800" b="0" dirty="0" err="1">
              <a:solidFill>
                <a:schemeClr val="tx2"/>
              </a:solidFill>
              <a:latin typeface="+mn-lt"/>
            </a:endParaRPr>
          </a:p>
        </p:txBody>
      </p:sp>
      <p:sp>
        <p:nvSpPr>
          <p:cNvPr id="11" name="TextBox 10">
            <a:extLst>
              <a:ext uri="{FF2B5EF4-FFF2-40B4-BE49-F238E27FC236}">
                <a16:creationId xmlns:a16="http://schemas.microsoft.com/office/drawing/2014/main" id="{E3FACFB7-D00C-ABF0-166C-3119F0277823}"/>
              </a:ext>
            </a:extLst>
          </p:cNvPr>
          <p:cNvSpPr txBox="1"/>
          <p:nvPr/>
        </p:nvSpPr>
        <p:spPr>
          <a:xfrm>
            <a:off x="1036744" y="3719945"/>
            <a:ext cx="2738907" cy="323165"/>
          </a:xfrm>
          <a:prstGeom prst="rect">
            <a:avLst/>
          </a:prstGeom>
          <a:noFill/>
        </p:spPr>
        <p:txBody>
          <a:bodyPr wrap="square" rtlCol="0">
            <a:spAutoFit/>
          </a:bodyPr>
          <a:lstStyle/>
          <a:p>
            <a:pPr algn="ctr">
              <a:lnSpc>
                <a:spcPts val="1800"/>
              </a:lnSpc>
            </a:pPr>
            <a:r>
              <a:rPr lang="en-US" sz="1800" b="0">
                <a:solidFill>
                  <a:schemeClr val="tx2"/>
                </a:solidFill>
                <a:latin typeface="+mn-lt"/>
              </a:rPr>
              <a:t>Sequence</a:t>
            </a:r>
            <a:endParaRPr lang="en-US" sz="1800" b="0" dirty="0" err="1">
              <a:solidFill>
                <a:schemeClr val="tx2"/>
              </a:solidFill>
              <a:latin typeface="+mn-lt"/>
            </a:endParaRPr>
          </a:p>
        </p:txBody>
      </p:sp>
    </p:spTree>
    <p:extLst>
      <p:ext uri="{BB962C8B-B14F-4D97-AF65-F5344CB8AC3E}">
        <p14:creationId xmlns:p14="http://schemas.microsoft.com/office/powerpoint/2010/main" val="599012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81403BE-FEB6-26F1-D18C-D46714436A4F}"/>
              </a:ext>
            </a:extLst>
          </p:cNvPr>
          <p:cNvSpPr>
            <a:spLocks noGrp="1"/>
          </p:cNvSpPr>
          <p:nvPr>
            <p:ph idx="1"/>
          </p:nvPr>
        </p:nvSpPr>
        <p:spPr/>
        <p:txBody>
          <a:bodyPr>
            <a:normAutofit/>
          </a:bodyPr>
          <a:lstStyle/>
          <a:p>
            <a:r>
              <a:rPr lang="en-US" sz="1800"/>
              <a:t>When you model the dynamic aspects of a system, you typically use interaction diagrams in two ways. </a:t>
            </a:r>
          </a:p>
          <a:p>
            <a:pPr marL="708660" lvl="1" indent="-342900">
              <a:buFont typeface="+mj-lt"/>
              <a:buAutoNum type="arabicPeriod"/>
            </a:pPr>
            <a:r>
              <a:rPr lang="en-US" sz="1600">
                <a:solidFill>
                  <a:schemeClr val="tx2"/>
                </a:solidFill>
              </a:rPr>
              <a:t>To model flows of control by time ordering.  </a:t>
            </a:r>
            <a:r>
              <a:rPr lang="en-US" sz="1600"/>
              <a:t>Here you'll use sequence diagrams. Modeling a flow of control by time ordering emphasizes the passing of messages as they unfold over time, which is a particularly useful way to visualize dynamic behavior in the context of a use case scenario. Sequence diagrams do a better job of visualizing simple iteration and branching than do collaboration diagrams. </a:t>
            </a:r>
          </a:p>
          <a:p>
            <a:pPr marL="708660" lvl="1" indent="-342900">
              <a:buFont typeface="+mj-lt"/>
              <a:buAutoNum type="arabicPeriod"/>
            </a:pPr>
            <a:r>
              <a:rPr lang="en-US" sz="1600">
                <a:solidFill>
                  <a:schemeClr val="tx2"/>
                </a:solidFill>
              </a:rPr>
              <a:t>To model flows of control by organization.  </a:t>
            </a:r>
            <a:r>
              <a:rPr lang="en-US" sz="1600"/>
              <a:t>Here you'll use collaboration diagrams. Modeling a flow of control by organization emphasizes the structural relationships among the instances in the interaction, along which messages may be passed. Collaboration diagrams do a better job of visualizing complex iteration and branching and of visualizing multiple concurrent flows of control than do sequence diagrams.</a:t>
            </a:r>
          </a:p>
          <a:p>
            <a:r>
              <a:rPr lang="en-US" sz="1800"/>
              <a:t>So, which one should you use? It really depends on your needs. </a:t>
            </a:r>
          </a:p>
        </p:txBody>
      </p:sp>
      <p:sp>
        <p:nvSpPr>
          <p:cNvPr id="3" name="Title 2">
            <a:extLst>
              <a:ext uri="{FF2B5EF4-FFF2-40B4-BE49-F238E27FC236}">
                <a16:creationId xmlns:a16="http://schemas.microsoft.com/office/drawing/2014/main" id="{50B664DD-9370-81C3-6D7A-87266DE21655}"/>
              </a:ext>
            </a:extLst>
          </p:cNvPr>
          <p:cNvSpPr>
            <a:spLocks noGrp="1"/>
          </p:cNvSpPr>
          <p:nvPr>
            <p:ph type="title"/>
          </p:nvPr>
        </p:nvSpPr>
        <p:spPr/>
        <p:txBody>
          <a:bodyPr/>
          <a:lstStyle/>
          <a:p>
            <a:r>
              <a:rPr lang="en-US"/>
              <a:t>What's the Difference?</a:t>
            </a:r>
          </a:p>
        </p:txBody>
      </p:sp>
    </p:spTree>
    <p:extLst>
      <p:ext uri="{BB962C8B-B14F-4D97-AF65-F5344CB8AC3E}">
        <p14:creationId xmlns:p14="http://schemas.microsoft.com/office/powerpoint/2010/main" val="28312177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C9C36533-7E7D-5543-D12D-C0A82162369D}"/>
              </a:ext>
            </a:extLst>
          </p:cNvPr>
          <p:cNvSpPr>
            <a:spLocks noGrp="1"/>
          </p:cNvSpPr>
          <p:nvPr>
            <p:ph sz="half" idx="1"/>
          </p:nvPr>
        </p:nvSpPr>
        <p:spPr/>
        <p:txBody>
          <a:bodyPr/>
          <a:lstStyle/>
          <a:p>
            <a:endParaRPr lang="en-US"/>
          </a:p>
        </p:txBody>
      </p:sp>
      <p:pic>
        <p:nvPicPr>
          <p:cNvPr id="7" name="Content Placeholder 6">
            <a:extLst>
              <a:ext uri="{FF2B5EF4-FFF2-40B4-BE49-F238E27FC236}">
                <a16:creationId xmlns:a16="http://schemas.microsoft.com/office/drawing/2014/main" id="{2AA7FDC9-92FB-ABBB-9AD0-0F80A4B1FFE3}"/>
              </a:ext>
            </a:extLst>
          </p:cNvPr>
          <p:cNvPicPr>
            <a:picLocks noGrp="1" noChangeAspect="1"/>
          </p:cNvPicPr>
          <p:nvPr>
            <p:ph sz="half" idx="2"/>
          </p:nvPr>
        </p:nvPicPr>
        <p:blipFill>
          <a:blip r:embed="rId2"/>
          <a:stretch>
            <a:fillRect/>
          </a:stretch>
        </p:blipFill>
        <p:spPr>
          <a:xfrm>
            <a:off x="4826006" y="1719070"/>
            <a:ext cx="4257675" cy="2500539"/>
          </a:xfrm>
        </p:spPr>
      </p:pic>
      <p:sp>
        <p:nvSpPr>
          <p:cNvPr id="3" name="Title 2">
            <a:extLst>
              <a:ext uri="{FF2B5EF4-FFF2-40B4-BE49-F238E27FC236}">
                <a16:creationId xmlns:a16="http://schemas.microsoft.com/office/drawing/2014/main" id="{977FBBCC-20D9-A240-2857-8D6586514D39}"/>
              </a:ext>
            </a:extLst>
          </p:cNvPr>
          <p:cNvSpPr>
            <a:spLocks noGrp="1"/>
          </p:cNvSpPr>
          <p:nvPr>
            <p:ph type="title"/>
          </p:nvPr>
        </p:nvSpPr>
        <p:spPr/>
        <p:txBody>
          <a:bodyPr/>
          <a:lstStyle/>
          <a:p>
            <a:r>
              <a:rPr lang="en-US"/>
              <a:t>Foxes and Rabbits</a:t>
            </a:r>
          </a:p>
        </p:txBody>
      </p:sp>
      <p:pic>
        <p:nvPicPr>
          <p:cNvPr id="9" name="Picture 8">
            <a:extLst>
              <a:ext uri="{FF2B5EF4-FFF2-40B4-BE49-F238E27FC236}">
                <a16:creationId xmlns:a16="http://schemas.microsoft.com/office/drawing/2014/main" id="{23F95A1C-04EB-98DD-1DD5-80E6EE918432}"/>
              </a:ext>
            </a:extLst>
          </p:cNvPr>
          <p:cNvPicPr>
            <a:picLocks noChangeAspect="1"/>
          </p:cNvPicPr>
          <p:nvPr/>
        </p:nvPicPr>
        <p:blipFill rotWithShape="1">
          <a:blip r:embed="rId3"/>
          <a:srcRect l="662"/>
          <a:stretch/>
        </p:blipFill>
        <p:spPr>
          <a:xfrm>
            <a:off x="161792" y="1719070"/>
            <a:ext cx="4418771" cy="3700827"/>
          </a:xfrm>
          <a:prstGeom prst="rect">
            <a:avLst/>
          </a:prstGeom>
        </p:spPr>
      </p:pic>
    </p:spTree>
    <p:extLst>
      <p:ext uri="{BB962C8B-B14F-4D97-AF65-F5344CB8AC3E}">
        <p14:creationId xmlns:p14="http://schemas.microsoft.com/office/powerpoint/2010/main" val="10433285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0D0605F-5EA7-B922-3338-B214E75348EE}"/>
              </a:ext>
            </a:extLst>
          </p:cNvPr>
          <p:cNvSpPr>
            <a:spLocks noGrp="1"/>
          </p:cNvSpPr>
          <p:nvPr>
            <p:ph type="title"/>
          </p:nvPr>
        </p:nvSpPr>
        <p:spPr/>
        <p:txBody>
          <a:bodyPr/>
          <a:lstStyle/>
          <a:p>
            <a:r>
              <a:rPr lang="en-US"/>
              <a:t>Bike Shop</a:t>
            </a:r>
          </a:p>
        </p:txBody>
      </p:sp>
      <p:pic>
        <p:nvPicPr>
          <p:cNvPr id="9" name="Content Placeholder 8">
            <a:extLst>
              <a:ext uri="{FF2B5EF4-FFF2-40B4-BE49-F238E27FC236}">
                <a16:creationId xmlns:a16="http://schemas.microsoft.com/office/drawing/2014/main" id="{564AFFCA-1AA7-338A-40DD-7B583EBA76D8}"/>
              </a:ext>
            </a:extLst>
          </p:cNvPr>
          <p:cNvPicPr>
            <a:picLocks noGrp="1" noChangeAspect="1"/>
          </p:cNvPicPr>
          <p:nvPr>
            <p:ph idx="1"/>
          </p:nvPr>
        </p:nvPicPr>
        <p:blipFill>
          <a:blip r:embed="rId2"/>
          <a:stretch>
            <a:fillRect/>
          </a:stretch>
        </p:blipFill>
        <p:spPr>
          <a:xfrm>
            <a:off x="861390" y="1719263"/>
            <a:ext cx="7446619" cy="4406900"/>
          </a:xfrm>
        </p:spPr>
      </p:pic>
    </p:spTree>
    <p:extLst>
      <p:ext uri="{BB962C8B-B14F-4D97-AF65-F5344CB8AC3E}">
        <p14:creationId xmlns:p14="http://schemas.microsoft.com/office/powerpoint/2010/main" val="8290234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6E3BB5F-4F7A-B30E-CC6A-E03925CB8659}"/>
              </a:ext>
            </a:extLst>
          </p:cNvPr>
          <p:cNvSpPr>
            <a:spLocks noGrp="1"/>
          </p:cNvSpPr>
          <p:nvPr>
            <p:ph idx="1"/>
          </p:nvPr>
        </p:nvSpPr>
        <p:spPr/>
        <p:txBody>
          <a:bodyPr/>
          <a:lstStyle/>
          <a:p>
            <a:r>
              <a:rPr lang="en-US"/>
              <a:t>StarUML wants to make a new arrow for every message.  Creative dragging and dropping made the arrows overlap each other.</a:t>
            </a:r>
            <a:br>
              <a:rPr lang="en-US"/>
            </a:br>
            <a:br>
              <a:rPr lang="en-US"/>
            </a:br>
            <a:br>
              <a:rPr lang="en-US"/>
            </a:br>
            <a:br>
              <a:rPr lang="en-US"/>
            </a:br>
            <a:br>
              <a:rPr lang="en-US"/>
            </a:br>
            <a:br>
              <a:rPr lang="en-US"/>
            </a:br>
            <a:br>
              <a:rPr lang="en-US"/>
            </a:br>
            <a:br>
              <a:rPr lang="en-US"/>
            </a:br>
            <a:br>
              <a:rPr lang="en-US"/>
            </a:br>
            <a:endParaRPr lang="en-US"/>
          </a:p>
          <a:p>
            <a:pPr lvl="2"/>
            <a:r>
              <a:rPr lang="en-US" sz="2000"/>
              <a:t>To show subnumbering (e.g., 3.1, 3.2) – </a:t>
            </a:r>
            <a:br>
              <a:rPr lang="en-US" sz="2000"/>
            </a:br>
            <a:r>
              <a:rPr lang="en-US" sz="2000"/>
              <a:t>you have to select the diagram and </a:t>
            </a:r>
            <a:br>
              <a:rPr lang="en-US" sz="2000"/>
            </a:br>
            <a:r>
              <a:rPr lang="en-US" sz="2000"/>
              <a:t>choose custom numbering, then set</a:t>
            </a:r>
            <a:br>
              <a:rPr lang="en-US" sz="2000"/>
            </a:br>
            <a:r>
              <a:rPr lang="en-US" sz="2000"/>
              <a:t>the sequence numbers manually.</a:t>
            </a:r>
          </a:p>
        </p:txBody>
      </p:sp>
      <p:sp>
        <p:nvSpPr>
          <p:cNvPr id="3" name="Title 2">
            <a:extLst>
              <a:ext uri="{FF2B5EF4-FFF2-40B4-BE49-F238E27FC236}">
                <a16:creationId xmlns:a16="http://schemas.microsoft.com/office/drawing/2014/main" id="{AB1F2E6B-76B3-8302-8535-F74FD2B646A8}"/>
              </a:ext>
            </a:extLst>
          </p:cNvPr>
          <p:cNvSpPr>
            <a:spLocks noGrp="1"/>
          </p:cNvSpPr>
          <p:nvPr>
            <p:ph type="title"/>
          </p:nvPr>
        </p:nvSpPr>
        <p:spPr/>
        <p:txBody>
          <a:bodyPr/>
          <a:lstStyle/>
          <a:p>
            <a:r>
              <a:rPr lang="en-US"/>
              <a:t>StarUML can be touchy here</a:t>
            </a:r>
          </a:p>
        </p:txBody>
      </p:sp>
      <p:pic>
        <p:nvPicPr>
          <p:cNvPr id="5" name="Picture 4">
            <a:extLst>
              <a:ext uri="{FF2B5EF4-FFF2-40B4-BE49-F238E27FC236}">
                <a16:creationId xmlns:a16="http://schemas.microsoft.com/office/drawing/2014/main" id="{3AFCC6F9-C926-1C1E-7E67-BC4E12F296CB}"/>
              </a:ext>
            </a:extLst>
          </p:cNvPr>
          <p:cNvPicPr>
            <a:picLocks noChangeAspect="1"/>
          </p:cNvPicPr>
          <p:nvPr/>
        </p:nvPicPr>
        <p:blipFill rotWithShape="1">
          <a:blip r:embed="rId2"/>
          <a:srcRect t="9644" r="38097" b="41043"/>
          <a:stretch/>
        </p:blipFill>
        <p:spPr>
          <a:xfrm>
            <a:off x="1156883" y="2571404"/>
            <a:ext cx="2046287" cy="709353"/>
          </a:xfrm>
          <a:prstGeom prst="rect">
            <a:avLst/>
          </a:prstGeom>
        </p:spPr>
      </p:pic>
      <p:pic>
        <p:nvPicPr>
          <p:cNvPr id="7" name="Picture 6">
            <a:extLst>
              <a:ext uri="{FF2B5EF4-FFF2-40B4-BE49-F238E27FC236}">
                <a16:creationId xmlns:a16="http://schemas.microsoft.com/office/drawing/2014/main" id="{F24EBD64-EED3-1765-5888-359FC0CE9DB0}"/>
              </a:ext>
            </a:extLst>
          </p:cNvPr>
          <p:cNvPicPr>
            <a:picLocks noChangeAspect="1"/>
          </p:cNvPicPr>
          <p:nvPr/>
        </p:nvPicPr>
        <p:blipFill rotWithShape="1">
          <a:blip r:embed="rId3"/>
          <a:srcRect r="26222"/>
          <a:stretch/>
        </p:blipFill>
        <p:spPr>
          <a:xfrm>
            <a:off x="5856072" y="3351414"/>
            <a:ext cx="2734020" cy="3248478"/>
          </a:xfrm>
          <a:prstGeom prst="rect">
            <a:avLst/>
          </a:prstGeom>
        </p:spPr>
      </p:pic>
      <p:pic>
        <p:nvPicPr>
          <p:cNvPr id="9" name="Picture 8">
            <a:extLst>
              <a:ext uri="{FF2B5EF4-FFF2-40B4-BE49-F238E27FC236}">
                <a16:creationId xmlns:a16="http://schemas.microsoft.com/office/drawing/2014/main" id="{B7969B3C-C13A-E553-9488-178BEDFE0850}"/>
              </a:ext>
            </a:extLst>
          </p:cNvPr>
          <p:cNvPicPr>
            <a:picLocks noChangeAspect="1"/>
          </p:cNvPicPr>
          <p:nvPr/>
        </p:nvPicPr>
        <p:blipFill rotWithShape="1">
          <a:blip r:embed="rId4"/>
          <a:srcRect t="19146" b="19962"/>
          <a:stretch/>
        </p:blipFill>
        <p:spPr>
          <a:xfrm>
            <a:off x="1693247" y="4522124"/>
            <a:ext cx="3019846" cy="620683"/>
          </a:xfrm>
          <a:prstGeom prst="rect">
            <a:avLst/>
          </a:prstGeom>
        </p:spPr>
      </p:pic>
    </p:spTree>
    <p:extLst>
      <p:ext uri="{BB962C8B-B14F-4D97-AF65-F5344CB8AC3E}">
        <p14:creationId xmlns:p14="http://schemas.microsoft.com/office/powerpoint/2010/main" val="34951168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1D48FA9-55DC-394E-5177-D684C7F2E660}"/>
              </a:ext>
            </a:extLst>
          </p:cNvPr>
          <p:cNvSpPr/>
          <p:nvPr/>
        </p:nvSpPr>
        <p:spPr>
          <a:xfrm>
            <a:off x="162574" y="1609835"/>
            <a:ext cx="8818852" cy="5248165"/>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Content Placeholder 4">
            <a:extLst>
              <a:ext uri="{FF2B5EF4-FFF2-40B4-BE49-F238E27FC236}">
                <a16:creationId xmlns:a16="http://schemas.microsoft.com/office/drawing/2014/main" id="{44E16E48-CBF1-7946-000E-139036B4EAE4}"/>
              </a:ext>
            </a:extLst>
          </p:cNvPr>
          <p:cNvSpPr>
            <a:spLocks noGrp="1"/>
          </p:cNvSpPr>
          <p:nvPr>
            <p:ph idx="1"/>
          </p:nvPr>
        </p:nvSpPr>
        <p:spPr>
          <a:xfrm>
            <a:off x="162574" y="1609835"/>
            <a:ext cx="8818852" cy="4892318"/>
          </a:xfrm>
        </p:spPr>
        <p:txBody>
          <a:bodyPr>
            <a:noAutofit/>
          </a:bodyPr>
          <a:lstStyle/>
          <a:p>
            <a:r>
              <a:rPr lang="en-US" sz="1800"/>
              <a:t>In UML 2.0, Collaboration Diagrams became known as Communication Diagrams.</a:t>
            </a:r>
          </a:p>
          <a:p>
            <a:r>
              <a:rPr lang="en-US" sz="1800">
                <a:solidFill>
                  <a:schemeClr val="tx2"/>
                </a:solidFill>
              </a:rPr>
              <a:t>Why?  It's not readily known.</a:t>
            </a:r>
          </a:p>
          <a:p>
            <a:pPr marL="365760" lvl="1" indent="0">
              <a:buNone/>
            </a:pPr>
            <a:r>
              <a:rPr lang="en-US" sz="1600" i="1"/>
              <a:t>"In UML 1.x, these diagrams were called </a:t>
            </a:r>
            <a:r>
              <a:rPr lang="en-US" sz="1600" b="1" i="1"/>
              <a:t>collaboration diagrams</a:t>
            </a:r>
            <a:r>
              <a:rPr lang="en-US" sz="1600" i="1"/>
              <a:t>.  This name stuck well, and I suspect it will be a while before people get used to the new name."  </a:t>
            </a:r>
          </a:p>
          <a:p>
            <a:pPr marL="365760" lvl="1" indent="0">
              <a:buNone/>
            </a:pPr>
            <a:r>
              <a:rPr lang="en-US" sz="1400"/>
              <a:t>-- Martin Fowler, UML Distilled.  2004</a:t>
            </a:r>
            <a:br>
              <a:rPr lang="en-US" sz="1400"/>
            </a:br>
            <a:r>
              <a:rPr lang="en-US" sz="1400"/>
              <a:t>-- Grady Brooch, Ivar Jacobson, and James Rumbaugh, Series Editors</a:t>
            </a:r>
          </a:p>
          <a:p>
            <a:pPr marL="365760" lvl="1" indent="0">
              <a:buNone/>
            </a:pPr>
            <a:r>
              <a:rPr lang="en-US" sz="1600">
                <a:solidFill>
                  <a:schemeClr val="tx2"/>
                </a:solidFill>
              </a:rPr>
              <a:t>Do you believe ChatGPT?</a:t>
            </a:r>
          </a:p>
          <a:p>
            <a:pPr lvl="1"/>
            <a:r>
              <a:rPr lang="en-US" sz="1400"/>
              <a:t>"Why was the UML Collaboration Document renamed to a Communication Document in the second version of the UML standard?</a:t>
            </a:r>
          </a:p>
          <a:p>
            <a:pPr lvl="1"/>
            <a:r>
              <a:rPr lang="en-US" sz="1400"/>
              <a:t>ChatGPT: "</a:t>
            </a:r>
            <a:r>
              <a:rPr lang="en-US" sz="1400" i="1"/>
              <a:t>The UML Collaboration Document was renamed to a Communication Diagram in the second version of the Unified Modeling Language (UML) standard for clarity and to better reflect its purpose. The term `Communication Diagram` more accurately describes the primary focus of this diagram type, which is to illustrate the interactions and communication relationships among different elements (objects or components) within a system.</a:t>
            </a:r>
          </a:p>
          <a:p>
            <a:pPr marL="571500" lvl="1" indent="0">
              <a:buNone/>
            </a:pPr>
            <a:r>
              <a:rPr lang="en-US" sz="1400" i="1"/>
              <a:t>The name change aimed to enhance understanding and eliminate potential confusion about the diagram's intended use. The Communication Diagram in UML provides a visual representation of how different components or objects interact to achieve a specific functionality, emphasizing the flow of messages or communication between them. This change in terminology was part of the ongoing effort to improve the clarity and effectiveness of UML as a modeling language.</a:t>
            </a:r>
          </a:p>
          <a:p>
            <a:pPr marL="365760" lvl="1" indent="0" algn="r">
              <a:buNone/>
            </a:pPr>
            <a:endParaRPr lang="en-US" sz="1600"/>
          </a:p>
        </p:txBody>
      </p:sp>
      <p:sp>
        <p:nvSpPr>
          <p:cNvPr id="4" name="Title 3">
            <a:extLst>
              <a:ext uri="{FF2B5EF4-FFF2-40B4-BE49-F238E27FC236}">
                <a16:creationId xmlns:a16="http://schemas.microsoft.com/office/drawing/2014/main" id="{2FD221E9-3934-5E8E-3FA0-748A845A28A8}"/>
              </a:ext>
            </a:extLst>
          </p:cNvPr>
          <p:cNvSpPr>
            <a:spLocks noGrp="1"/>
          </p:cNvSpPr>
          <p:nvPr>
            <p:ph type="title"/>
          </p:nvPr>
        </p:nvSpPr>
        <p:spPr/>
        <p:txBody>
          <a:bodyPr/>
          <a:lstStyle/>
          <a:p>
            <a:r>
              <a:rPr lang="en-US"/>
              <a:t>Why the name change? </a:t>
            </a:r>
          </a:p>
        </p:txBody>
      </p:sp>
    </p:spTree>
    <p:extLst>
      <p:ext uri="{BB962C8B-B14F-4D97-AF65-F5344CB8AC3E}">
        <p14:creationId xmlns:p14="http://schemas.microsoft.com/office/powerpoint/2010/main" val="394580046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_rels/theme5.xml.rels><?xml version="1.0" encoding="UTF-8" standalone="yes"?>
<Relationships xmlns="http://schemas.openxmlformats.org/package/2006/relationships"><Relationship Id="rId1" Type="http://schemas.openxmlformats.org/officeDocument/2006/relationships/image" Target="../media/image1.jpeg"/></Relationships>
</file>

<file path=ppt/theme/_rels/theme6.xml.rels><?xml version="1.0" encoding="UTF-8" standalone="yes"?>
<Relationships xmlns="http://schemas.openxmlformats.org/package/2006/relationships"><Relationship Id="rId1" Type="http://schemas.openxmlformats.org/officeDocument/2006/relationships/image" Target="../media/image1.jpeg"/></Relationships>
</file>

<file path=ppt/theme/_rels/theme7.xml.rels><?xml version="1.0" encoding="UTF-8" standalone="yes"?>
<Relationships xmlns="http://schemas.openxmlformats.org/package/2006/relationships"><Relationship Id="rId1" Type="http://schemas.openxmlformats.org/officeDocument/2006/relationships/image" Target="../media/image1.jpeg"/></Relationships>
</file>

<file path=ppt/theme/_rels/theme8.xml.rels><?xml version="1.0" encoding="UTF-8" standalone="yes"?>
<Relationships xmlns="http://schemas.openxmlformats.org/package/2006/relationships"><Relationship Id="rId1" Type="http://schemas.openxmlformats.org/officeDocument/2006/relationships/image" Target="../media/image1.jpeg"/></Relationships>
</file>

<file path=ppt/theme/_rels/theme9.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Java Green">
  <a:themeElements>
    <a:clrScheme name="Custom 33">
      <a:dk1>
        <a:sysClr val="windowText" lastClr="000000"/>
      </a:dk1>
      <a:lt1>
        <a:sysClr val="window" lastClr="FFFFFF"/>
      </a:lt1>
      <a:dk2>
        <a:srgbClr val="860127"/>
      </a:dk2>
      <a:lt2>
        <a:srgbClr val="FABEC8"/>
      </a:lt2>
      <a:accent1>
        <a:srgbClr val="1F03EB"/>
      </a:accent1>
      <a:accent2>
        <a:srgbClr val="0070C0"/>
      </a:accent2>
      <a:accent3>
        <a:srgbClr val="A147C9"/>
      </a:accent3>
      <a:accent4>
        <a:srgbClr val="2E6C57"/>
      </a:accent4>
      <a:accent5>
        <a:srgbClr val="5B4672"/>
      </a:accent5>
      <a:accent6>
        <a:srgbClr val="45CBA2"/>
      </a:accent6>
      <a:hlink>
        <a:srgbClr val="47295D"/>
      </a:hlink>
      <a:folHlink>
        <a:srgbClr val="47295D"/>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txDef>
      <a:spPr>
        <a:noFill/>
      </a:spPr>
      <a:bodyPr wrap="square" rtlCol="0">
        <a:spAutoFit/>
      </a:bodyPr>
      <a:lstStyle>
        <a:defPPr algn="ctr">
          <a:lnSpc>
            <a:spcPts val="1800"/>
          </a:lnSpc>
          <a:defRPr sz="1800" b="0" dirty="0" err="1" smtClean="0">
            <a:latin typeface="+mn-lt"/>
          </a:defRPr>
        </a:defPPr>
      </a:lstStyle>
    </a:txDef>
  </a:objectDefaults>
  <a:extraClrSchemeLst/>
</a:theme>
</file>

<file path=ppt/theme/theme10.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Java Green">
  <a:themeElements>
    <a:clrScheme name="Custom 4">
      <a:dk1>
        <a:sysClr val="windowText" lastClr="000000"/>
      </a:dk1>
      <a:lt1>
        <a:sysClr val="window" lastClr="FFFFFF"/>
      </a:lt1>
      <a:dk2>
        <a:srgbClr val="E37E03"/>
      </a:dk2>
      <a:lt2>
        <a:srgbClr val="EEE0F4"/>
      </a:lt2>
      <a:accent1>
        <a:srgbClr val="1F03EB"/>
      </a:accent1>
      <a:accent2>
        <a:srgbClr val="0070C0"/>
      </a:accent2>
      <a:accent3>
        <a:srgbClr val="A147C9"/>
      </a:accent3>
      <a:accent4>
        <a:srgbClr val="2E6C57"/>
      </a:accent4>
      <a:accent5>
        <a:srgbClr val="5B4672"/>
      </a:accent5>
      <a:accent6>
        <a:srgbClr val="45CBA2"/>
      </a:accent6>
      <a:hlink>
        <a:srgbClr val="47295D"/>
      </a:hlink>
      <a:folHlink>
        <a:srgbClr val="47295D"/>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txDef>
      <a:spPr>
        <a:noFill/>
      </a:spPr>
      <a:bodyPr wrap="square" rtlCol="0">
        <a:spAutoFit/>
      </a:bodyPr>
      <a:lstStyle>
        <a:defPPr algn="ctr">
          <a:lnSpc>
            <a:spcPts val="1800"/>
          </a:lnSpc>
          <a:defRPr sz="1800" b="0" dirty="0" err="1" smtClean="0">
            <a:latin typeface="+mn-lt"/>
          </a:defRPr>
        </a:defPPr>
      </a:lstStyle>
    </a:txDef>
  </a:objectDefaults>
  <a:extraClrSchemeLst/>
</a:theme>
</file>

<file path=ppt/theme/theme3.xml><?xml version="1.0" encoding="utf-8"?>
<a:theme xmlns:a="http://schemas.openxmlformats.org/drawingml/2006/main" name="2_Java Green">
  <a:themeElements>
    <a:clrScheme name="Custom 33">
      <a:dk1>
        <a:sysClr val="windowText" lastClr="000000"/>
      </a:dk1>
      <a:lt1>
        <a:sysClr val="window" lastClr="FFFFFF"/>
      </a:lt1>
      <a:dk2>
        <a:srgbClr val="860127"/>
      </a:dk2>
      <a:lt2>
        <a:srgbClr val="FABEC8"/>
      </a:lt2>
      <a:accent1>
        <a:srgbClr val="1F03EB"/>
      </a:accent1>
      <a:accent2>
        <a:srgbClr val="0070C0"/>
      </a:accent2>
      <a:accent3>
        <a:srgbClr val="A147C9"/>
      </a:accent3>
      <a:accent4>
        <a:srgbClr val="2E6C57"/>
      </a:accent4>
      <a:accent5>
        <a:srgbClr val="5B4672"/>
      </a:accent5>
      <a:accent6>
        <a:srgbClr val="45CBA2"/>
      </a:accent6>
      <a:hlink>
        <a:srgbClr val="47295D"/>
      </a:hlink>
      <a:folHlink>
        <a:srgbClr val="47295D"/>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txDef>
      <a:spPr>
        <a:noFill/>
      </a:spPr>
      <a:bodyPr wrap="square" rtlCol="0">
        <a:spAutoFit/>
      </a:bodyPr>
      <a:lstStyle>
        <a:defPPr algn="ctr">
          <a:lnSpc>
            <a:spcPts val="1800"/>
          </a:lnSpc>
          <a:defRPr sz="1800" b="0" dirty="0" err="1" smtClean="0">
            <a:latin typeface="+mn-lt"/>
          </a:defRPr>
        </a:defPPr>
      </a:lstStyle>
    </a:txDef>
  </a:objectDefaults>
  <a:extraClrSchemeLst/>
</a:theme>
</file>

<file path=ppt/theme/theme4.xml><?xml version="1.0" encoding="utf-8"?>
<a:theme xmlns:a="http://schemas.openxmlformats.org/drawingml/2006/main" name="3_Java Green">
  <a:themeElements>
    <a:clrScheme name="Custom 4">
      <a:dk1>
        <a:sysClr val="windowText" lastClr="000000"/>
      </a:dk1>
      <a:lt1>
        <a:sysClr val="window" lastClr="FFFFFF"/>
      </a:lt1>
      <a:dk2>
        <a:srgbClr val="E37E03"/>
      </a:dk2>
      <a:lt2>
        <a:srgbClr val="EEE0F4"/>
      </a:lt2>
      <a:accent1>
        <a:srgbClr val="1F03EB"/>
      </a:accent1>
      <a:accent2>
        <a:srgbClr val="0070C0"/>
      </a:accent2>
      <a:accent3>
        <a:srgbClr val="A147C9"/>
      </a:accent3>
      <a:accent4>
        <a:srgbClr val="2E6C57"/>
      </a:accent4>
      <a:accent5>
        <a:srgbClr val="5B4672"/>
      </a:accent5>
      <a:accent6>
        <a:srgbClr val="45CBA2"/>
      </a:accent6>
      <a:hlink>
        <a:srgbClr val="47295D"/>
      </a:hlink>
      <a:folHlink>
        <a:srgbClr val="47295D"/>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txDef>
      <a:spPr>
        <a:noFill/>
      </a:spPr>
      <a:bodyPr wrap="square" rtlCol="0">
        <a:spAutoFit/>
      </a:bodyPr>
      <a:lstStyle>
        <a:defPPr algn="ctr">
          <a:lnSpc>
            <a:spcPts val="1800"/>
          </a:lnSpc>
          <a:defRPr sz="1800" b="0" dirty="0" smtClean="0">
            <a:latin typeface="+mn-lt"/>
          </a:defRPr>
        </a:defPPr>
      </a:lstStyle>
    </a:txDef>
  </a:objectDefaults>
  <a:extraClrSchemeLst/>
</a:theme>
</file>

<file path=ppt/theme/theme5.xml><?xml version="1.0" encoding="utf-8"?>
<a:theme xmlns:a="http://schemas.openxmlformats.org/drawingml/2006/main" name="4_Java Green">
  <a:themeElements>
    <a:clrScheme name="UML">
      <a:dk1>
        <a:srgbClr val="853143"/>
      </a:dk1>
      <a:lt1>
        <a:sysClr val="window" lastClr="FFFFFF"/>
      </a:lt1>
      <a:dk2>
        <a:srgbClr val="452264"/>
      </a:dk2>
      <a:lt2>
        <a:srgbClr val="E2DFCC"/>
      </a:lt2>
      <a:accent1>
        <a:srgbClr val="853043"/>
      </a:accent1>
      <a:accent2>
        <a:srgbClr val="452264"/>
      </a:accent2>
      <a:accent3>
        <a:srgbClr val="D4BF54"/>
      </a:accent3>
      <a:accent4>
        <a:srgbClr val="2E66B8"/>
      </a:accent4>
      <a:accent5>
        <a:srgbClr val="FB4037"/>
      </a:accent5>
      <a:accent6>
        <a:srgbClr val="977B2D"/>
      </a:accent6>
      <a:hlink>
        <a:srgbClr val="2E66B8"/>
      </a:hlink>
      <a:folHlink>
        <a:srgbClr val="7030A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txDef>
      <a:spPr>
        <a:noFill/>
      </a:spPr>
      <a:bodyPr wrap="square" rtlCol="0">
        <a:spAutoFit/>
      </a:bodyPr>
      <a:lstStyle>
        <a:defPPr algn="ctr">
          <a:lnSpc>
            <a:spcPts val="1800"/>
          </a:lnSpc>
          <a:defRPr sz="1800" b="0" dirty="0" err="1" smtClean="0">
            <a:latin typeface="+mn-lt"/>
          </a:defRPr>
        </a:defPPr>
      </a:lstStyle>
    </a:txDef>
  </a:objectDefaults>
  <a:extraClrSchemeLst/>
</a:theme>
</file>

<file path=ppt/theme/theme6.xml><?xml version="1.0" encoding="utf-8"?>
<a:theme xmlns:a="http://schemas.openxmlformats.org/drawingml/2006/main" name="5_Java Green">
  <a:themeElements>
    <a:clrScheme name="Custom 33">
      <a:dk1>
        <a:sysClr val="windowText" lastClr="000000"/>
      </a:dk1>
      <a:lt1>
        <a:sysClr val="window" lastClr="FFFFFF"/>
      </a:lt1>
      <a:dk2>
        <a:srgbClr val="860127"/>
      </a:dk2>
      <a:lt2>
        <a:srgbClr val="FABEC8"/>
      </a:lt2>
      <a:accent1>
        <a:srgbClr val="1F03EB"/>
      </a:accent1>
      <a:accent2>
        <a:srgbClr val="0070C0"/>
      </a:accent2>
      <a:accent3>
        <a:srgbClr val="A147C9"/>
      </a:accent3>
      <a:accent4>
        <a:srgbClr val="2E6C57"/>
      </a:accent4>
      <a:accent5>
        <a:srgbClr val="5B4672"/>
      </a:accent5>
      <a:accent6>
        <a:srgbClr val="45CBA2"/>
      </a:accent6>
      <a:hlink>
        <a:srgbClr val="47295D"/>
      </a:hlink>
      <a:folHlink>
        <a:srgbClr val="47295D"/>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txDef>
      <a:spPr>
        <a:noFill/>
      </a:spPr>
      <a:bodyPr wrap="square" rtlCol="0">
        <a:spAutoFit/>
      </a:bodyPr>
      <a:lstStyle>
        <a:defPPr algn="ctr">
          <a:lnSpc>
            <a:spcPts val="1800"/>
          </a:lnSpc>
          <a:defRPr sz="1800" b="0" dirty="0" err="1" smtClean="0">
            <a:latin typeface="+mn-lt"/>
          </a:defRPr>
        </a:defPPr>
      </a:lstStyle>
    </a:txDef>
  </a:objectDefaults>
  <a:extraClrSchemeLst/>
</a:theme>
</file>

<file path=ppt/theme/theme7.xml><?xml version="1.0" encoding="utf-8"?>
<a:theme xmlns:a="http://schemas.openxmlformats.org/drawingml/2006/main" name="6_Java Green">
  <a:themeElements>
    <a:clrScheme name="Custom 4">
      <a:dk1>
        <a:sysClr val="windowText" lastClr="000000"/>
      </a:dk1>
      <a:lt1>
        <a:sysClr val="window" lastClr="FFFFFF"/>
      </a:lt1>
      <a:dk2>
        <a:srgbClr val="E37E03"/>
      </a:dk2>
      <a:lt2>
        <a:srgbClr val="EEE0F4"/>
      </a:lt2>
      <a:accent1>
        <a:srgbClr val="1F03EB"/>
      </a:accent1>
      <a:accent2>
        <a:srgbClr val="0070C0"/>
      </a:accent2>
      <a:accent3>
        <a:srgbClr val="A147C9"/>
      </a:accent3>
      <a:accent4>
        <a:srgbClr val="2E6C57"/>
      </a:accent4>
      <a:accent5>
        <a:srgbClr val="5B4672"/>
      </a:accent5>
      <a:accent6>
        <a:srgbClr val="45CBA2"/>
      </a:accent6>
      <a:hlink>
        <a:srgbClr val="47295D"/>
      </a:hlink>
      <a:folHlink>
        <a:srgbClr val="47295D"/>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txDef>
      <a:spPr>
        <a:noFill/>
      </a:spPr>
      <a:bodyPr wrap="square" rtlCol="0">
        <a:spAutoFit/>
      </a:bodyPr>
      <a:lstStyle>
        <a:defPPr algn="ctr">
          <a:lnSpc>
            <a:spcPts val="1800"/>
          </a:lnSpc>
          <a:defRPr sz="1800" b="0" dirty="0" err="1" smtClean="0">
            <a:latin typeface="+mn-lt"/>
          </a:defRPr>
        </a:defPPr>
      </a:lstStyle>
    </a:txDef>
  </a:objectDefaults>
  <a:extraClrSchemeLst/>
</a:theme>
</file>

<file path=ppt/theme/theme8.xml><?xml version="1.0" encoding="utf-8"?>
<a:theme xmlns:a="http://schemas.openxmlformats.org/drawingml/2006/main" name="7_Java Green">
  <a:themeElements>
    <a:clrScheme name="Custom 4">
      <a:dk1>
        <a:sysClr val="windowText" lastClr="000000"/>
      </a:dk1>
      <a:lt1>
        <a:sysClr val="window" lastClr="FFFFFF"/>
      </a:lt1>
      <a:dk2>
        <a:srgbClr val="E37E03"/>
      </a:dk2>
      <a:lt2>
        <a:srgbClr val="EEE0F4"/>
      </a:lt2>
      <a:accent1>
        <a:srgbClr val="1F03EB"/>
      </a:accent1>
      <a:accent2>
        <a:srgbClr val="0070C0"/>
      </a:accent2>
      <a:accent3>
        <a:srgbClr val="A147C9"/>
      </a:accent3>
      <a:accent4>
        <a:srgbClr val="2E6C57"/>
      </a:accent4>
      <a:accent5>
        <a:srgbClr val="5B4672"/>
      </a:accent5>
      <a:accent6>
        <a:srgbClr val="45CBA2"/>
      </a:accent6>
      <a:hlink>
        <a:srgbClr val="47295D"/>
      </a:hlink>
      <a:folHlink>
        <a:srgbClr val="47295D"/>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txDef>
      <a:spPr>
        <a:noFill/>
      </a:spPr>
      <a:bodyPr wrap="square" rtlCol="0">
        <a:spAutoFit/>
      </a:bodyPr>
      <a:lstStyle>
        <a:defPPr algn="ctr">
          <a:lnSpc>
            <a:spcPts val="1800"/>
          </a:lnSpc>
          <a:defRPr sz="1800" b="0" dirty="0" err="1" smtClean="0">
            <a:latin typeface="+mn-lt"/>
          </a:defRPr>
        </a:defPPr>
      </a:lstStyle>
    </a:txDef>
  </a:objectDefaults>
  <a:extraClrSchemeLst/>
</a:theme>
</file>

<file path=ppt/theme/theme9.xml><?xml version="1.0" encoding="utf-8"?>
<a:theme xmlns:a="http://schemas.openxmlformats.org/drawingml/2006/main" name="9_Java Green">
  <a:themeElements>
    <a:clrScheme name="Custom 4">
      <a:dk1>
        <a:sysClr val="windowText" lastClr="000000"/>
      </a:dk1>
      <a:lt1>
        <a:sysClr val="window" lastClr="FFFFFF"/>
      </a:lt1>
      <a:dk2>
        <a:srgbClr val="E37E03"/>
      </a:dk2>
      <a:lt2>
        <a:srgbClr val="EEE0F4"/>
      </a:lt2>
      <a:accent1>
        <a:srgbClr val="1F03EB"/>
      </a:accent1>
      <a:accent2>
        <a:srgbClr val="0070C0"/>
      </a:accent2>
      <a:accent3>
        <a:srgbClr val="A147C9"/>
      </a:accent3>
      <a:accent4>
        <a:srgbClr val="2E6C57"/>
      </a:accent4>
      <a:accent5>
        <a:srgbClr val="5B4672"/>
      </a:accent5>
      <a:accent6>
        <a:srgbClr val="45CBA2"/>
      </a:accent6>
      <a:hlink>
        <a:srgbClr val="47295D"/>
      </a:hlink>
      <a:folHlink>
        <a:srgbClr val="47295D"/>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txDef>
      <a:spPr>
        <a:noFill/>
      </a:spPr>
      <a:bodyPr wrap="square" rtlCol="0">
        <a:spAutoFit/>
      </a:bodyPr>
      <a:lstStyle>
        <a:defPPr algn="ctr">
          <a:lnSpc>
            <a:spcPts val="1800"/>
          </a:lnSpc>
          <a:defRPr sz="1800" b="0" dirty="0" smtClean="0">
            <a:latin typeface="+mn-lt"/>
          </a:defRPr>
        </a:defPPr>
      </a:lstStyle>
    </a:txDef>
  </a:objectDefaults>
  <a:extraClrSchemeLst/>
</a:theme>
</file>

<file path=docProps/app.xml><?xml version="1.0" encoding="utf-8"?>
<Properties xmlns="http://schemas.openxmlformats.org/officeDocument/2006/extended-properties" xmlns:vt="http://schemas.openxmlformats.org/officeDocument/2006/docPropsVTypes">
  <Template/>
  <TotalTime>59311</TotalTime>
  <Words>824</Words>
  <Application>Microsoft Office PowerPoint</Application>
  <PresentationFormat>On-screen Show (4:3)</PresentationFormat>
  <Paragraphs>43</Paragraphs>
  <Slides>9</Slides>
  <Notes>1</Notes>
  <HiddenSlides>0</HiddenSlides>
  <MMClips>0</MMClips>
  <ScaleCrop>false</ScaleCrop>
  <HeadingPairs>
    <vt:vector size="6" baseType="variant">
      <vt:variant>
        <vt:lpstr>Fonts Used</vt:lpstr>
      </vt:variant>
      <vt:variant>
        <vt:i4>8</vt:i4>
      </vt:variant>
      <vt:variant>
        <vt:lpstr>Theme</vt:lpstr>
      </vt:variant>
      <vt:variant>
        <vt:i4>9</vt:i4>
      </vt:variant>
      <vt:variant>
        <vt:lpstr>Slide Titles</vt:lpstr>
      </vt:variant>
      <vt:variant>
        <vt:i4>9</vt:i4>
      </vt:variant>
    </vt:vector>
  </HeadingPairs>
  <TitlesOfParts>
    <vt:vector size="26" baseType="lpstr">
      <vt:lpstr>Arial</vt:lpstr>
      <vt:lpstr>Arial Narrow</vt:lpstr>
      <vt:lpstr>Calibri</vt:lpstr>
      <vt:lpstr>Consolas</vt:lpstr>
      <vt:lpstr>Franklin Gothic Medium</vt:lpstr>
      <vt:lpstr>Tahoma</vt:lpstr>
      <vt:lpstr>Wingdings</vt:lpstr>
      <vt:lpstr>Wingdings 2</vt:lpstr>
      <vt:lpstr>Java Green</vt:lpstr>
      <vt:lpstr>1_Java Green</vt:lpstr>
      <vt:lpstr>2_Java Green</vt:lpstr>
      <vt:lpstr>3_Java Green</vt:lpstr>
      <vt:lpstr>4_Java Green</vt:lpstr>
      <vt:lpstr>5_Java Green</vt:lpstr>
      <vt:lpstr>6_Java Green</vt:lpstr>
      <vt:lpstr>7_Java Green</vt:lpstr>
      <vt:lpstr>9_Java Green</vt:lpstr>
      <vt:lpstr>UML Modeling  Communication  Diagrams</vt:lpstr>
      <vt:lpstr>References</vt:lpstr>
      <vt:lpstr>Communication Diagrams and Interaction Diagrams</vt:lpstr>
      <vt:lpstr>Sequence vs Communication</vt:lpstr>
      <vt:lpstr>What's the Difference?</vt:lpstr>
      <vt:lpstr>Foxes and Rabbits</vt:lpstr>
      <vt:lpstr>Bike Shop</vt:lpstr>
      <vt:lpstr>StarUML can be touchy here</vt:lpstr>
      <vt:lpstr>Why the name change?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Object-Oriented Programming and Data Abstraction  Lesson 1: Review</dc:title>
  <dc:creator>Jack Myers</dc:creator>
  <cp:lastModifiedBy>Jack</cp:lastModifiedBy>
  <cp:revision>653</cp:revision>
  <cp:lastPrinted>2021-05-19T00:11:10Z</cp:lastPrinted>
  <dcterms:created xsi:type="dcterms:W3CDTF">2013-12-20T15:33:26Z</dcterms:created>
  <dcterms:modified xsi:type="dcterms:W3CDTF">2024-01-21T03:40:57Z</dcterms:modified>
</cp:coreProperties>
</file>