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3" r:id="rId2"/>
    <p:sldMasterId id="2147483710" r:id="rId3"/>
    <p:sldMasterId id="2147483724" r:id="rId4"/>
    <p:sldMasterId id="2147483738" r:id="rId5"/>
    <p:sldMasterId id="2147483755" r:id="rId6"/>
    <p:sldMasterId id="2147483769" r:id="rId7"/>
    <p:sldMasterId id="2147483783" r:id="rId8"/>
    <p:sldMasterId id="2147483811" r:id="rId9"/>
  </p:sldMasterIdLst>
  <p:notesMasterIdLst>
    <p:notesMasterId r:id="rId18"/>
  </p:notesMasterIdLst>
  <p:sldIdLst>
    <p:sldId id="257" r:id="rId10"/>
    <p:sldId id="258" r:id="rId11"/>
    <p:sldId id="274" r:id="rId12"/>
    <p:sldId id="551" r:id="rId13"/>
    <p:sldId id="552" r:id="rId14"/>
    <p:sldId id="585" r:id="rId15"/>
    <p:sldId id="586" r:id="rId16"/>
    <p:sldId id="587"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7CB"/>
    <a:srgbClr val="853043"/>
    <a:srgbClr val="FFFF00"/>
    <a:srgbClr val="000000"/>
    <a:srgbClr val="00B0F0"/>
    <a:srgbClr val="462264"/>
    <a:srgbClr val="D4BF54"/>
    <a:srgbClr val="F6F5EE"/>
    <a:srgbClr val="FF8989"/>
    <a:srgbClr val="F817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snapToGrid="0">
      <p:cViewPr>
        <p:scale>
          <a:sx n="91" d="100"/>
          <a:sy n="91" d="100"/>
        </p:scale>
        <p:origin x="1425" y="357"/>
      </p:cViewPr>
      <p:guideLst>
        <p:guide orient="horz" pos="2160"/>
        <p:guide pos="2880"/>
      </p:guideLst>
    </p:cSldViewPr>
  </p:slideViewPr>
  <p:notesTextViewPr>
    <p:cViewPr>
      <p:scale>
        <a:sx n="1" d="1"/>
        <a:sy n="1" d="1"/>
      </p:scale>
      <p:origin x="0" y="0"/>
    </p:cViewPr>
  </p:notesTextViewPr>
  <p:sorterViewPr>
    <p:cViewPr varScale="1">
      <p:scale>
        <a:sx n="1" d="1"/>
        <a:sy n="1" d="1"/>
      </p:scale>
      <p:origin x="0" y="-19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99BAC5-AAC3-41B1-80A3-A98604D7601C}" type="datetimeFigureOut">
              <a:rPr lang="en-US" smtClean="0"/>
              <a:t>1/16/2024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408109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599728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612197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6597545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348368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3881497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39580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003341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2111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32326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11253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4687749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4D8609DF-246E-4592-9017-335BBA61F54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475218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E2DE6586-20E5-4D2A-9EE1-44A5953165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2648647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01FB564D-8546-4D3A-B883-7D4B1C9A3B6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8216822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AEAD4A3F-3677-4F0D-8AF8-68CE0872A66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460753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06AB850F-29E0-47A7-9D5F-C1DC738D1CA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6567610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33D4124B-0DCE-4FD2-BE75-B48FBB7967C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234621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DB62AEC6-CA35-4482-B790-D511620C0E5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699106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7F522084-5389-49DB-810C-34F47F8FDC4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09056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ECA56E7-F650-4170-B031-F26B491E156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8253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a:extLst>
              <a:ext uri="{FF2B5EF4-FFF2-40B4-BE49-F238E27FC236}">
                <a16:creationId xmlns:a16="http://schemas.microsoft.com/office/drawing/2014/main" id="{ACBF2E09-7228-48B9-8044-B9D203F5551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780060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a:extLst>
              <a:ext uri="{FF2B5EF4-FFF2-40B4-BE49-F238E27FC236}">
                <a16:creationId xmlns:a16="http://schemas.microsoft.com/office/drawing/2014/main" id="{6F10B818-19C8-4A97-84A9-335FAA858E3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443837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a:extLst>
              <a:ext uri="{FF2B5EF4-FFF2-40B4-BE49-F238E27FC236}">
                <a16:creationId xmlns:a16="http://schemas.microsoft.com/office/drawing/2014/main" id="{039114AE-1352-4D49-8C5C-3EED0062B8F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500004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58ACDF46-899B-4841-8F5D-27F0352B39E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564820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413251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27709"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8001000" y="150876"/>
            <a:ext cx="990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28F3307-CA20-40BA-A7E7-17A69DE3C3A7}" type="datetime1">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a:xfrm>
            <a:off x="8234680" y="460247"/>
            <a:ext cx="604520" cy="5999929"/>
          </a:xfrm>
        </p:spPr>
        <p:txBody>
          <a:bodyPr vert="vert" anchor="b"/>
          <a:lstStyle>
            <a:lvl1pPr algn="l">
              <a:defRPr sz="3200" spc="150" baseline="0">
                <a:solidFill>
                  <a:schemeClr val="tx2"/>
                </a:solidFill>
              </a:defRPr>
            </a:lvl1pPr>
          </a:lstStyle>
          <a:p>
            <a:r>
              <a:rPr lang="en-US" dirty="0"/>
              <a:t>Click to edit Master title style</a:t>
            </a: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schemeClr val="accent3"/>
                </a:solidFill>
                <a:latin typeface="Arial Narrow" pitchFamily="34" charset="0"/>
              </a:rPr>
              <a:t>Slide </a:t>
            </a:r>
            <a:fld id="{91D1C02B-4EAB-4E15-8698-97615A35039E}" type="slidenum">
              <a:rPr lang="en-US" sz="900" smtClean="0">
                <a:solidFill>
                  <a:schemeClr val="accent3"/>
                </a:solidFill>
                <a:latin typeface="Arial Narrow" pitchFamily="34" charset="0"/>
              </a:rPr>
              <a:pPr algn="r"/>
              <a:t>‹#›</a:t>
            </a:fld>
            <a:endParaRPr lang="en-US" sz="900" dirty="0">
              <a:solidFill>
                <a:schemeClr val="accent3"/>
              </a:solidFill>
              <a:latin typeface="Arial Narrow" pitchFamily="34" charset="0"/>
            </a:endParaRPr>
          </a:p>
        </p:txBody>
      </p:sp>
    </p:spTree>
    <p:extLst>
      <p:ext uri="{BB962C8B-B14F-4D97-AF65-F5344CB8AC3E}">
        <p14:creationId xmlns:p14="http://schemas.microsoft.com/office/powerpoint/2010/main" val="178955438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18C7610B-743C-48E8-8761-F589C348B6EB}" type="slidenum">
              <a:rPr lang="en-US" altLang="en-US"/>
              <a:pPr/>
              <a:t>‹#›</a:t>
            </a:fld>
            <a:endParaRPr lang="en-US" altLang="en-US"/>
          </a:p>
        </p:txBody>
      </p:sp>
    </p:spTree>
    <p:extLst>
      <p:ext uri="{BB962C8B-B14F-4D97-AF65-F5344CB8AC3E}">
        <p14:creationId xmlns:p14="http://schemas.microsoft.com/office/powerpoint/2010/main" val="15143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B0B3945-8C01-452C-BB78-F336F40B0C19}" type="slidenum">
              <a:rPr lang="en-US" altLang="en-US"/>
              <a:pPr/>
              <a:t>‹#›</a:t>
            </a:fld>
            <a:endParaRPr lang="en-US" altLang="en-US"/>
          </a:p>
        </p:txBody>
      </p:sp>
    </p:spTree>
    <p:extLst>
      <p:ext uri="{BB962C8B-B14F-4D97-AF65-F5344CB8AC3E}">
        <p14:creationId xmlns:p14="http://schemas.microsoft.com/office/powerpoint/2010/main" val="74252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34C5787E-A7DE-49C3-88D9-3C54C289A8D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427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3C77EAA6-9D41-4E46-94CF-A35D0A2280B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60587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42E3BE3B-EDD7-42E3-852D-562D2FDD652F}"/>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0162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5F45C4B8-3C16-49F1-8510-9E8022B0948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3376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913EEBCA-DA46-401D-ACC6-B5412897812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07948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DDBED68A-ECCA-4BD7-AFEA-86CC0607AC8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24805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B7384813-B65D-4938-A41C-D822F5A8FB4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88889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B1D6C419-2517-415A-8E7F-D34A46E0F50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263593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59B9B95-4360-4063-A6A0-0C34F8F79C8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103415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99730F2F-8CC0-4647-ACEE-615D755A84B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15427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9ECAA582-BF34-4A37-B4F5-661CA7939C5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994501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E8232434-1342-4CEB-82E4-0B5BA56BB47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17771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01DE923-D9D0-4163-87EF-F1F611E2118F}"/>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0329378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18C7610B-743C-48E8-8761-F589C348B6EB}" type="slidenum">
              <a:rPr lang="en-US" altLang="en-US"/>
              <a:pPr/>
              <a:t>‹#›</a:t>
            </a:fld>
            <a:endParaRPr lang="en-US" altLang="en-US"/>
          </a:p>
        </p:txBody>
      </p:sp>
    </p:spTree>
    <p:extLst>
      <p:ext uri="{BB962C8B-B14F-4D97-AF65-F5344CB8AC3E}">
        <p14:creationId xmlns:p14="http://schemas.microsoft.com/office/powerpoint/2010/main" val="1137870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B0B3945-8C01-452C-BB78-F336F40B0C19}" type="slidenum">
              <a:rPr lang="en-US" altLang="en-US"/>
              <a:pPr/>
              <a:t>‹#›</a:t>
            </a:fld>
            <a:endParaRPr lang="en-US" altLang="en-US"/>
          </a:p>
        </p:txBody>
      </p:sp>
    </p:spTree>
    <p:extLst>
      <p:ext uri="{BB962C8B-B14F-4D97-AF65-F5344CB8AC3E}">
        <p14:creationId xmlns:p14="http://schemas.microsoft.com/office/powerpoint/2010/main" val="798609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27709"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8001000" y="150876"/>
            <a:ext cx="990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28F3307-CA20-40BA-A7E7-17A69DE3C3A7}" type="datetime1">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a:xfrm>
            <a:off x="8234680" y="460247"/>
            <a:ext cx="604520" cy="5999929"/>
          </a:xfrm>
        </p:spPr>
        <p:txBody>
          <a:bodyPr vert="vert" anchor="b"/>
          <a:lstStyle>
            <a:lvl1pPr algn="l">
              <a:defRPr sz="3200" spc="150" baseline="0">
                <a:solidFill>
                  <a:schemeClr val="tx2"/>
                </a:solidFill>
              </a:defRPr>
            </a:lvl1pPr>
          </a:lstStyle>
          <a:p>
            <a:r>
              <a:rPr lang="en-US" dirty="0"/>
              <a:t>Click to edit Master title style</a:t>
            </a: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schemeClr val="accent3"/>
                </a:solidFill>
                <a:latin typeface="Arial Narrow" pitchFamily="34" charset="0"/>
              </a:rPr>
              <a:t>Slide </a:t>
            </a:r>
            <a:fld id="{91D1C02B-4EAB-4E15-8698-97615A35039E}" type="slidenum">
              <a:rPr lang="en-US" sz="900" smtClean="0">
                <a:solidFill>
                  <a:schemeClr val="accent3"/>
                </a:solidFill>
                <a:latin typeface="Arial Narrow" pitchFamily="34" charset="0"/>
              </a:rPr>
              <a:pPr algn="r"/>
              <a:t>‹#›</a:t>
            </a:fld>
            <a:endParaRPr lang="en-US" sz="900" dirty="0">
              <a:solidFill>
                <a:schemeClr val="accent3"/>
              </a:solidFill>
              <a:latin typeface="Arial Narrow" pitchFamily="34" charset="0"/>
            </a:endParaRPr>
          </a:p>
        </p:txBody>
      </p:sp>
    </p:spTree>
    <p:extLst>
      <p:ext uri="{BB962C8B-B14F-4D97-AF65-F5344CB8AC3E}">
        <p14:creationId xmlns:p14="http://schemas.microsoft.com/office/powerpoint/2010/main" val="406086929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13914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51629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35990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93851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11113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848221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8600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37086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658781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95276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894436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566826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5810535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4D8609DF-246E-4592-9017-335BBA61F54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26413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E2DE6586-20E5-4D2A-9EE1-44A5953165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51667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01FB564D-8546-4D3A-B883-7D4B1C9A3B6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79455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AEAD4A3F-3677-4F0D-8AF8-68CE0872A66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37336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06AB850F-29E0-47A7-9D5F-C1DC738D1CA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42371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33D4124B-0DCE-4FD2-BE75-B48FBB7967C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16306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DB62AEC6-CA35-4482-B790-D511620C0E5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576301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7F522084-5389-49DB-810C-34F47F8FDC4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618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ECA56E7-F650-4170-B031-F26B491E156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92724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a:extLst>
              <a:ext uri="{FF2B5EF4-FFF2-40B4-BE49-F238E27FC236}">
                <a16:creationId xmlns:a16="http://schemas.microsoft.com/office/drawing/2014/main" id="{ACBF2E09-7228-48B9-8044-B9D203F5551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8809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a:extLst>
              <a:ext uri="{FF2B5EF4-FFF2-40B4-BE49-F238E27FC236}">
                <a16:creationId xmlns:a16="http://schemas.microsoft.com/office/drawing/2014/main" id="{6F10B818-19C8-4A97-84A9-335FAA858E3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0955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a:extLst>
              <a:ext uri="{FF2B5EF4-FFF2-40B4-BE49-F238E27FC236}">
                <a16:creationId xmlns:a16="http://schemas.microsoft.com/office/drawing/2014/main" id="{039114AE-1352-4D49-8C5C-3EED0062B8F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4102547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58ACDF46-899B-4841-8F5D-27F0352B39E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19839079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84765071-C1EF-4949-B6AE-C7EC626A71D3}"/>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84974CC4-9CAA-42EC-B7E6-2218C1F0D16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3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50796159-A167-4EBA-BC24-7B6978F9A33F}"/>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5102599A-98E1-4B0C-9039-37DAEA9D7CF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623289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00C0BD0A-9F6C-4472-917A-9929BC4ED819}"/>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A910EFF0-A31A-4A78-9F24-820ECC5F855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200490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C2169485-91DE-4D25-831A-65F99486610A}"/>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A88CCB75-F28B-4601-95ED-AA9895A87F28}"/>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70692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B9E47158-FD53-44BD-A80A-52E03BBF1B0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2" name="Slide Number Placeholder 3">
            <a:extLst>
              <a:ext uri="{FF2B5EF4-FFF2-40B4-BE49-F238E27FC236}">
                <a16:creationId xmlns:a16="http://schemas.microsoft.com/office/drawing/2014/main" id="{7797E598-1CC8-4BA3-8530-8CB1273D98F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4214843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1372F088-22AB-4260-B8FD-5B7CCA5E02E5}"/>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2" name="Slide Number Placeholder 3">
            <a:extLst>
              <a:ext uri="{FF2B5EF4-FFF2-40B4-BE49-F238E27FC236}">
                <a16:creationId xmlns:a16="http://schemas.microsoft.com/office/drawing/2014/main" id="{D0CCD661-FEBD-47BF-94BA-1634BB8D4E8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44692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88715262-A1E2-4C09-BFCC-6A2FEFB7E97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E81E28AC-A6C2-4B55-A6FA-6E58D1B8077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4758727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8934B90C-BF1E-4CDE-97BE-390E6F5E357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7E0B6DED-0B37-45D6-A25D-C264F541B7D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94941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B991BF8C-C3FF-4A49-87CD-6620D4182EEB}"/>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029C4954-9213-4750-8EBF-AA5DBEF3C98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83749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8CE3AC5D-AB0D-44BC-9539-8BFB13265F97}"/>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C94B96F8-7CB0-4133-B0B2-8E5944E37078}"/>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99569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84E12966-8E59-4881-AD57-268CFDA296E3}"/>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D6928B06-B7D1-4B19-9276-B1481A4EBC9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7617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AE32484E-0BCD-4316-B5AF-2788F1A6F20B}"/>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ADF5225A-1385-46D2-AC4D-412F35EB7CD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7416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AB0FACF-D7CF-4FCF-8E89-38ADDD67B0DA}"/>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10C63E9E-8627-4023-80BF-CB527E59B8F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28612616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197607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11085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54504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81961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969976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1485197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5911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83887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580684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954430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2472139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6659496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1794680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42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675">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3000" spc="113"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C9C5155B-E007-4FB8-BDC5-944FF9C06A6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379238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450"/>
              </a:spcAft>
              <a:defRPr spc="0">
                <a:solidFill>
                  <a:schemeClr val="tx1"/>
                </a:solidFill>
              </a:defRPr>
            </a:lvl1pPr>
            <a:lvl2pPr>
              <a:spcAft>
                <a:spcPts val="450"/>
              </a:spcAft>
              <a:defRPr spc="0">
                <a:solidFill>
                  <a:schemeClr val="tx1"/>
                </a:solidFill>
              </a:defRPr>
            </a:lvl2pPr>
            <a:lvl3pPr>
              <a:spcAft>
                <a:spcPts val="450"/>
              </a:spcAft>
              <a:defRPr spc="0">
                <a:solidFill>
                  <a:schemeClr val="tx1"/>
                </a:solidFill>
              </a:defRPr>
            </a:lvl3pPr>
            <a:lvl4pPr>
              <a:spcAft>
                <a:spcPts val="450"/>
              </a:spcAft>
              <a:defRPr>
                <a:solidFill>
                  <a:schemeClr val="tx1"/>
                </a:solidFill>
              </a:defRPr>
            </a:lvl4pPr>
            <a:lvl5pPr>
              <a:spcAft>
                <a:spcPts val="45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CFC29A69-80F4-426C-B2B4-586E960A1103}"/>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0895551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450"/>
              </a:spcAft>
              <a:defRPr sz="1800" spc="0">
                <a:solidFill>
                  <a:schemeClr val="tx1"/>
                </a:solidFill>
              </a:defRPr>
            </a:lvl1pPr>
            <a:lvl2pPr>
              <a:spcAft>
                <a:spcPts val="450"/>
              </a:spcAft>
              <a:defRPr sz="1500" spc="0">
                <a:solidFill>
                  <a:schemeClr val="tx1"/>
                </a:solidFill>
              </a:defRPr>
            </a:lvl2pPr>
            <a:lvl3pPr>
              <a:spcAft>
                <a:spcPts val="450"/>
              </a:spcAft>
              <a:defRPr sz="1350" spc="0">
                <a:solidFill>
                  <a:schemeClr val="tx1"/>
                </a:solidFill>
              </a:defRPr>
            </a:lvl3pPr>
            <a:lvl4pPr>
              <a:spcAft>
                <a:spcPts val="450"/>
              </a:spcAft>
              <a:defRPr sz="1200">
                <a:solidFill>
                  <a:schemeClr val="tx1"/>
                </a:solidFill>
              </a:defRPr>
            </a:lvl4pPr>
            <a:lvl5pPr>
              <a:spcAft>
                <a:spcPts val="450"/>
              </a:spcAft>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0152938E-04DF-449C-B946-8BF5F47E3F8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721848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58366" indent="-225029">
              <a:spcAft>
                <a:spcPts val="450"/>
              </a:spcAft>
              <a:defRPr sz="2100" spc="0">
                <a:solidFill>
                  <a:schemeClr val="tx1"/>
                </a:solidFill>
              </a:defRPr>
            </a:lvl1pPr>
            <a:lvl2pPr marL="467916" indent="-194072">
              <a:spcAft>
                <a:spcPts val="450"/>
              </a:spcAft>
              <a:defRPr sz="1800" spc="0">
                <a:solidFill>
                  <a:schemeClr val="tx1"/>
                </a:solidFill>
              </a:defRPr>
            </a:lvl2pPr>
            <a:lvl3pPr>
              <a:spcAft>
                <a:spcPts val="450"/>
              </a:spcAft>
              <a:defRPr sz="1500" spc="0">
                <a:solidFill>
                  <a:schemeClr val="tx1"/>
                </a:solidFill>
              </a:defRPr>
            </a:lvl3pPr>
            <a:lvl4pPr>
              <a:spcAft>
                <a:spcPts val="450"/>
              </a:spcAft>
              <a:defRPr sz="1350">
                <a:solidFill>
                  <a:schemeClr val="tx1"/>
                </a:solidFill>
              </a:defRPr>
            </a:lvl4pPr>
            <a:lvl5pPr>
              <a:spcAft>
                <a:spcPts val="450"/>
              </a:spcAft>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D7FED74-6427-4C8D-A54E-32A7D53CDF5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20624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3"/>
            <a:ext cx="4222668" cy="4912233"/>
          </a:xfrm>
        </p:spPr>
        <p:txBody>
          <a:bodyPr>
            <a:normAutofit/>
          </a:bodyPr>
          <a:lstStyle>
            <a:lvl1pPr>
              <a:defRPr sz="1500" spc="0">
                <a:solidFill>
                  <a:schemeClr val="tx1"/>
                </a:solidFill>
              </a:defRPr>
            </a:lvl1pPr>
            <a:lvl2pPr>
              <a:defRPr sz="1350" spc="0">
                <a:solidFill>
                  <a:schemeClr val="tx1"/>
                </a:solidFill>
              </a:defRPr>
            </a:lvl2pPr>
            <a:lvl3pPr>
              <a:defRPr sz="1200" spc="0">
                <a:solidFill>
                  <a:schemeClr val="tx1"/>
                </a:solidFill>
              </a:defRPr>
            </a:lvl3pPr>
            <a:lvl4pPr>
              <a:defRPr sz="1050" spc="0">
                <a:solidFill>
                  <a:schemeClr val="tx1"/>
                </a:solidFill>
              </a:defRPr>
            </a:lvl4pPr>
            <a:lvl5pPr>
              <a:defRPr sz="105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3"/>
            <a:ext cx="4258294" cy="4912233"/>
          </a:xfrm>
        </p:spPr>
        <p:txBody>
          <a:bodyPr>
            <a:normAutofit/>
          </a:bodyPr>
          <a:lstStyle>
            <a:lvl1pPr>
              <a:defRPr sz="1500" spc="0">
                <a:solidFill>
                  <a:schemeClr val="tx1"/>
                </a:solidFill>
              </a:defRPr>
            </a:lvl1pPr>
            <a:lvl2pPr>
              <a:defRPr sz="1350" spc="0">
                <a:solidFill>
                  <a:schemeClr val="tx1"/>
                </a:solidFill>
              </a:defRPr>
            </a:lvl2pPr>
            <a:lvl3pPr>
              <a:defRPr sz="1200" spc="0">
                <a:solidFill>
                  <a:schemeClr val="tx1"/>
                </a:solidFill>
              </a:defRPr>
            </a:lvl3pPr>
            <a:lvl4pPr>
              <a:defRPr sz="1050" spc="0">
                <a:solidFill>
                  <a:schemeClr val="tx1"/>
                </a:solidFill>
              </a:defRPr>
            </a:lvl4pPr>
            <a:lvl5pPr>
              <a:defRPr sz="105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675">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05AD1468-197B-4EDE-8D47-AFD9154667E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1972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3"/>
            <a:ext cx="4222668" cy="4912233"/>
          </a:xfrm>
        </p:spPr>
        <p:txBody>
          <a:bodyPr>
            <a:normAutofit/>
          </a:bodyPr>
          <a:lstStyle>
            <a:lvl1pPr>
              <a:defRPr sz="1800" spc="0">
                <a:solidFill>
                  <a:schemeClr val="tx1"/>
                </a:solidFill>
              </a:defRPr>
            </a:lvl1pPr>
            <a:lvl2pPr>
              <a:defRPr sz="1500" spc="0">
                <a:solidFill>
                  <a:schemeClr val="tx1"/>
                </a:solidFill>
              </a:defRPr>
            </a:lvl2pPr>
            <a:lvl3pPr>
              <a:defRPr sz="1350" spc="0">
                <a:solidFill>
                  <a:schemeClr val="tx1"/>
                </a:solidFill>
              </a:defRPr>
            </a:lvl3pPr>
            <a:lvl4pPr>
              <a:defRPr sz="1200" spc="0">
                <a:solidFill>
                  <a:schemeClr val="tx1"/>
                </a:solidFill>
              </a:defRPr>
            </a:lvl4pPr>
            <a:lvl5pPr>
              <a:defRPr sz="120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3"/>
            <a:ext cx="4258294" cy="4912233"/>
          </a:xfrm>
        </p:spPr>
        <p:txBody>
          <a:bodyPr>
            <a:normAutofit/>
          </a:bodyPr>
          <a:lstStyle>
            <a:lvl1pPr>
              <a:defRPr sz="1800" spc="0">
                <a:solidFill>
                  <a:schemeClr val="tx1"/>
                </a:solidFill>
              </a:defRPr>
            </a:lvl1pPr>
            <a:lvl2pPr>
              <a:defRPr sz="1500" spc="0">
                <a:solidFill>
                  <a:schemeClr val="tx1"/>
                </a:solidFill>
              </a:defRPr>
            </a:lvl2pPr>
            <a:lvl3pPr>
              <a:defRPr sz="1350" spc="0">
                <a:solidFill>
                  <a:schemeClr val="tx1"/>
                </a:solidFill>
              </a:defRPr>
            </a:lvl3pPr>
            <a:lvl4pPr>
              <a:defRPr sz="1200" spc="0">
                <a:solidFill>
                  <a:schemeClr val="tx1"/>
                </a:solidFill>
              </a:defRPr>
            </a:lvl4pPr>
            <a:lvl5pPr>
              <a:defRPr sz="120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675">
                <a:solidFill>
                  <a:schemeClr val="tx1"/>
                </a:solidFill>
                <a:latin typeface="Arial Narrow" panose="020B0606020202030204" pitchFamily="34" charset="0"/>
              </a:defRPr>
            </a:lvl1pPr>
          </a:lstStyle>
          <a:p>
            <a:fld id="{C715CDA6-468B-4914-9119-2CA166CC068C}" type="datetime1">
              <a:rPr lang="en-US" smtClean="0"/>
              <a:pPr/>
              <a:t>1/16/2024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20A91EFF-491F-455B-99B2-379015FAEAB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0823638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2"/>
            <a:ext cx="8407893" cy="5440679"/>
          </a:xfrm>
        </p:spPr>
        <p:txBody>
          <a:bodyPr/>
          <a:lstStyle>
            <a:lvl1pPr marL="34290" indent="0">
              <a:spcBef>
                <a:spcPts val="0"/>
              </a:spcBef>
              <a:spcAft>
                <a:spcPts val="0"/>
              </a:spcAft>
              <a:buNone/>
              <a:defRPr b="0" spc="0">
                <a:solidFill>
                  <a:schemeClr val="tx1"/>
                </a:solidFill>
              </a:defRPr>
            </a:lvl1pPr>
            <a:lvl2pPr marL="274320" indent="0">
              <a:spcBef>
                <a:spcPts val="0"/>
              </a:spcBef>
              <a:spcAft>
                <a:spcPts val="0"/>
              </a:spcAft>
              <a:buNone/>
              <a:defRPr b="0" spc="0">
                <a:solidFill>
                  <a:schemeClr val="tx1"/>
                </a:solidFill>
              </a:defRPr>
            </a:lvl2pPr>
            <a:lvl3pPr marL="480060" indent="0">
              <a:spcBef>
                <a:spcPts val="0"/>
              </a:spcBef>
              <a:spcAft>
                <a:spcPts val="0"/>
              </a:spcAft>
              <a:buNone/>
              <a:defRPr b="0" spc="0">
                <a:solidFill>
                  <a:schemeClr val="tx1"/>
                </a:solidFill>
              </a:defRPr>
            </a:lvl3pPr>
            <a:lvl4pPr marL="685800" indent="0">
              <a:spcBef>
                <a:spcPts val="0"/>
              </a:spcBef>
              <a:spcAft>
                <a:spcPts val="0"/>
              </a:spcAft>
              <a:buNone/>
              <a:defRPr b="0">
                <a:solidFill>
                  <a:schemeClr val="tx1"/>
                </a:solidFill>
              </a:defRPr>
            </a:lvl4pPr>
            <a:lvl5pPr marL="82296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2"/>
            <a:ext cx="8381260" cy="406153"/>
          </a:xfrm>
        </p:spPr>
        <p:txBody>
          <a:bodyPr/>
          <a:lstStyle>
            <a:lvl1pPr>
              <a:defRPr sz="15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943A2051-FAC0-42CA-9F5D-826E4EA1A3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7329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15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3150" spc="113"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5A710D5-955D-47B5-A439-A8129F08C5F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68554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15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C434DD70-68F0-4DEF-81F9-71079D2F1371}" type="datetime1">
              <a:rPr lang="en-US" smtClean="0"/>
              <a:pPr/>
              <a:t>1/16/2024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3150" spc="113"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C9E5648-C388-4294-966F-B753400DAF0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07312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1800" b="0" spc="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1800" spc="0"/>
            </a:lvl1pPr>
            <a:lvl2pPr>
              <a:defRPr sz="1500" spc="0"/>
            </a:lvl2pPr>
            <a:lvl3pPr>
              <a:defRPr sz="1350" spc="0"/>
            </a:lvl3pPr>
            <a:lvl4pPr>
              <a:defRPr sz="1200" spc="0"/>
            </a:lvl4pPr>
            <a:lvl5pPr>
              <a:defRPr sz="1200" spc="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1800" b="0" spc="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1800" spc="0"/>
            </a:lvl1pPr>
            <a:lvl2pPr>
              <a:defRPr sz="1500" spc="0"/>
            </a:lvl2pPr>
            <a:lvl3pPr>
              <a:defRPr sz="1350" spc="0"/>
            </a:lvl3pPr>
            <a:lvl4pPr>
              <a:defRPr sz="1200" spc="0"/>
            </a:lvl4pPr>
            <a:lvl5pPr>
              <a:defRPr sz="1200" spc="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3DD63199-ED02-43C5-98B2-403BD5B5424D}" type="datetime1">
              <a:rPr lang="en-US" smtClean="0"/>
              <a:pPr/>
              <a:t>1/16/2024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87F842BF-D47C-4191-AB40-B6AB14F21E7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4968355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58F7003A-EE07-45D0-8EDE-BE72C64253B7}" type="datetime1">
              <a:rPr lang="en-US" smtClean="0"/>
              <a:pPr/>
              <a:t>1/16/2024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3B2D9C9A-4ED9-42B3-8936-1B7E9E0F896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067313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675">
                <a:solidFill>
                  <a:schemeClr val="tx1"/>
                </a:solidFill>
                <a:latin typeface="Arial Narrow" panose="020B0606020202030204" pitchFamily="34" charset="0"/>
              </a:defRPr>
            </a:lvl1pPr>
          </a:lstStyle>
          <a:p>
            <a:fld id="{E6F30DDD-5613-420D-BFAE-9FDA909A81F5}" type="datetime1">
              <a:rPr lang="en-US" smtClean="0"/>
              <a:pPr/>
              <a:t>1/16/2024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9C052743-542F-4A54-BFEA-640A6E8061A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6132592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Content Placeholder 2"/>
          <p:cNvSpPr>
            <a:spLocks noGrp="1"/>
          </p:cNvSpPr>
          <p:nvPr>
            <p:ph idx="1"/>
          </p:nvPr>
        </p:nvSpPr>
        <p:spPr>
          <a:xfrm>
            <a:off x="609600" y="304802"/>
            <a:ext cx="586740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83D39BFE-46BB-4B94-9063-9A78EB540FB4}" type="datetime1">
              <a:rPr lang="en-US" smtClean="0"/>
              <a:pPr/>
              <a:t>1/16/2024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1500" spc="113"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4B748EA-9954-4FBF-AFD1-EF2E635F6FA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77982026"/>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1/16/2024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537743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1/16/2024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0355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 id="2147483685" r:id="rId13"/>
    <p:sldLayoutId id="2147483690" r:id="rId14"/>
    <p:sldLayoutId id="2147483691" r:id="rId15"/>
    <p:sldLayoutId id="2147483692" r:id="rId16"/>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15361233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13952282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40911584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25622537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5848514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2402"/>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825">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825">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20149166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ftr="0" dt="0"/>
  <p:txStyles>
    <p:titleStyle>
      <a:lvl1pPr algn="ctr" defTabSz="685800" rtl="0" eaLnBrk="1" latinLnBrk="0" hangingPunct="1">
        <a:spcBef>
          <a:spcPct val="0"/>
        </a:spcBef>
        <a:buNone/>
        <a:defRPr sz="2400" kern="1200" cap="none" spc="150" baseline="0">
          <a:ln>
            <a:noFill/>
          </a:ln>
          <a:solidFill>
            <a:schemeClr val="bg1"/>
          </a:solidFill>
          <a:effectLst/>
          <a:latin typeface="+mj-lt"/>
          <a:ea typeface="+mj-ea"/>
          <a:cs typeface="+mj-cs"/>
        </a:defRPr>
      </a:lvl1pPr>
    </p:titleStyle>
    <p:bodyStyle>
      <a:lvl1pPr marL="205740" indent="-171450" algn="l" defTabSz="685800" rtl="0" eaLnBrk="1" latinLnBrk="0" hangingPunct="1">
        <a:spcBef>
          <a:spcPct val="20000"/>
        </a:spcBef>
        <a:buClr>
          <a:schemeClr val="accent1"/>
        </a:buClr>
        <a:buFont typeface="Wingdings 2" pitchFamily="18" charset="2"/>
        <a:buChar char=""/>
        <a:defRPr sz="1500" kern="1200" spc="113" baseline="0">
          <a:solidFill>
            <a:schemeClr val="tx2"/>
          </a:solidFill>
          <a:latin typeface="+mn-lt"/>
          <a:ea typeface="+mn-ea"/>
          <a:cs typeface="+mn-cs"/>
        </a:defRPr>
      </a:lvl1pPr>
      <a:lvl2pPr marL="411480" indent="-137160" algn="l" defTabSz="685800" rtl="0" eaLnBrk="1" latinLnBrk="0" hangingPunct="1">
        <a:spcBef>
          <a:spcPct val="20000"/>
        </a:spcBef>
        <a:buClr>
          <a:schemeClr val="accent2"/>
        </a:buClr>
        <a:buFont typeface="Wingdings" pitchFamily="2" charset="2"/>
        <a:buChar char="§"/>
        <a:defRPr sz="1350" kern="1200" spc="75" baseline="0">
          <a:solidFill>
            <a:schemeClr val="tx2"/>
          </a:solidFill>
          <a:latin typeface="+mn-lt"/>
          <a:ea typeface="+mn-ea"/>
          <a:cs typeface="+mn-cs"/>
        </a:defRPr>
      </a:lvl2pPr>
      <a:lvl3pPr marL="617220" indent="-137160" algn="l" defTabSz="685800" rtl="0" eaLnBrk="1" latinLnBrk="0" hangingPunct="1">
        <a:spcBef>
          <a:spcPct val="20000"/>
        </a:spcBef>
        <a:buClr>
          <a:schemeClr val="accent3"/>
        </a:buClr>
        <a:buFont typeface="Wingdings" pitchFamily="2" charset="2"/>
        <a:buChar char="§"/>
        <a:defRPr sz="1200" kern="1200" spc="75" baseline="0">
          <a:solidFill>
            <a:schemeClr val="tx2"/>
          </a:solidFill>
          <a:latin typeface="+mn-lt"/>
          <a:ea typeface="+mn-ea"/>
          <a:cs typeface="+mn-cs"/>
        </a:defRPr>
      </a:lvl3pPr>
      <a:lvl4pPr marL="822960" indent="-137160" algn="l" defTabSz="685800" rtl="0" eaLnBrk="1" latinLnBrk="0" hangingPunct="1">
        <a:spcBef>
          <a:spcPct val="20000"/>
        </a:spcBef>
        <a:buClr>
          <a:schemeClr val="accent4"/>
        </a:buClr>
        <a:buFont typeface="Wingdings" pitchFamily="2" charset="2"/>
        <a:buChar char="§"/>
        <a:defRPr sz="1050" kern="1200">
          <a:solidFill>
            <a:schemeClr val="tx2"/>
          </a:solidFill>
          <a:latin typeface="+mn-lt"/>
          <a:ea typeface="+mn-ea"/>
          <a:cs typeface="+mn-cs"/>
        </a:defRPr>
      </a:lvl4pPr>
      <a:lvl5pPr marL="960120" indent="-137160" algn="l" defTabSz="685800" rtl="0" eaLnBrk="1" latinLnBrk="0" hangingPunct="1">
        <a:spcBef>
          <a:spcPct val="20000"/>
        </a:spcBef>
        <a:buClr>
          <a:schemeClr val="accent6"/>
        </a:buClr>
        <a:buFont typeface="Wingdings" pitchFamily="2" charset="2"/>
        <a:buChar char="§"/>
        <a:defRPr sz="975" kern="1200" spc="75" baseline="0">
          <a:solidFill>
            <a:schemeClr val="tx2"/>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52588828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1/16/2024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74216577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1"/>
          <p:cNvSpPr>
            <a:spLocks noGrp="1" noChangeArrowheads="1"/>
          </p:cNvSpPr>
          <p:nvPr>
            <p:ph type="title"/>
          </p:nvPr>
        </p:nvSpPr>
        <p:spPr/>
        <p:txBody>
          <a:bodyPr/>
          <a:lstStyle/>
          <a:p>
            <a:pPr eaLnBrk="1" hangingPunct="1"/>
            <a:r>
              <a:rPr lang="en-GB" altLang="en-US" sz="3200">
                <a:solidFill>
                  <a:schemeClr val="tx2">
                    <a:lumMod val="20000"/>
                    <a:lumOff val="80000"/>
                  </a:schemeClr>
                </a:solidFill>
              </a:rPr>
              <a:t>UML Modeling</a:t>
            </a:r>
            <a:br>
              <a:rPr lang="en-GB" altLang="en-US" dirty="0"/>
            </a:br>
            <a:br>
              <a:rPr lang="en-GB" altLang="en-US"/>
            </a:br>
            <a:r>
              <a:rPr lang="en-GB" altLang="en-US"/>
              <a:t>Activity Diagrams</a:t>
            </a:r>
            <a:endParaRPr lang="en-US" altLang="en-US" sz="3600"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Tree>
    <p:extLst>
      <p:ext uri="{BB962C8B-B14F-4D97-AF65-F5344CB8AC3E}">
        <p14:creationId xmlns:p14="http://schemas.microsoft.com/office/powerpoint/2010/main" val="35871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3673F-9E3D-B542-9970-DF1417BC2D15}"/>
              </a:ext>
            </a:extLst>
          </p:cNvPr>
          <p:cNvSpPr>
            <a:spLocks noGrp="1"/>
          </p:cNvSpPr>
          <p:nvPr>
            <p:ph idx="1"/>
          </p:nvPr>
        </p:nvSpPr>
        <p:spPr>
          <a:xfrm>
            <a:off x="4510292" y="1719071"/>
            <a:ext cx="4278600" cy="4407408"/>
          </a:xfrm>
        </p:spPr>
        <p:txBody>
          <a:bodyPr/>
          <a:lstStyle/>
          <a:p>
            <a:r>
              <a:rPr lang="en-US"/>
              <a:t>Materials in this educational slide deck are taken from The Unified Modeling Language User Guide.</a:t>
            </a:r>
          </a:p>
          <a:p>
            <a:r>
              <a:rPr lang="en-US"/>
              <a:t>UML stared in October 1994 when Grady Booch and James Rumbaugh worked at Rational Software Company, pioneers in software modeling.</a:t>
            </a:r>
          </a:p>
          <a:p>
            <a:r>
              <a:rPr lang="en-US"/>
              <a:t>These three were the original designers of UML, but they collaborated with partners from the software industry, including Hewlett-Packard, IBM, Oracle and others.</a:t>
            </a:r>
          </a:p>
        </p:txBody>
      </p:sp>
      <p:sp>
        <p:nvSpPr>
          <p:cNvPr id="3" name="Title 2">
            <a:extLst>
              <a:ext uri="{FF2B5EF4-FFF2-40B4-BE49-F238E27FC236}">
                <a16:creationId xmlns:a16="http://schemas.microsoft.com/office/drawing/2014/main" id="{897065DE-821F-90FA-8063-75B4EAE1144B}"/>
              </a:ext>
            </a:extLst>
          </p:cNvPr>
          <p:cNvSpPr>
            <a:spLocks noGrp="1"/>
          </p:cNvSpPr>
          <p:nvPr>
            <p:ph type="title"/>
          </p:nvPr>
        </p:nvSpPr>
        <p:spPr/>
        <p:txBody>
          <a:bodyPr/>
          <a:lstStyle/>
          <a:p>
            <a:r>
              <a:rPr lang="en-US"/>
              <a:t>References</a:t>
            </a:r>
          </a:p>
        </p:txBody>
      </p:sp>
      <p:pic>
        <p:nvPicPr>
          <p:cNvPr id="1026" name="Picture 2">
            <a:extLst>
              <a:ext uri="{FF2B5EF4-FFF2-40B4-BE49-F238E27FC236}">
                <a16:creationId xmlns:a16="http://schemas.microsoft.com/office/drawing/2014/main" id="{AB96FB15-CAF0-BF6A-663F-7E4C44339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79" y="1817552"/>
            <a:ext cx="34956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70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FBD751-7754-BB4C-615E-EC3B7B094C49}"/>
              </a:ext>
            </a:extLst>
          </p:cNvPr>
          <p:cNvSpPr>
            <a:spLocks noGrp="1"/>
          </p:cNvSpPr>
          <p:nvPr>
            <p:ph idx="1"/>
          </p:nvPr>
        </p:nvSpPr>
        <p:spPr>
          <a:xfrm>
            <a:off x="380999" y="1719071"/>
            <a:ext cx="4909783" cy="4407408"/>
          </a:xfrm>
        </p:spPr>
        <p:txBody>
          <a:bodyPr>
            <a:normAutofit/>
          </a:bodyPr>
          <a:lstStyle/>
          <a:p>
            <a:r>
              <a:rPr lang="en-US" sz="1800" b="1">
                <a:solidFill>
                  <a:schemeClr val="tx2"/>
                </a:solidFill>
              </a:rPr>
              <a:t>Activity Diagrams </a:t>
            </a:r>
            <a:r>
              <a:rPr lang="en-US" sz="1800" b="1"/>
              <a:t>show the application workflow, as te execution of a functionality progress from activity state to activity state.</a:t>
            </a:r>
            <a:r>
              <a:rPr lang="en-US" sz="1800" b="1">
                <a:solidFill>
                  <a:schemeClr val="tx2"/>
                </a:solidFill>
              </a:rPr>
              <a:t> </a:t>
            </a:r>
          </a:p>
          <a:p>
            <a:r>
              <a:rPr lang="en-US" sz="1800"/>
              <a:t>An activity diagram may contain branches, as well as forking of control into concurrent processes.  Concurrent processes represent activities that can be performed at the same time by different objects or persons in an organization.</a:t>
            </a:r>
          </a:p>
          <a:p>
            <a:r>
              <a:rPr lang="en-US" sz="1800"/>
              <a:t>There are many kinds of diagrams that depct a process, such as "flow charts" or "workflow diagrams"</a:t>
            </a:r>
          </a:p>
          <a:p>
            <a:r>
              <a:rPr lang="en-US" sz="1800"/>
              <a:t>The Activity Diagram is one such diagram, except it has been formalized in UML</a:t>
            </a:r>
          </a:p>
          <a:p>
            <a:endParaRPr lang="en-US" sz="1800"/>
          </a:p>
          <a:p>
            <a:endParaRPr lang="en-US" sz="1800"/>
          </a:p>
        </p:txBody>
      </p:sp>
      <p:sp>
        <p:nvSpPr>
          <p:cNvPr id="3" name="Title 2">
            <a:extLst>
              <a:ext uri="{FF2B5EF4-FFF2-40B4-BE49-F238E27FC236}">
                <a16:creationId xmlns:a16="http://schemas.microsoft.com/office/drawing/2014/main" id="{85D1804C-4758-9481-EE4B-41793AB026A5}"/>
              </a:ext>
            </a:extLst>
          </p:cNvPr>
          <p:cNvSpPr>
            <a:spLocks noGrp="1"/>
          </p:cNvSpPr>
          <p:nvPr>
            <p:ph type="title"/>
          </p:nvPr>
        </p:nvSpPr>
        <p:spPr>
          <a:xfrm>
            <a:off x="381000" y="355847"/>
            <a:ext cx="5155442" cy="1054394"/>
          </a:xfrm>
        </p:spPr>
        <p:txBody>
          <a:bodyPr/>
          <a:lstStyle/>
          <a:p>
            <a:r>
              <a:rPr lang="en-US"/>
              <a:t>UML Activity Diagrams</a:t>
            </a:r>
          </a:p>
        </p:txBody>
      </p:sp>
      <p:pic>
        <p:nvPicPr>
          <p:cNvPr id="6" name="Picture 5">
            <a:extLst>
              <a:ext uri="{FF2B5EF4-FFF2-40B4-BE49-F238E27FC236}">
                <a16:creationId xmlns:a16="http://schemas.microsoft.com/office/drawing/2014/main" id="{11244223-BFB4-F5D5-977A-39861CCDFC71}"/>
              </a:ext>
            </a:extLst>
          </p:cNvPr>
          <p:cNvPicPr>
            <a:picLocks noChangeAspect="1"/>
          </p:cNvPicPr>
          <p:nvPr/>
        </p:nvPicPr>
        <p:blipFill rotWithShape="1">
          <a:blip r:embed="rId2"/>
          <a:srcRect t="1222"/>
          <a:stretch/>
        </p:blipFill>
        <p:spPr>
          <a:xfrm>
            <a:off x="5481851" y="172989"/>
            <a:ext cx="3495307" cy="4998274"/>
          </a:xfrm>
          <a:prstGeom prst="rect">
            <a:avLst/>
          </a:prstGeom>
        </p:spPr>
      </p:pic>
      <p:pic>
        <p:nvPicPr>
          <p:cNvPr id="12" name="Picture 11">
            <a:extLst>
              <a:ext uri="{FF2B5EF4-FFF2-40B4-BE49-F238E27FC236}">
                <a16:creationId xmlns:a16="http://schemas.microsoft.com/office/drawing/2014/main" id="{75EF3F6E-B4B2-41B8-CD4E-AA343C3E6476}"/>
              </a:ext>
            </a:extLst>
          </p:cNvPr>
          <p:cNvPicPr>
            <a:picLocks noChangeAspect="1"/>
          </p:cNvPicPr>
          <p:nvPr/>
        </p:nvPicPr>
        <p:blipFill rotWithShape="1">
          <a:blip r:embed="rId3"/>
          <a:srcRect l="1030" b="9743"/>
          <a:stretch/>
        </p:blipFill>
        <p:spPr>
          <a:xfrm>
            <a:off x="5481851" y="5124737"/>
            <a:ext cx="3495307" cy="1517173"/>
          </a:xfrm>
          <a:prstGeom prst="rect">
            <a:avLst/>
          </a:prstGeom>
        </p:spPr>
      </p:pic>
    </p:spTree>
    <p:extLst>
      <p:ext uri="{BB962C8B-B14F-4D97-AF65-F5344CB8AC3E}">
        <p14:creationId xmlns:p14="http://schemas.microsoft.com/office/powerpoint/2010/main" val="1561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Activity diagrams are used to model system behaviors, and the way in which these behaviors are related in an overall flow</a:t>
            </a:r>
          </a:p>
          <a:p>
            <a:pPr lvl="1"/>
            <a:r>
              <a:rPr lang="en-US" dirty="0"/>
              <a:t>of the system</a:t>
            </a:r>
          </a:p>
          <a:p>
            <a:pPr lvl="1"/>
            <a:r>
              <a:rPr lang="en-US" dirty="0"/>
              <a:t>of the data</a:t>
            </a:r>
          </a:p>
          <a:p>
            <a:pPr lvl="1"/>
            <a:r>
              <a:rPr lang="en-US" dirty="0"/>
              <a:t>of control for performing a task</a:t>
            </a:r>
            <a:br>
              <a:rPr lang="en-US" dirty="0"/>
            </a:br>
            <a:endParaRPr lang="en-US" dirty="0"/>
          </a:p>
          <a:p>
            <a:r>
              <a:rPr lang="en-US" dirty="0"/>
              <a:t>Describe the step-by-step workflows of activities to be performed in a system for reaching a specific goal.</a:t>
            </a:r>
          </a:p>
        </p:txBody>
      </p:sp>
      <p:sp>
        <p:nvSpPr>
          <p:cNvPr id="3" name="Content Placeholder 2"/>
          <p:cNvSpPr>
            <a:spLocks noGrp="1"/>
          </p:cNvSpPr>
          <p:nvPr>
            <p:ph sz="half" idx="2"/>
          </p:nvPr>
        </p:nvSpPr>
        <p:spPr/>
        <p:txBody>
          <a:bodyPr/>
          <a:lstStyle/>
          <a:p>
            <a:r>
              <a:rPr lang="en-US" dirty="0"/>
              <a:t>The logical paths a process follows, based on various conditions, concurrent processing, data access, interruptions and other logical path distinctions, are all used to construct a process, system or procedure.</a:t>
            </a:r>
            <a:br>
              <a:rPr lang="en-US" dirty="0"/>
            </a:br>
            <a:endParaRPr lang="en-US" dirty="0"/>
          </a:p>
          <a:p>
            <a:r>
              <a:rPr lang="en-US" dirty="0"/>
              <a:t>Diagrams are an oriented graph where nodes represent the activities.</a:t>
            </a:r>
          </a:p>
        </p:txBody>
      </p:sp>
      <p:sp>
        <p:nvSpPr>
          <p:cNvPr id="6" name="Title 5"/>
          <p:cNvSpPr>
            <a:spLocks noGrp="1"/>
          </p:cNvSpPr>
          <p:nvPr>
            <p:ph type="title"/>
          </p:nvPr>
        </p:nvSpPr>
        <p:spPr/>
        <p:txBody>
          <a:bodyPr/>
          <a:lstStyle/>
          <a:p>
            <a:r>
              <a:rPr lang="en-US" dirty="0"/>
              <a:t>Activity Diagram</a:t>
            </a:r>
          </a:p>
        </p:txBody>
      </p:sp>
    </p:spTree>
    <p:extLst>
      <p:ext uri="{BB962C8B-B14F-4D97-AF65-F5344CB8AC3E}">
        <p14:creationId xmlns:p14="http://schemas.microsoft.com/office/powerpoint/2010/main" val="129646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3132" y="1719071"/>
            <a:ext cx="2138628" cy="4912233"/>
          </a:xfrm>
        </p:spPr>
        <p:txBody>
          <a:bodyPr/>
          <a:lstStyle/>
          <a:p>
            <a:r>
              <a:rPr lang="en-US" dirty="0"/>
              <a:t>Diagrams are an oriented graph where nodes represent the activities.</a:t>
            </a:r>
          </a:p>
          <a:p>
            <a:endParaRPr lang="en-US" dirty="0"/>
          </a:p>
        </p:txBody>
      </p:sp>
      <p:sp>
        <p:nvSpPr>
          <p:cNvPr id="3" name="Content Placeholder 2"/>
          <p:cNvSpPr>
            <a:spLocks noGrp="1"/>
          </p:cNvSpPr>
          <p:nvPr>
            <p:ph sz="half" idx="2"/>
          </p:nvPr>
        </p:nvSpPr>
        <p:spPr/>
        <p:txBody>
          <a:bodyPr/>
          <a:lstStyle/>
          <a:p>
            <a:endParaRPr lang="en-US"/>
          </a:p>
        </p:txBody>
      </p:sp>
      <p:sp>
        <p:nvSpPr>
          <p:cNvPr id="6" name="Title 5"/>
          <p:cNvSpPr>
            <a:spLocks noGrp="1"/>
          </p:cNvSpPr>
          <p:nvPr>
            <p:ph type="title"/>
          </p:nvPr>
        </p:nvSpPr>
        <p:spPr/>
        <p:txBody>
          <a:bodyPr/>
          <a:lstStyle/>
          <a:p>
            <a:r>
              <a:rPr lang="en-US" dirty="0"/>
              <a:t>Activity Diagrams </a:t>
            </a:r>
            <a:br>
              <a:rPr lang="en-US" dirty="0"/>
            </a:br>
            <a:r>
              <a:rPr lang="en-US" dirty="0"/>
              <a:t>are essentially flow charts</a:t>
            </a:r>
          </a:p>
        </p:txBody>
      </p:sp>
      <p:pic>
        <p:nvPicPr>
          <p:cNvPr id="7" name="Picture 6"/>
          <p:cNvPicPr>
            <a:picLocks noChangeAspect="1"/>
          </p:cNvPicPr>
          <p:nvPr/>
        </p:nvPicPr>
        <p:blipFill>
          <a:blip r:embed="rId2"/>
          <a:stretch>
            <a:fillRect/>
          </a:stretch>
        </p:blipFill>
        <p:spPr>
          <a:xfrm>
            <a:off x="2590690" y="1649706"/>
            <a:ext cx="6477110" cy="5037870"/>
          </a:xfrm>
          <a:prstGeom prst="rect">
            <a:avLst/>
          </a:prstGeom>
        </p:spPr>
      </p:pic>
      <p:cxnSp>
        <p:nvCxnSpPr>
          <p:cNvPr id="9" name="Straight Arrow Connector 8"/>
          <p:cNvCxnSpPr/>
          <p:nvPr/>
        </p:nvCxnSpPr>
        <p:spPr>
          <a:xfrm flipV="1">
            <a:off x="1763688" y="3140968"/>
            <a:ext cx="2808312" cy="36004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63688" y="3602401"/>
            <a:ext cx="1296144" cy="1122743"/>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6444208" y="1730830"/>
            <a:ext cx="2407568" cy="1220847"/>
          </a:xfrm>
          <a:prstGeom prst="rect">
            <a:avLst/>
          </a:prstGeom>
          <a:noFill/>
        </p:spPr>
        <p:txBody>
          <a:bodyPr wrap="square" rtlCol="0">
            <a:spAutoFit/>
          </a:bodyPr>
          <a:lstStyle/>
          <a:p>
            <a:pPr algn="ctr">
              <a:lnSpc>
                <a:spcPts val="2200"/>
              </a:lnSpc>
            </a:pPr>
            <a:r>
              <a:rPr lang="en-US" sz="2400" b="0" dirty="0">
                <a:solidFill>
                  <a:srgbClr val="6600FF"/>
                </a:solidFill>
                <a:latin typeface="+mn-lt"/>
              </a:rPr>
              <a:t>"Check shipping status of a purchased good" example</a:t>
            </a:r>
          </a:p>
        </p:txBody>
      </p:sp>
    </p:spTree>
    <p:extLst>
      <p:ext uri="{BB962C8B-B14F-4D97-AF65-F5344CB8AC3E}">
        <p14:creationId xmlns:p14="http://schemas.microsoft.com/office/powerpoint/2010/main" val="116313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22" y="1575080"/>
            <a:ext cx="3558850" cy="5147661"/>
          </a:xfrm>
        </p:spPr>
        <p:txBody>
          <a:bodyPr>
            <a:normAutofit/>
          </a:bodyPr>
          <a:lstStyle/>
          <a:p>
            <a:r>
              <a:rPr lang="en-US" sz="1600" dirty="0"/>
              <a:t>Join vs Merge</a:t>
            </a:r>
          </a:p>
          <a:p>
            <a:pPr marL="346075" lvl="1" indent="-176213"/>
            <a:r>
              <a:rPr lang="en-US" sz="1400" dirty="0"/>
              <a:t>Merge automatically advances the flow</a:t>
            </a:r>
          </a:p>
          <a:p>
            <a:pPr marL="346075" lvl="1" indent="-176213"/>
            <a:r>
              <a:rPr lang="en-US" sz="1400" dirty="0"/>
              <a:t>Join requires that both Actions complete before flow is advanced,</a:t>
            </a:r>
            <a:br>
              <a:rPr lang="en-US" sz="1400" dirty="0"/>
            </a:br>
            <a:r>
              <a:rPr lang="en-US" sz="1400" dirty="0"/>
              <a:t>(example</a:t>
            </a:r>
            <a:r>
              <a:rPr lang="en-US" sz="1400"/>
              <a:t>: document being approved </a:t>
            </a:r>
            <a:br>
              <a:rPr lang="en-US" sz="1400" dirty="0"/>
            </a:br>
            <a:r>
              <a:rPr lang="en-US" sz="1400" dirty="0"/>
              <a:t>by </a:t>
            </a:r>
            <a:r>
              <a:rPr lang="en-US" sz="1400"/>
              <a:t>two dept </a:t>
            </a:r>
            <a:r>
              <a:rPr lang="en-US" sz="1400" dirty="0"/>
              <a:t>heads)</a:t>
            </a:r>
          </a:p>
          <a:p>
            <a:pPr marL="71755" indent="-176213"/>
            <a:r>
              <a:rPr lang="en-US" sz="1600"/>
              <a:t>"Connector"</a:t>
            </a:r>
            <a:endParaRPr lang="en-US" sz="1600" dirty="0"/>
          </a:p>
          <a:p>
            <a:pPr marL="346075" lvl="1" indent="-176213"/>
            <a:r>
              <a:rPr lang="en-US" sz="1400"/>
              <a:t>Repair Bike</a:t>
            </a:r>
            <a:br>
              <a:rPr lang="en-US" sz="1400"/>
            </a:br>
            <a:r>
              <a:rPr lang="en-US" sz="1400"/>
              <a:t>is an Action</a:t>
            </a:r>
          </a:p>
          <a:p>
            <a:pPr marL="346075" lvl="1" indent="-176213"/>
            <a:r>
              <a:rPr lang="en-US" sz="1400"/>
              <a:t>Technically,</a:t>
            </a:r>
            <a:br>
              <a:rPr lang="en-US" sz="1400"/>
            </a:br>
            <a:r>
              <a:rPr lang="en-US" sz="1400"/>
              <a:t>this is a UML</a:t>
            </a:r>
            <a:br>
              <a:rPr lang="en-US" sz="1400"/>
            </a:br>
            <a:r>
              <a:rPr lang="en-US" sz="1400"/>
              <a:t>"submachine" </a:t>
            </a:r>
            <a:br>
              <a:rPr lang="en-US" sz="1400"/>
            </a:br>
            <a:r>
              <a:rPr lang="en-US" sz="1400"/>
              <a:t>that should be</a:t>
            </a:r>
            <a:br>
              <a:rPr lang="en-US" sz="1400"/>
            </a:br>
            <a:r>
              <a:rPr lang="en-US" sz="1400"/>
              <a:t>written as</a:t>
            </a:r>
            <a:br>
              <a:rPr lang="en-US" sz="1400"/>
            </a:br>
            <a:r>
              <a:rPr lang="en-US" sz="1400"/>
              <a:t>Repair Bike()</a:t>
            </a:r>
          </a:p>
          <a:p>
            <a:pPr marL="346075" lvl="1" indent="-176213"/>
            <a:r>
              <a:rPr lang="en-US" sz="1400"/>
              <a:t>But I prefer to </a:t>
            </a:r>
            <a:br>
              <a:rPr lang="en-US" sz="1400"/>
            </a:br>
            <a:r>
              <a:rPr lang="en-US" sz="1400"/>
              <a:t>color it </a:t>
            </a:r>
            <a:br>
              <a:rPr lang="en-US" sz="1400"/>
            </a:br>
            <a:r>
              <a:rPr lang="en-US" sz="1400"/>
              <a:t>differently and </a:t>
            </a:r>
            <a:br>
              <a:rPr lang="en-US" sz="1400"/>
            </a:br>
            <a:r>
              <a:rPr lang="en-US" sz="1400"/>
              <a:t>add my own</a:t>
            </a:r>
            <a:br>
              <a:rPr lang="en-US" sz="1400"/>
            </a:br>
            <a:r>
              <a:rPr lang="en-US" sz="1400"/>
              <a:t>stereotype.</a:t>
            </a:r>
            <a:endParaRPr lang="en-US" sz="1400" dirty="0"/>
          </a:p>
        </p:txBody>
      </p:sp>
      <p:sp>
        <p:nvSpPr>
          <p:cNvPr id="5" name="Title 4"/>
          <p:cNvSpPr>
            <a:spLocks noGrp="1"/>
          </p:cNvSpPr>
          <p:nvPr>
            <p:ph type="title"/>
          </p:nvPr>
        </p:nvSpPr>
        <p:spPr>
          <a:xfrm>
            <a:off x="381000" y="355847"/>
            <a:ext cx="3038872" cy="1054394"/>
          </a:xfrm>
        </p:spPr>
        <p:txBody>
          <a:bodyPr/>
          <a:lstStyle/>
          <a:p>
            <a:r>
              <a:rPr lang="en-US" dirty="0"/>
              <a:t>Bike Shop</a:t>
            </a:r>
          </a:p>
        </p:txBody>
      </p:sp>
      <p:pic>
        <p:nvPicPr>
          <p:cNvPr id="7" name="Picture 6"/>
          <p:cNvPicPr>
            <a:picLocks noChangeAspect="1"/>
          </p:cNvPicPr>
          <p:nvPr/>
        </p:nvPicPr>
        <p:blipFill>
          <a:blip r:embed="rId2"/>
          <a:stretch>
            <a:fillRect/>
          </a:stretch>
        </p:blipFill>
        <p:spPr>
          <a:xfrm>
            <a:off x="1679478" y="3429000"/>
            <a:ext cx="2044907" cy="3316487"/>
          </a:xfrm>
          <a:prstGeom prst="rect">
            <a:avLst/>
          </a:prstGeom>
        </p:spPr>
      </p:pic>
      <p:sp>
        <p:nvSpPr>
          <p:cNvPr id="8" name="TextBox 7"/>
          <p:cNvSpPr txBox="1"/>
          <p:nvPr/>
        </p:nvSpPr>
        <p:spPr>
          <a:xfrm>
            <a:off x="4527232" y="6490211"/>
            <a:ext cx="3429144" cy="323165"/>
          </a:xfrm>
          <a:prstGeom prst="rect">
            <a:avLst/>
          </a:prstGeom>
          <a:noFill/>
        </p:spPr>
        <p:txBody>
          <a:bodyPr wrap="none" rtlCol="0">
            <a:spAutoFit/>
          </a:bodyPr>
          <a:lstStyle/>
          <a:p>
            <a:pPr algn="ctr">
              <a:lnSpc>
                <a:spcPts val="1800"/>
              </a:lnSpc>
            </a:pPr>
            <a:r>
              <a:rPr lang="en-US" sz="1600" b="0" dirty="0">
                <a:solidFill>
                  <a:srgbClr val="C00000"/>
                </a:solidFill>
                <a:latin typeface="Comic Sans MS" panose="030F0702030302020204" pitchFamily="66" charset="0"/>
              </a:rPr>
              <a:t>There can be multiple Final nodes.</a:t>
            </a:r>
          </a:p>
        </p:txBody>
      </p:sp>
      <p:pic>
        <p:nvPicPr>
          <p:cNvPr id="12" name="Picture 11">
            <a:extLst>
              <a:ext uri="{FF2B5EF4-FFF2-40B4-BE49-F238E27FC236}">
                <a16:creationId xmlns:a16="http://schemas.microsoft.com/office/drawing/2014/main" id="{56BEC8A1-3269-54C3-7284-A5631A303083}"/>
              </a:ext>
            </a:extLst>
          </p:cNvPr>
          <p:cNvPicPr>
            <a:picLocks noChangeAspect="1"/>
          </p:cNvPicPr>
          <p:nvPr/>
        </p:nvPicPr>
        <p:blipFill>
          <a:blip r:embed="rId3"/>
          <a:stretch>
            <a:fillRect/>
          </a:stretch>
        </p:blipFill>
        <p:spPr>
          <a:xfrm>
            <a:off x="3789528" y="129995"/>
            <a:ext cx="5189402" cy="6588198"/>
          </a:xfrm>
          <a:prstGeom prst="rect">
            <a:avLst/>
          </a:prstGeom>
        </p:spPr>
      </p:pic>
    </p:spTree>
    <p:extLst>
      <p:ext uri="{BB962C8B-B14F-4D97-AF65-F5344CB8AC3E}">
        <p14:creationId xmlns:p14="http://schemas.microsoft.com/office/powerpoint/2010/main" val="356886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19071"/>
            <a:ext cx="2678833" cy="4407408"/>
          </a:xfrm>
        </p:spPr>
        <p:txBody>
          <a:bodyPr/>
          <a:lstStyle/>
          <a:p>
            <a:r>
              <a:rPr lang="en-US" dirty="0" err="1"/>
              <a:t>Swimlanes</a:t>
            </a:r>
            <a:r>
              <a:rPr lang="en-US" dirty="0"/>
              <a:t> (horizontal or vertical) can clearly differentiate which Actors are performing which function in an Activity Diagram</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Title 4"/>
          <p:cNvSpPr>
            <a:spLocks noGrp="1"/>
          </p:cNvSpPr>
          <p:nvPr>
            <p:ph type="title"/>
          </p:nvPr>
        </p:nvSpPr>
        <p:spPr>
          <a:xfrm>
            <a:off x="381000" y="355847"/>
            <a:ext cx="2462808" cy="1054394"/>
          </a:xfrm>
        </p:spPr>
        <p:txBody>
          <a:bodyPr/>
          <a:lstStyle/>
          <a:p>
            <a:r>
              <a:rPr lang="en-US" dirty="0" err="1"/>
              <a:t>Swimlanes</a:t>
            </a:r>
            <a:endParaRPr lang="en-US" dirty="0"/>
          </a:p>
        </p:txBody>
      </p:sp>
      <p:pic>
        <p:nvPicPr>
          <p:cNvPr id="7" name="Picture 6"/>
          <p:cNvPicPr>
            <a:picLocks noChangeAspect="1"/>
          </p:cNvPicPr>
          <p:nvPr/>
        </p:nvPicPr>
        <p:blipFill>
          <a:blip r:embed="rId2"/>
          <a:stretch>
            <a:fillRect/>
          </a:stretch>
        </p:blipFill>
        <p:spPr>
          <a:xfrm>
            <a:off x="3136858" y="0"/>
            <a:ext cx="5899638" cy="6858000"/>
          </a:xfrm>
          <a:prstGeom prst="rect">
            <a:avLst/>
          </a:prstGeom>
        </p:spPr>
      </p:pic>
    </p:spTree>
    <p:extLst>
      <p:ext uri="{BB962C8B-B14F-4D97-AF65-F5344CB8AC3E}">
        <p14:creationId xmlns:p14="http://schemas.microsoft.com/office/powerpoint/2010/main" val="253970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E52011-70D8-4124-0A22-D3479A158FCF}"/>
              </a:ext>
            </a:extLst>
          </p:cNvPr>
          <p:cNvSpPr>
            <a:spLocks noGrp="1"/>
          </p:cNvSpPr>
          <p:nvPr>
            <p:ph sz="half" idx="1"/>
          </p:nvPr>
        </p:nvSpPr>
        <p:spPr>
          <a:xfrm>
            <a:off x="204896" y="1719071"/>
            <a:ext cx="2988683" cy="4912233"/>
          </a:xfrm>
        </p:spPr>
        <p:txBody>
          <a:bodyPr>
            <a:normAutofit/>
          </a:bodyPr>
          <a:lstStyle/>
          <a:p>
            <a:r>
              <a:rPr lang="en-US" sz="1800" b="1">
                <a:solidFill>
                  <a:schemeClr val="tx2"/>
                </a:solidFill>
              </a:rPr>
              <a:t>Object flows. </a:t>
            </a:r>
            <a:r>
              <a:rPr lang="en-US" sz="1800"/>
              <a:t>An activity diagram can show the flow of object values, as well as the flow of control. </a:t>
            </a:r>
          </a:p>
          <a:p>
            <a:r>
              <a:rPr lang="en-US" sz="1800"/>
              <a:t>An object flow state represents an object that is the input or output of an activity. </a:t>
            </a:r>
          </a:p>
          <a:p>
            <a:r>
              <a:rPr lang="en-US" sz="1800"/>
              <a:t>For an output value, a dashed arrow is drawn from an activity to an object flow state. </a:t>
            </a:r>
          </a:p>
          <a:p>
            <a:r>
              <a:rPr lang="en-US" sz="1800"/>
              <a:t>For an input value, a dashed arrow is drawn from an object flow state to an activity</a:t>
            </a:r>
            <a:endParaRPr lang="en-US"/>
          </a:p>
        </p:txBody>
      </p:sp>
      <p:pic>
        <p:nvPicPr>
          <p:cNvPr id="6" name="Content Placeholder 5">
            <a:extLst>
              <a:ext uri="{FF2B5EF4-FFF2-40B4-BE49-F238E27FC236}">
                <a16:creationId xmlns:a16="http://schemas.microsoft.com/office/drawing/2014/main" id="{6AAD22EA-13CD-B778-03F8-49D7656A520E}"/>
              </a:ext>
            </a:extLst>
          </p:cNvPr>
          <p:cNvPicPr>
            <a:picLocks noGrp="1" noChangeAspect="1"/>
          </p:cNvPicPr>
          <p:nvPr>
            <p:ph sz="half" idx="2"/>
          </p:nvPr>
        </p:nvPicPr>
        <p:blipFill>
          <a:blip r:embed="rId2"/>
          <a:stretch>
            <a:fillRect/>
          </a:stretch>
        </p:blipFill>
        <p:spPr>
          <a:xfrm>
            <a:off x="3261815" y="1596675"/>
            <a:ext cx="5725948" cy="5101299"/>
          </a:xfrm>
        </p:spPr>
      </p:pic>
      <p:sp>
        <p:nvSpPr>
          <p:cNvPr id="15" name="Rectangle 14">
            <a:extLst>
              <a:ext uri="{FF2B5EF4-FFF2-40B4-BE49-F238E27FC236}">
                <a16:creationId xmlns:a16="http://schemas.microsoft.com/office/drawing/2014/main" id="{80A0AA4C-9700-27FD-8921-5D1AEF02D765}"/>
              </a:ext>
            </a:extLst>
          </p:cNvPr>
          <p:cNvSpPr/>
          <p:nvPr/>
        </p:nvSpPr>
        <p:spPr>
          <a:xfrm>
            <a:off x="7357240" y="1660634"/>
            <a:ext cx="1581863" cy="2217683"/>
          </a:xfrm>
          <a:prstGeom prst="rect">
            <a:avLst/>
          </a:prstGeom>
          <a:solidFill>
            <a:srgbClr val="DBC7CB"/>
          </a:solidFill>
          <a:ln w="9525"/>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r>
              <a:rPr lang="en-US" sz="1400">
                <a:solidFill>
                  <a:schemeClr val="tx2"/>
                </a:solidFill>
              </a:rPr>
              <a:t>My preference would be to model the submachine</a:t>
            </a:r>
            <a:br>
              <a:rPr lang="en-US" sz="1400">
                <a:solidFill>
                  <a:schemeClr val="tx2"/>
                </a:solidFill>
              </a:rPr>
            </a:br>
            <a:r>
              <a:rPr lang="en-US" sz="1400">
                <a:solidFill>
                  <a:schemeClr val="tx2"/>
                </a:solidFill>
              </a:rPr>
              <a:t> like this.</a:t>
            </a:r>
          </a:p>
        </p:txBody>
      </p:sp>
      <p:sp>
        <p:nvSpPr>
          <p:cNvPr id="4" name="Title 3">
            <a:extLst>
              <a:ext uri="{FF2B5EF4-FFF2-40B4-BE49-F238E27FC236}">
                <a16:creationId xmlns:a16="http://schemas.microsoft.com/office/drawing/2014/main" id="{3EEA4F22-0B6C-75DF-B207-C40551F6FE2D}"/>
              </a:ext>
            </a:extLst>
          </p:cNvPr>
          <p:cNvSpPr>
            <a:spLocks noGrp="1"/>
          </p:cNvSpPr>
          <p:nvPr>
            <p:ph type="title"/>
          </p:nvPr>
        </p:nvSpPr>
        <p:spPr/>
        <p:txBody>
          <a:bodyPr/>
          <a:lstStyle/>
          <a:p>
            <a:r>
              <a:rPr lang="en-US"/>
              <a:t>More examples</a:t>
            </a:r>
          </a:p>
        </p:txBody>
      </p:sp>
      <p:pic>
        <p:nvPicPr>
          <p:cNvPr id="14" name="Picture 13">
            <a:extLst>
              <a:ext uri="{FF2B5EF4-FFF2-40B4-BE49-F238E27FC236}">
                <a16:creationId xmlns:a16="http://schemas.microsoft.com/office/drawing/2014/main" id="{D573FCF9-481E-B29B-10ED-DD4B545BB593}"/>
              </a:ext>
            </a:extLst>
          </p:cNvPr>
          <p:cNvPicPr>
            <a:picLocks noChangeAspect="1"/>
          </p:cNvPicPr>
          <p:nvPr/>
        </p:nvPicPr>
        <p:blipFill>
          <a:blip r:embed="rId3"/>
          <a:stretch>
            <a:fillRect/>
          </a:stretch>
        </p:blipFill>
        <p:spPr>
          <a:xfrm>
            <a:off x="7577307" y="1719071"/>
            <a:ext cx="1184953" cy="948519"/>
          </a:xfrm>
          <a:prstGeom prst="rect">
            <a:avLst/>
          </a:prstGeom>
        </p:spPr>
      </p:pic>
    </p:spTree>
    <p:extLst>
      <p:ext uri="{BB962C8B-B14F-4D97-AF65-F5344CB8AC3E}">
        <p14:creationId xmlns:p14="http://schemas.microsoft.com/office/powerpoint/2010/main" val="2288262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3.xml><?xml version="1.0" encoding="utf-8"?>
<a:theme xmlns:a="http://schemas.openxmlformats.org/drawingml/2006/main" name="2_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4.xml><?xml version="1.0" encoding="utf-8"?>
<a:theme xmlns:a="http://schemas.openxmlformats.org/drawingml/2006/main" name="3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smtClean="0">
            <a:latin typeface="+mn-lt"/>
          </a:defRPr>
        </a:defPPr>
      </a:lstStyle>
    </a:txDef>
  </a:objectDefaults>
  <a:extraClrSchemeLst/>
</a:theme>
</file>

<file path=ppt/theme/theme5.xml><?xml version="1.0" encoding="utf-8"?>
<a:theme xmlns:a="http://schemas.openxmlformats.org/drawingml/2006/main" name="4_Java Green">
  <a:themeElements>
    <a:clrScheme name="UML">
      <a:dk1>
        <a:srgbClr val="853143"/>
      </a:dk1>
      <a:lt1>
        <a:sysClr val="window" lastClr="FFFFFF"/>
      </a:lt1>
      <a:dk2>
        <a:srgbClr val="452264"/>
      </a:dk2>
      <a:lt2>
        <a:srgbClr val="E2DFCC"/>
      </a:lt2>
      <a:accent1>
        <a:srgbClr val="853043"/>
      </a:accent1>
      <a:accent2>
        <a:srgbClr val="452264"/>
      </a:accent2>
      <a:accent3>
        <a:srgbClr val="D4BF54"/>
      </a:accent3>
      <a:accent4>
        <a:srgbClr val="2E66B8"/>
      </a:accent4>
      <a:accent5>
        <a:srgbClr val="FB4037"/>
      </a:accent5>
      <a:accent6>
        <a:srgbClr val="977B2D"/>
      </a:accent6>
      <a:hlink>
        <a:srgbClr val="2E66B8"/>
      </a:hlink>
      <a:folHlink>
        <a:srgbClr val="7030A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6.xml><?xml version="1.0" encoding="utf-8"?>
<a:theme xmlns:a="http://schemas.openxmlformats.org/drawingml/2006/main" name="5_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7.xml><?xml version="1.0" encoding="utf-8"?>
<a:theme xmlns:a="http://schemas.openxmlformats.org/drawingml/2006/main" name="6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8.xml><?xml version="1.0" encoding="utf-8"?>
<a:theme xmlns:a="http://schemas.openxmlformats.org/drawingml/2006/main" name="7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9.xml><?xml version="1.0" encoding="utf-8"?>
<a:theme xmlns:a="http://schemas.openxmlformats.org/drawingml/2006/main" name="9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smtClean="0">
            <a:latin typeface="+mn-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55458</TotalTime>
  <Words>535</Words>
  <Application>Microsoft Office PowerPoint</Application>
  <PresentationFormat>On-screen Show (4:3)</PresentationFormat>
  <Paragraphs>44</Paragraphs>
  <Slides>8</Slides>
  <Notes>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8</vt:i4>
      </vt:variant>
    </vt:vector>
  </HeadingPairs>
  <TitlesOfParts>
    <vt:vector size="23" baseType="lpstr">
      <vt:lpstr>Arial Narrow</vt:lpstr>
      <vt:lpstr>Calibri</vt:lpstr>
      <vt:lpstr>Comic Sans MS</vt:lpstr>
      <vt:lpstr>Franklin Gothic Medium</vt:lpstr>
      <vt:lpstr>Wingdings</vt:lpstr>
      <vt:lpstr>Wingdings 2</vt:lpstr>
      <vt:lpstr>Java Green</vt:lpstr>
      <vt:lpstr>1_Java Green</vt:lpstr>
      <vt:lpstr>2_Java Green</vt:lpstr>
      <vt:lpstr>3_Java Green</vt:lpstr>
      <vt:lpstr>4_Java Green</vt:lpstr>
      <vt:lpstr>5_Java Green</vt:lpstr>
      <vt:lpstr>6_Java Green</vt:lpstr>
      <vt:lpstr>7_Java Green</vt:lpstr>
      <vt:lpstr>9_Java Green</vt:lpstr>
      <vt:lpstr>UML Modeling  Activity Diagrams</vt:lpstr>
      <vt:lpstr>References</vt:lpstr>
      <vt:lpstr>UML Activity Diagrams</vt:lpstr>
      <vt:lpstr>Activity Diagram</vt:lpstr>
      <vt:lpstr>Activity Diagrams  are essentially flow charts</vt:lpstr>
      <vt:lpstr>Bike Shop</vt:lpstr>
      <vt:lpstr>Swimlanes</vt:lpstr>
      <vt:lpstr>More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cp:lastModifiedBy>
  <cp:revision>645</cp:revision>
  <cp:lastPrinted>2021-05-19T00:11:10Z</cp:lastPrinted>
  <dcterms:created xsi:type="dcterms:W3CDTF">2013-12-20T15:33:26Z</dcterms:created>
  <dcterms:modified xsi:type="dcterms:W3CDTF">2024-01-20T01:52:46Z</dcterms:modified>
</cp:coreProperties>
</file>