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FF00"/>
    <a:srgbClr val="FFFF00"/>
    <a:srgbClr val="FFCC00"/>
    <a:srgbClr val="1A1ABA"/>
    <a:srgbClr val="993C00"/>
    <a:srgbClr val="881280"/>
    <a:srgbClr val="AABA60"/>
    <a:srgbClr val="9933FF"/>
    <a:srgbClr val="BF6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Empt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8F3307-CA20-40BA-A7E7-17A69DE3C3A7}" type="datetime1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370" y="76200"/>
            <a:ext cx="8381260" cy="558553"/>
          </a:xfrm>
        </p:spPr>
        <p:txBody>
          <a:bodyPr/>
          <a:lstStyle>
            <a:lvl1pPr>
              <a:defRPr sz="2000" u="sng" spc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 smtClean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129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pc="0"/>
            </a:lvl1pPr>
            <a:lvl2pPr>
              <a:defRPr spc="0"/>
            </a:lvl2pPr>
            <a:lvl3pPr>
              <a:defRPr spc="0"/>
            </a:lvl3pPr>
            <a:lvl4pPr>
              <a:defRPr spc="0"/>
            </a:lvl4pPr>
            <a:lvl5pPr>
              <a:defRPr spc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cap="small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cap="small" baseline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FD99385-48D6-4B0C-B0F6-28DD14DE9561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2073FD24-624B-4E48-9C0D-203569F26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sm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Bad HTML can make a Good Prototype</a:t>
            </a:r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12815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be clear…good HTML development requires a separation of style and content</a:t>
            </a:r>
          </a:p>
          <a:p>
            <a:pPr lvl="1"/>
            <a:r>
              <a:rPr lang="en-US" dirty="0" smtClean="0"/>
              <a:t>HTML should have little to no styling</a:t>
            </a:r>
          </a:p>
          <a:p>
            <a:pPr lvl="1"/>
            <a:r>
              <a:rPr lang="en-US" dirty="0" smtClean="0"/>
              <a:t>HTML should avoid outdated conventions like &lt;b&gt; for bold and &lt;</a:t>
            </a:r>
            <a:r>
              <a:rPr lang="en-US" dirty="0" err="1" smtClean="0"/>
              <a:t>i</a:t>
            </a:r>
            <a:r>
              <a:rPr lang="en-US" dirty="0" smtClean="0"/>
              <a:t>&gt; for italics</a:t>
            </a:r>
          </a:p>
          <a:p>
            <a:pPr lvl="1"/>
            <a:r>
              <a:rPr lang="en-US" dirty="0" smtClean="0"/>
              <a:t>CSS should generally be an </a:t>
            </a:r>
            <a:r>
              <a:rPr lang="en-US" u="sng" dirty="0" smtClean="0"/>
              <a:t>external</a:t>
            </a:r>
            <a:r>
              <a:rPr lang="en-US" dirty="0" smtClean="0"/>
              <a:t> style sheet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However, sometimes bad HTML can be produced more quickly for easy rapid prototyping</a:t>
            </a:r>
          </a:p>
          <a:p>
            <a:pPr lvl="1"/>
            <a:r>
              <a:rPr lang="en-US" dirty="0" smtClean="0"/>
              <a:t>Be aware though, that the bad HTML will be thrown away for production coding.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64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29400" y="1719071"/>
            <a:ext cx="2159492" cy="4407408"/>
          </a:xfrm>
        </p:spPr>
        <p:txBody>
          <a:bodyPr/>
          <a:lstStyle/>
          <a:p>
            <a:r>
              <a:rPr lang="en-US" dirty="0" smtClean="0"/>
              <a:t>The more CSS you know, the better your bad HTML will be.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But the objective at this point is speed.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and Dirty Mockup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9465"/>
            <a:ext cx="6481763" cy="5361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035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 are NOT Supposed to be Used for Layouts, but…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" y="1828800"/>
            <a:ext cx="9144000" cy="464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738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3598</TotalTime>
  <Words>84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Bad HTML can make a Good Prototype</vt:lpstr>
      <vt:lpstr>Good HTML</vt:lpstr>
      <vt:lpstr>A Quick and Dirty Mockup</vt:lpstr>
      <vt:lpstr>Tables are NOT Supposed to be Used for Layouts, but…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Web Pages  for Accessibility</dc:title>
  <dc:creator>Count Petofi</dc:creator>
  <cp:lastModifiedBy>Jack F. Myers</cp:lastModifiedBy>
  <cp:revision>145</cp:revision>
  <dcterms:created xsi:type="dcterms:W3CDTF">2015-10-04T14:33:47Z</dcterms:created>
  <dcterms:modified xsi:type="dcterms:W3CDTF">2015-10-12T22:20:35Z</dcterms:modified>
</cp:coreProperties>
</file>