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Lst>
  <p:notesMasterIdLst>
    <p:notesMasterId r:id="rId20"/>
  </p:notesMasterIdLst>
  <p:sldIdLst>
    <p:sldId id="288"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511E68"/>
    <a:srgbClr val="FDF1DA"/>
    <a:srgbClr val="FFFFFE"/>
    <a:srgbClr val="CCFFFF"/>
    <a:srgbClr val="6BC5C7"/>
    <a:srgbClr val="FFA3A3"/>
    <a:srgbClr val="EAB18A"/>
    <a:srgbClr val="B0DC80"/>
    <a:srgbClr val="B1C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8" d="100"/>
          <a:sy n="78" d="100"/>
        </p:scale>
        <p:origin x="1107" y="15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2C3E82-7BB3-446D-8262-E49F6B6F5865}" type="doc">
      <dgm:prSet loTypeId="urn:microsoft.com/office/officeart/2005/8/layout/lProcess2" loCatId="list" qsTypeId="urn:microsoft.com/office/officeart/2005/8/quickstyle/simple1" qsCatId="simple" csTypeId="urn:microsoft.com/office/officeart/2005/8/colors/accent5_4" csCatId="accent5" phldr="1"/>
      <dgm:spPr/>
      <dgm:t>
        <a:bodyPr/>
        <a:lstStyle/>
        <a:p>
          <a:endParaRPr lang="en-US"/>
        </a:p>
      </dgm:t>
    </dgm:pt>
    <dgm:pt modelId="{21CE3C24-DA73-4563-85A8-03F66591D061}">
      <dgm:prSet phldrT="[Text]" custT="1"/>
      <dgm:spPr/>
      <dgm:t>
        <a:bodyPr/>
        <a:lstStyle/>
        <a:p>
          <a:r>
            <a:rPr lang="en-US" sz="2300"/>
            <a:t>Virtue Ethics</a:t>
          </a:r>
        </a:p>
      </dgm:t>
    </dgm:pt>
    <dgm:pt modelId="{09734B23-1E9B-4272-8793-05C34DB1C8EA}" type="parTrans" cxnId="{1026F71D-0EFC-48CF-A617-56977D0DC788}">
      <dgm:prSet/>
      <dgm:spPr/>
      <dgm:t>
        <a:bodyPr/>
        <a:lstStyle/>
        <a:p>
          <a:endParaRPr lang="en-US"/>
        </a:p>
      </dgm:t>
    </dgm:pt>
    <dgm:pt modelId="{FB4F84B6-7F97-4373-B980-28B7617DE5A5}" type="sibTrans" cxnId="{1026F71D-0EFC-48CF-A617-56977D0DC788}">
      <dgm:prSet/>
      <dgm:spPr/>
      <dgm:t>
        <a:bodyPr/>
        <a:lstStyle/>
        <a:p>
          <a:endParaRPr lang="en-US"/>
        </a:p>
      </dgm:t>
    </dgm:pt>
    <dgm:pt modelId="{82D1C31B-64D0-43E4-ACCF-2DA5A0307BD6}">
      <dgm:prSet phldrT="[Text]"/>
      <dgm:spPr/>
      <dgm:t>
        <a:bodyPr/>
        <a:lstStyle/>
        <a:p>
          <a:r>
            <a:rPr lang="en-US"/>
            <a:t>Concerned with the moral character or goodness of the individual carrying out the action</a:t>
          </a:r>
        </a:p>
      </dgm:t>
    </dgm:pt>
    <dgm:pt modelId="{170E8C5C-C755-4D6D-8A9C-B43437AEB1E3}" type="parTrans" cxnId="{12A869E2-55A8-4BD2-876B-CC192644A892}">
      <dgm:prSet/>
      <dgm:spPr/>
      <dgm:t>
        <a:bodyPr/>
        <a:lstStyle/>
        <a:p>
          <a:endParaRPr lang="en-US"/>
        </a:p>
      </dgm:t>
    </dgm:pt>
    <dgm:pt modelId="{BD8085B8-AB34-460F-9CC2-EB5FBD0DA65C}" type="sibTrans" cxnId="{12A869E2-55A8-4BD2-876B-CC192644A892}">
      <dgm:prSet/>
      <dgm:spPr/>
      <dgm:t>
        <a:bodyPr/>
        <a:lstStyle/>
        <a:p>
          <a:endParaRPr lang="en-US"/>
        </a:p>
      </dgm:t>
    </dgm:pt>
    <dgm:pt modelId="{69A76D7E-C086-42DD-BDC7-9E65EB68E672}">
      <dgm:prSet phldrT="[Text]"/>
      <dgm:spPr/>
      <dgm:t>
        <a:bodyPr/>
        <a:lstStyle/>
        <a:p>
          <a:r>
            <a:rPr lang="en-US"/>
            <a:t>Focuses on the person carrying out the action</a:t>
          </a:r>
        </a:p>
      </dgm:t>
    </dgm:pt>
    <dgm:pt modelId="{2936C5BB-1EE6-4698-A8C6-1762B500291F}" type="parTrans" cxnId="{CD05C7AE-A9DB-4DF6-89F5-466322FDCE49}">
      <dgm:prSet/>
      <dgm:spPr/>
      <dgm:t>
        <a:bodyPr/>
        <a:lstStyle/>
        <a:p>
          <a:endParaRPr lang="en-US"/>
        </a:p>
      </dgm:t>
    </dgm:pt>
    <dgm:pt modelId="{5C3B62BC-AC0D-49F5-B2C0-F3BCB26E0CBA}" type="sibTrans" cxnId="{CD05C7AE-A9DB-4DF6-89F5-466322FDCE49}">
      <dgm:prSet/>
      <dgm:spPr/>
      <dgm:t>
        <a:bodyPr/>
        <a:lstStyle/>
        <a:p>
          <a:endParaRPr lang="en-US"/>
        </a:p>
      </dgm:t>
    </dgm:pt>
    <dgm:pt modelId="{77131E5E-E7F8-477B-98F6-8F81669478D7}">
      <dgm:prSet phldrT="[Text]" custT="1"/>
      <dgm:spPr/>
      <dgm:t>
        <a:bodyPr/>
        <a:lstStyle/>
        <a:p>
          <a:r>
            <a:rPr lang="en-US" sz="2300"/>
            <a:t>Deontology</a:t>
          </a:r>
        </a:p>
      </dgm:t>
    </dgm:pt>
    <dgm:pt modelId="{F5F94BC8-D91B-42CE-9963-5E8E466BFB21}" type="parTrans" cxnId="{66C76129-1C74-4CA2-AE21-D3F44440C9EC}">
      <dgm:prSet/>
      <dgm:spPr/>
      <dgm:t>
        <a:bodyPr/>
        <a:lstStyle/>
        <a:p>
          <a:endParaRPr lang="en-US"/>
        </a:p>
      </dgm:t>
    </dgm:pt>
    <dgm:pt modelId="{306373E0-1376-4D99-A293-8FE900D7C74E}" type="sibTrans" cxnId="{66C76129-1C74-4CA2-AE21-D3F44440C9EC}">
      <dgm:prSet/>
      <dgm:spPr/>
      <dgm:t>
        <a:bodyPr/>
        <a:lstStyle/>
        <a:p>
          <a:endParaRPr lang="en-US"/>
        </a:p>
      </dgm:t>
    </dgm:pt>
    <dgm:pt modelId="{429A4FC6-2144-421B-91FA-3B22676267C8}">
      <dgm:prSet phldrT="[Text]"/>
      <dgm:spPr>
        <a:solidFill>
          <a:srgbClr val="511E68"/>
        </a:solidFill>
      </dgm:spPr>
      <dgm:t>
        <a:bodyPr/>
        <a:lstStyle/>
        <a:p>
          <a:r>
            <a:rPr lang="en-US"/>
            <a:t>Concerned with following moral duties, rules, or principles</a:t>
          </a:r>
        </a:p>
      </dgm:t>
    </dgm:pt>
    <dgm:pt modelId="{07F9173E-2D2B-4C96-AFE4-DD5725DAC708}" type="parTrans" cxnId="{03E37179-E7BC-4657-A2FC-E0A6AC6EB938}">
      <dgm:prSet/>
      <dgm:spPr/>
      <dgm:t>
        <a:bodyPr/>
        <a:lstStyle/>
        <a:p>
          <a:endParaRPr lang="en-US"/>
        </a:p>
      </dgm:t>
    </dgm:pt>
    <dgm:pt modelId="{CDE76800-C6E2-4100-89BA-81E2E60597BF}" type="sibTrans" cxnId="{03E37179-E7BC-4657-A2FC-E0A6AC6EB938}">
      <dgm:prSet/>
      <dgm:spPr/>
      <dgm:t>
        <a:bodyPr/>
        <a:lstStyle/>
        <a:p>
          <a:endParaRPr lang="en-US"/>
        </a:p>
      </dgm:t>
    </dgm:pt>
    <dgm:pt modelId="{20D57B2D-9A2C-4247-B4C7-AA4AFBB262A0}">
      <dgm:prSet phldrT="[Text]"/>
      <dgm:spPr/>
      <dgm:t>
        <a:bodyPr/>
        <a:lstStyle/>
        <a:p>
          <a:r>
            <a:rPr lang="en-US"/>
            <a:t>Focuses on the action itself, not the person or outcome</a:t>
          </a:r>
        </a:p>
      </dgm:t>
    </dgm:pt>
    <dgm:pt modelId="{6C79D76C-C5C1-4986-8D70-BE6CB1C1DC16}" type="parTrans" cxnId="{3BF0638D-5779-4463-84D2-E5726737AE45}">
      <dgm:prSet/>
      <dgm:spPr/>
      <dgm:t>
        <a:bodyPr/>
        <a:lstStyle/>
        <a:p>
          <a:endParaRPr lang="en-US"/>
        </a:p>
      </dgm:t>
    </dgm:pt>
    <dgm:pt modelId="{249DF420-FE67-47A6-9354-1944FEB6F6C4}" type="sibTrans" cxnId="{3BF0638D-5779-4463-84D2-E5726737AE45}">
      <dgm:prSet/>
      <dgm:spPr/>
      <dgm:t>
        <a:bodyPr/>
        <a:lstStyle/>
        <a:p>
          <a:endParaRPr lang="en-US"/>
        </a:p>
      </dgm:t>
    </dgm:pt>
    <dgm:pt modelId="{AF5819AA-665E-41C8-BAE2-468A59E3E963}">
      <dgm:prSet phldrT="[Text]"/>
      <dgm:spPr/>
      <dgm:t>
        <a:bodyPr/>
        <a:lstStyle/>
        <a:p>
          <a:r>
            <a:rPr lang="en-US"/>
            <a:t>A right act or a good act is an act carried out by a virtuous person</a:t>
          </a:r>
        </a:p>
      </dgm:t>
    </dgm:pt>
    <dgm:pt modelId="{481D9CAA-29B4-48A3-8912-3E95A754E3AD}" type="parTrans" cxnId="{05F58F21-9140-40FB-8FF6-E2B380D37390}">
      <dgm:prSet/>
      <dgm:spPr/>
      <dgm:t>
        <a:bodyPr/>
        <a:lstStyle/>
        <a:p>
          <a:endParaRPr lang="en-US"/>
        </a:p>
      </dgm:t>
    </dgm:pt>
    <dgm:pt modelId="{440359B9-47FB-47F8-A8D6-341399F5E4B3}" type="sibTrans" cxnId="{05F58F21-9140-40FB-8FF6-E2B380D37390}">
      <dgm:prSet/>
      <dgm:spPr/>
      <dgm:t>
        <a:bodyPr/>
        <a:lstStyle/>
        <a:p>
          <a:endParaRPr lang="en-US"/>
        </a:p>
      </dgm:t>
    </dgm:pt>
    <dgm:pt modelId="{FEAAA739-0BF6-4E3D-86DB-0F159F5E834A}">
      <dgm:prSet phldrT="[Text]"/>
      <dgm:spPr/>
      <dgm:t>
        <a:bodyPr/>
        <a:lstStyle/>
        <a:p>
          <a:r>
            <a:rPr lang="en-US"/>
            <a:t>A right act is one that follows moral rules or duties, regardless of the consequences</a:t>
          </a:r>
        </a:p>
      </dgm:t>
    </dgm:pt>
    <dgm:pt modelId="{98CC42AD-78DB-40F9-B81A-8371CC51B840}" type="parTrans" cxnId="{0F977DEA-5EFB-48BF-9F97-F0C09A9C0381}">
      <dgm:prSet/>
      <dgm:spPr/>
      <dgm:t>
        <a:bodyPr/>
        <a:lstStyle/>
        <a:p>
          <a:endParaRPr lang="en-US"/>
        </a:p>
      </dgm:t>
    </dgm:pt>
    <dgm:pt modelId="{BA954C29-0B37-495C-B3F8-A07CC7C8607F}" type="sibTrans" cxnId="{0F977DEA-5EFB-48BF-9F97-F0C09A9C0381}">
      <dgm:prSet/>
      <dgm:spPr/>
      <dgm:t>
        <a:bodyPr/>
        <a:lstStyle/>
        <a:p>
          <a:endParaRPr lang="en-US"/>
        </a:p>
      </dgm:t>
    </dgm:pt>
    <dgm:pt modelId="{23F576D9-05DD-420D-B165-02E56CCA4F85}" type="pres">
      <dgm:prSet presAssocID="{5A2C3E82-7BB3-446D-8262-E49F6B6F5865}" presName="theList" presStyleCnt="0">
        <dgm:presLayoutVars>
          <dgm:dir/>
          <dgm:animLvl val="lvl"/>
          <dgm:resizeHandles val="exact"/>
        </dgm:presLayoutVars>
      </dgm:prSet>
      <dgm:spPr/>
    </dgm:pt>
    <dgm:pt modelId="{44E69A21-7EF3-4ED6-9071-CD82B7EE8A86}" type="pres">
      <dgm:prSet presAssocID="{21CE3C24-DA73-4563-85A8-03F66591D061}" presName="compNode" presStyleCnt="0"/>
      <dgm:spPr/>
    </dgm:pt>
    <dgm:pt modelId="{121BBC51-8FE0-43C0-AB15-05FFB5053096}" type="pres">
      <dgm:prSet presAssocID="{21CE3C24-DA73-4563-85A8-03F66591D061}" presName="aNode" presStyleLbl="bgShp" presStyleIdx="0" presStyleCnt="2"/>
      <dgm:spPr/>
    </dgm:pt>
    <dgm:pt modelId="{4E9877AD-3130-4B6A-B813-C9CB18044983}" type="pres">
      <dgm:prSet presAssocID="{21CE3C24-DA73-4563-85A8-03F66591D061}" presName="textNode" presStyleLbl="bgShp" presStyleIdx="0" presStyleCnt="2"/>
      <dgm:spPr/>
    </dgm:pt>
    <dgm:pt modelId="{79694C60-D6A0-4D76-95A0-BF9CE0DB5443}" type="pres">
      <dgm:prSet presAssocID="{21CE3C24-DA73-4563-85A8-03F66591D061}" presName="compChildNode" presStyleCnt="0"/>
      <dgm:spPr/>
    </dgm:pt>
    <dgm:pt modelId="{D6245E04-37C6-4275-A22A-85730AB1019A}" type="pres">
      <dgm:prSet presAssocID="{21CE3C24-DA73-4563-85A8-03F66591D061}" presName="theInnerList" presStyleCnt="0"/>
      <dgm:spPr/>
    </dgm:pt>
    <dgm:pt modelId="{B55CC50B-2466-427F-99E1-7296A553C5EE}" type="pres">
      <dgm:prSet presAssocID="{82D1C31B-64D0-43E4-ACCF-2DA5A0307BD6}" presName="childNode" presStyleLbl="node1" presStyleIdx="0" presStyleCnt="6">
        <dgm:presLayoutVars>
          <dgm:bulletEnabled val="1"/>
        </dgm:presLayoutVars>
      </dgm:prSet>
      <dgm:spPr/>
    </dgm:pt>
    <dgm:pt modelId="{933E421A-5815-4D73-BAB1-0C1FCAB8410A}" type="pres">
      <dgm:prSet presAssocID="{82D1C31B-64D0-43E4-ACCF-2DA5A0307BD6}" presName="aSpace2" presStyleCnt="0"/>
      <dgm:spPr/>
    </dgm:pt>
    <dgm:pt modelId="{5E3A23AD-D921-46C5-AFC2-23423F9449BA}" type="pres">
      <dgm:prSet presAssocID="{69A76D7E-C086-42DD-BDC7-9E65EB68E672}" presName="childNode" presStyleLbl="node1" presStyleIdx="1" presStyleCnt="6">
        <dgm:presLayoutVars>
          <dgm:bulletEnabled val="1"/>
        </dgm:presLayoutVars>
      </dgm:prSet>
      <dgm:spPr/>
    </dgm:pt>
    <dgm:pt modelId="{36363C5A-627A-44A7-AEFD-2A7CF96D24B9}" type="pres">
      <dgm:prSet presAssocID="{69A76D7E-C086-42DD-BDC7-9E65EB68E672}" presName="aSpace2" presStyleCnt="0"/>
      <dgm:spPr/>
    </dgm:pt>
    <dgm:pt modelId="{D4D4B428-B093-4331-8FCC-A600F3992C35}" type="pres">
      <dgm:prSet presAssocID="{AF5819AA-665E-41C8-BAE2-468A59E3E963}" presName="childNode" presStyleLbl="node1" presStyleIdx="2" presStyleCnt="6">
        <dgm:presLayoutVars>
          <dgm:bulletEnabled val="1"/>
        </dgm:presLayoutVars>
      </dgm:prSet>
      <dgm:spPr/>
    </dgm:pt>
    <dgm:pt modelId="{912683BE-D07E-414F-A235-CD71A9ACAD9B}" type="pres">
      <dgm:prSet presAssocID="{21CE3C24-DA73-4563-85A8-03F66591D061}" presName="aSpace" presStyleCnt="0"/>
      <dgm:spPr/>
    </dgm:pt>
    <dgm:pt modelId="{07EF9BDD-AD08-45FF-81BF-8044F61DFD45}" type="pres">
      <dgm:prSet presAssocID="{77131E5E-E7F8-477B-98F6-8F81669478D7}" presName="compNode" presStyleCnt="0"/>
      <dgm:spPr/>
    </dgm:pt>
    <dgm:pt modelId="{1DB441F2-CFE2-4EEC-B677-3DF365C0FF17}" type="pres">
      <dgm:prSet presAssocID="{77131E5E-E7F8-477B-98F6-8F81669478D7}" presName="aNode" presStyleLbl="bgShp" presStyleIdx="1" presStyleCnt="2"/>
      <dgm:spPr/>
    </dgm:pt>
    <dgm:pt modelId="{8043AD4E-7F79-4555-88D5-077A2BF5C140}" type="pres">
      <dgm:prSet presAssocID="{77131E5E-E7F8-477B-98F6-8F81669478D7}" presName="textNode" presStyleLbl="bgShp" presStyleIdx="1" presStyleCnt="2"/>
      <dgm:spPr/>
    </dgm:pt>
    <dgm:pt modelId="{0CA7AB24-ADB9-41E2-AB94-1F67518E0D56}" type="pres">
      <dgm:prSet presAssocID="{77131E5E-E7F8-477B-98F6-8F81669478D7}" presName="compChildNode" presStyleCnt="0"/>
      <dgm:spPr/>
    </dgm:pt>
    <dgm:pt modelId="{7F5F20DE-AE61-4D24-A973-9572078F8E11}" type="pres">
      <dgm:prSet presAssocID="{77131E5E-E7F8-477B-98F6-8F81669478D7}" presName="theInnerList" presStyleCnt="0"/>
      <dgm:spPr/>
    </dgm:pt>
    <dgm:pt modelId="{AC6A2F8B-DBA8-4108-8A76-20540175D50D}" type="pres">
      <dgm:prSet presAssocID="{429A4FC6-2144-421B-91FA-3B22676267C8}" presName="childNode" presStyleLbl="node1" presStyleIdx="3" presStyleCnt="6">
        <dgm:presLayoutVars>
          <dgm:bulletEnabled val="1"/>
        </dgm:presLayoutVars>
      </dgm:prSet>
      <dgm:spPr/>
    </dgm:pt>
    <dgm:pt modelId="{48B9B053-4B9E-48E1-95FB-9137DCAFBAF8}" type="pres">
      <dgm:prSet presAssocID="{429A4FC6-2144-421B-91FA-3B22676267C8}" presName="aSpace2" presStyleCnt="0"/>
      <dgm:spPr/>
    </dgm:pt>
    <dgm:pt modelId="{0CFA8475-4AE3-4837-B84D-A454B1491C8F}" type="pres">
      <dgm:prSet presAssocID="{20D57B2D-9A2C-4247-B4C7-AA4AFBB262A0}" presName="childNode" presStyleLbl="node1" presStyleIdx="4" presStyleCnt="6">
        <dgm:presLayoutVars>
          <dgm:bulletEnabled val="1"/>
        </dgm:presLayoutVars>
      </dgm:prSet>
      <dgm:spPr/>
    </dgm:pt>
    <dgm:pt modelId="{C80F8C80-8354-418A-8E97-E4083898E1C4}" type="pres">
      <dgm:prSet presAssocID="{20D57B2D-9A2C-4247-B4C7-AA4AFBB262A0}" presName="aSpace2" presStyleCnt="0"/>
      <dgm:spPr/>
    </dgm:pt>
    <dgm:pt modelId="{3A9A1C58-E0F0-46A7-B838-FBB5E358313C}" type="pres">
      <dgm:prSet presAssocID="{FEAAA739-0BF6-4E3D-86DB-0F159F5E834A}" presName="childNode" presStyleLbl="node1" presStyleIdx="5" presStyleCnt="6">
        <dgm:presLayoutVars>
          <dgm:bulletEnabled val="1"/>
        </dgm:presLayoutVars>
      </dgm:prSet>
      <dgm:spPr/>
    </dgm:pt>
  </dgm:ptLst>
  <dgm:cxnLst>
    <dgm:cxn modelId="{ACAA4C03-88DE-4C96-A7A5-E6907B6AD9C2}" type="presOf" srcId="{77131E5E-E7F8-477B-98F6-8F81669478D7}" destId="{8043AD4E-7F79-4555-88D5-077A2BF5C140}" srcOrd="1" destOrd="0" presId="urn:microsoft.com/office/officeart/2005/8/layout/lProcess2"/>
    <dgm:cxn modelId="{90C4A40A-44EE-4B32-B02D-DB26804F5009}" type="presOf" srcId="{82D1C31B-64D0-43E4-ACCF-2DA5A0307BD6}" destId="{B55CC50B-2466-427F-99E1-7296A553C5EE}" srcOrd="0" destOrd="0" presId="urn:microsoft.com/office/officeart/2005/8/layout/lProcess2"/>
    <dgm:cxn modelId="{1026F71D-0EFC-48CF-A617-56977D0DC788}" srcId="{5A2C3E82-7BB3-446D-8262-E49F6B6F5865}" destId="{21CE3C24-DA73-4563-85A8-03F66591D061}" srcOrd="0" destOrd="0" parTransId="{09734B23-1E9B-4272-8793-05C34DB1C8EA}" sibTransId="{FB4F84B6-7F97-4373-B980-28B7617DE5A5}"/>
    <dgm:cxn modelId="{05F58F21-9140-40FB-8FF6-E2B380D37390}" srcId="{21CE3C24-DA73-4563-85A8-03F66591D061}" destId="{AF5819AA-665E-41C8-BAE2-468A59E3E963}" srcOrd="2" destOrd="0" parTransId="{481D9CAA-29B4-48A3-8912-3E95A754E3AD}" sibTransId="{440359B9-47FB-47F8-A8D6-341399F5E4B3}"/>
    <dgm:cxn modelId="{EF8A0323-F30E-4356-B322-DF5074314F8D}" type="presOf" srcId="{FEAAA739-0BF6-4E3D-86DB-0F159F5E834A}" destId="{3A9A1C58-E0F0-46A7-B838-FBB5E358313C}" srcOrd="0" destOrd="0" presId="urn:microsoft.com/office/officeart/2005/8/layout/lProcess2"/>
    <dgm:cxn modelId="{6A14DA23-A121-41B0-A26D-6AAB216B768E}" type="presOf" srcId="{77131E5E-E7F8-477B-98F6-8F81669478D7}" destId="{1DB441F2-CFE2-4EEC-B677-3DF365C0FF17}" srcOrd="0" destOrd="0" presId="urn:microsoft.com/office/officeart/2005/8/layout/lProcess2"/>
    <dgm:cxn modelId="{66C76129-1C74-4CA2-AE21-D3F44440C9EC}" srcId="{5A2C3E82-7BB3-446D-8262-E49F6B6F5865}" destId="{77131E5E-E7F8-477B-98F6-8F81669478D7}" srcOrd="1" destOrd="0" parTransId="{F5F94BC8-D91B-42CE-9963-5E8E466BFB21}" sibTransId="{306373E0-1376-4D99-A293-8FE900D7C74E}"/>
    <dgm:cxn modelId="{3D6D4069-4594-4917-B25B-08A2BA11B354}" type="presOf" srcId="{21CE3C24-DA73-4563-85A8-03F66591D061}" destId="{4E9877AD-3130-4B6A-B813-C9CB18044983}" srcOrd="1" destOrd="0" presId="urn:microsoft.com/office/officeart/2005/8/layout/lProcess2"/>
    <dgm:cxn modelId="{7CBC3E4C-BF3D-4EA1-B3C2-6E0505391F9E}" type="presOf" srcId="{21CE3C24-DA73-4563-85A8-03F66591D061}" destId="{121BBC51-8FE0-43C0-AB15-05FFB5053096}" srcOrd="0" destOrd="0" presId="urn:microsoft.com/office/officeart/2005/8/layout/lProcess2"/>
    <dgm:cxn modelId="{03187A6D-3666-4676-956F-BFD07CCB4AAD}" type="presOf" srcId="{20D57B2D-9A2C-4247-B4C7-AA4AFBB262A0}" destId="{0CFA8475-4AE3-4837-B84D-A454B1491C8F}" srcOrd="0" destOrd="0" presId="urn:microsoft.com/office/officeart/2005/8/layout/lProcess2"/>
    <dgm:cxn modelId="{C564E44D-4479-4BAE-A196-5980B746E3DD}" type="presOf" srcId="{69A76D7E-C086-42DD-BDC7-9E65EB68E672}" destId="{5E3A23AD-D921-46C5-AFC2-23423F9449BA}" srcOrd="0" destOrd="0" presId="urn:microsoft.com/office/officeart/2005/8/layout/lProcess2"/>
    <dgm:cxn modelId="{03E37179-E7BC-4657-A2FC-E0A6AC6EB938}" srcId="{77131E5E-E7F8-477B-98F6-8F81669478D7}" destId="{429A4FC6-2144-421B-91FA-3B22676267C8}" srcOrd="0" destOrd="0" parTransId="{07F9173E-2D2B-4C96-AFE4-DD5725DAC708}" sibTransId="{CDE76800-C6E2-4100-89BA-81E2E60597BF}"/>
    <dgm:cxn modelId="{3BF0638D-5779-4463-84D2-E5726737AE45}" srcId="{77131E5E-E7F8-477B-98F6-8F81669478D7}" destId="{20D57B2D-9A2C-4247-B4C7-AA4AFBB262A0}" srcOrd="1" destOrd="0" parTransId="{6C79D76C-C5C1-4986-8D70-BE6CB1C1DC16}" sibTransId="{249DF420-FE67-47A6-9354-1944FEB6F6C4}"/>
    <dgm:cxn modelId="{CD05C7AE-A9DB-4DF6-89F5-466322FDCE49}" srcId="{21CE3C24-DA73-4563-85A8-03F66591D061}" destId="{69A76D7E-C086-42DD-BDC7-9E65EB68E672}" srcOrd="1" destOrd="0" parTransId="{2936C5BB-1EE6-4698-A8C6-1762B500291F}" sibTransId="{5C3B62BC-AC0D-49F5-B2C0-F3BCB26E0CBA}"/>
    <dgm:cxn modelId="{04B5C0B3-C27B-43F6-B453-E1E25ED1F28D}" type="presOf" srcId="{5A2C3E82-7BB3-446D-8262-E49F6B6F5865}" destId="{23F576D9-05DD-420D-B165-02E56CCA4F85}" srcOrd="0" destOrd="0" presId="urn:microsoft.com/office/officeart/2005/8/layout/lProcess2"/>
    <dgm:cxn modelId="{F2D21AE1-5169-453E-9617-6FEA9E3FF18D}" type="presOf" srcId="{429A4FC6-2144-421B-91FA-3B22676267C8}" destId="{AC6A2F8B-DBA8-4108-8A76-20540175D50D}" srcOrd="0" destOrd="0" presId="urn:microsoft.com/office/officeart/2005/8/layout/lProcess2"/>
    <dgm:cxn modelId="{12A869E2-55A8-4BD2-876B-CC192644A892}" srcId="{21CE3C24-DA73-4563-85A8-03F66591D061}" destId="{82D1C31B-64D0-43E4-ACCF-2DA5A0307BD6}" srcOrd="0" destOrd="0" parTransId="{170E8C5C-C755-4D6D-8A9C-B43437AEB1E3}" sibTransId="{BD8085B8-AB34-460F-9CC2-EB5FBD0DA65C}"/>
    <dgm:cxn modelId="{0F977DEA-5EFB-48BF-9F97-F0C09A9C0381}" srcId="{77131E5E-E7F8-477B-98F6-8F81669478D7}" destId="{FEAAA739-0BF6-4E3D-86DB-0F159F5E834A}" srcOrd="2" destOrd="0" parTransId="{98CC42AD-78DB-40F9-B81A-8371CC51B840}" sibTransId="{BA954C29-0B37-495C-B3F8-A07CC7C8607F}"/>
    <dgm:cxn modelId="{4F05E2ED-EC9E-472B-BFE6-3B6549FC0629}" type="presOf" srcId="{AF5819AA-665E-41C8-BAE2-468A59E3E963}" destId="{D4D4B428-B093-4331-8FCC-A600F3992C35}" srcOrd="0" destOrd="0" presId="urn:microsoft.com/office/officeart/2005/8/layout/lProcess2"/>
    <dgm:cxn modelId="{5DCCEC9D-805A-4710-8DE5-59D8A458E6ED}" type="presParOf" srcId="{23F576D9-05DD-420D-B165-02E56CCA4F85}" destId="{44E69A21-7EF3-4ED6-9071-CD82B7EE8A86}" srcOrd="0" destOrd="0" presId="urn:microsoft.com/office/officeart/2005/8/layout/lProcess2"/>
    <dgm:cxn modelId="{3783C38B-C3B7-47AE-A530-0EA709B72593}" type="presParOf" srcId="{44E69A21-7EF3-4ED6-9071-CD82B7EE8A86}" destId="{121BBC51-8FE0-43C0-AB15-05FFB5053096}" srcOrd="0" destOrd="0" presId="urn:microsoft.com/office/officeart/2005/8/layout/lProcess2"/>
    <dgm:cxn modelId="{4F5390AF-1A22-494D-9565-6D836E932F05}" type="presParOf" srcId="{44E69A21-7EF3-4ED6-9071-CD82B7EE8A86}" destId="{4E9877AD-3130-4B6A-B813-C9CB18044983}" srcOrd="1" destOrd="0" presId="urn:microsoft.com/office/officeart/2005/8/layout/lProcess2"/>
    <dgm:cxn modelId="{FAC72E9C-1044-4D22-ABAF-D86164E63EB7}" type="presParOf" srcId="{44E69A21-7EF3-4ED6-9071-CD82B7EE8A86}" destId="{79694C60-D6A0-4D76-95A0-BF9CE0DB5443}" srcOrd="2" destOrd="0" presId="urn:microsoft.com/office/officeart/2005/8/layout/lProcess2"/>
    <dgm:cxn modelId="{856DB13B-3199-4963-96A1-3ACD1CDB0053}" type="presParOf" srcId="{79694C60-D6A0-4D76-95A0-BF9CE0DB5443}" destId="{D6245E04-37C6-4275-A22A-85730AB1019A}" srcOrd="0" destOrd="0" presId="urn:microsoft.com/office/officeart/2005/8/layout/lProcess2"/>
    <dgm:cxn modelId="{D59733AE-D653-4BD4-9E2E-4BED03D48261}" type="presParOf" srcId="{D6245E04-37C6-4275-A22A-85730AB1019A}" destId="{B55CC50B-2466-427F-99E1-7296A553C5EE}" srcOrd="0" destOrd="0" presId="urn:microsoft.com/office/officeart/2005/8/layout/lProcess2"/>
    <dgm:cxn modelId="{7CF93943-CEC0-4B1E-B481-EFA33C16E250}" type="presParOf" srcId="{D6245E04-37C6-4275-A22A-85730AB1019A}" destId="{933E421A-5815-4D73-BAB1-0C1FCAB8410A}" srcOrd="1" destOrd="0" presId="urn:microsoft.com/office/officeart/2005/8/layout/lProcess2"/>
    <dgm:cxn modelId="{2A9A69E9-0F6D-4795-AF31-AF62A4FDBEDF}" type="presParOf" srcId="{D6245E04-37C6-4275-A22A-85730AB1019A}" destId="{5E3A23AD-D921-46C5-AFC2-23423F9449BA}" srcOrd="2" destOrd="0" presId="urn:microsoft.com/office/officeart/2005/8/layout/lProcess2"/>
    <dgm:cxn modelId="{C06CD0AA-A708-47AD-A0B3-2C0F9B6CECD8}" type="presParOf" srcId="{D6245E04-37C6-4275-A22A-85730AB1019A}" destId="{36363C5A-627A-44A7-AEFD-2A7CF96D24B9}" srcOrd="3" destOrd="0" presId="urn:microsoft.com/office/officeart/2005/8/layout/lProcess2"/>
    <dgm:cxn modelId="{BF0E65B7-6838-44D3-9302-395F3B6C1F19}" type="presParOf" srcId="{D6245E04-37C6-4275-A22A-85730AB1019A}" destId="{D4D4B428-B093-4331-8FCC-A600F3992C35}" srcOrd="4" destOrd="0" presId="urn:microsoft.com/office/officeart/2005/8/layout/lProcess2"/>
    <dgm:cxn modelId="{99CEC9C5-D715-41E4-A95A-169C5FECE216}" type="presParOf" srcId="{23F576D9-05DD-420D-B165-02E56CCA4F85}" destId="{912683BE-D07E-414F-A235-CD71A9ACAD9B}" srcOrd="1" destOrd="0" presId="urn:microsoft.com/office/officeart/2005/8/layout/lProcess2"/>
    <dgm:cxn modelId="{F1D80224-A571-44F8-885E-B66AD034E36D}" type="presParOf" srcId="{23F576D9-05DD-420D-B165-02E56CCA4F85}" destId="{07EF9BDD-AD08-45FF-81BF-8044F61DFD45}" srcOrd="2" destOrd="0" presId="urn:microsoft.com/office/officeart/2005/8/layout/lProcess2"/>
    <dgm:cxn modelId="{F5019CEE-02BC-477B-9259-D6ADB555514A}" type="presParOf" srcId="{07EF9BDD-AD08-45FF-81BF-8044F61DFD45}" destId="{1DB441F2-CFE2-4EEC-B677-3DF365C0FF17}" srcOrd="0" destOrd="0" presId="urn:microsoft.com/office/officeart/2005/8/layout/lProcess2"/>
    <dgm:cxn modelId="{3ADD4ECE-4C04-43F4-BA32-5F14A9B681FB}" type="presParOf" srcId="{07EF9BDD-AD08-45FF-81BF-8044F61DFD45}" destId="{8043AD4E-7F79-4555-88D5-077A2BF5C140}" srcOrd="1" destOrd="0" presId="urn:microsoft.com/office/officeart/2005/8/layout/lProcess2"/>
    <dgm:cxn modelId="{01B117D7-FB1F-478F-8162-D66D424E476E}" type="presParOf" srcId="{07EF9BDD-AD08-45FF-81BF-8044F61DFD45}" destId="{0CA7AB24-ADB9-41E2-AB94-1F67518E0D56}" srcOrd="2" destOrd="0" presId="urn:microsoft.com/office/officeart/2005/8/layout/lProcess2"/>
    <dgm:cxn modelId="{D493F52E-AE34-483C-BA31-3FA03925A6F6}" type="presParOf" srcId="{0CA7AB24-ADB9-41E2-AB94-1F67518E0D56}" destId="{7F5F20DE-AE61-4D24-A973-9572078F8E11}" srcOrd="0" destOrd="0" presId="urn:microsoft.com/office/officeart/2005/8/layout/lProcess2"/>
    <dgm:cxn modelId="{173D0606-A8CA-4498-8217-24B522E39FD3}" type="presParOf" srcId="{7F5F20DE-AE61-4D24-A973-9572078F8E11}" destId="{AC6A2F8B-DBA8-4108-8A76-20540175D50D}" srcOrd="0" destOrd="0" presId="urn:microsoft.com/office/officeart/2005/8/layout/lProcess2"/>
    <dgm:cxn modelId="{F89DE520-0598-4F33-89F2-6727AC57CE15}" type="presParOf" srcId="{7F5F20DE-AE61-4D24-A973-9572078F8E11}" destId="{48B9B053-4B9E-48E1-95FB-9137DCAFBAF8}" srcOrd="1" destOrd="0" presId="urn:microsoft.com/office/officeart/2005/8/layout/lProcess2"/>
    <dgm:cxn modelId="{DC21C307-E068-45F8-9B46-A304012C3479}" type="presParOf" srcId="{7F5F20DE-AE61-4D24-A973-9572078F8E11}" destId="{0CFA8475-4AE3-4837-B84D-A454B1491C8F}" srcOrd="2" destOrd="0" presId="urn:microsoft.com/office/officeart/2005/8/layout/lProcess2"/>
    <dgm:cxn modelId="{98221508-C3DE-44C4-99D0-3F1CAD46E829}" type="presParOf" srcId="{7F5F20DE-AE61-4D24-A973-9572078F8E11}" destId="{C80F8C80-8354-418A-8E97-E4083898E1C4}" srcOrd="3" destOrd="0" presId="urn:microsoft.com/office/officeart/2005/8/layout/lProcess2"/>
    <dgm:cxn modelId="{FB6C2B4B-562E-4DBF-BC34-A508DFE2A58E}" type="presParOf" srcId="{7F5F20DE-AE61-4D24-A973-9572078F8E11}" destId="{3A9A1C58-E0F0-46A7-B838-FBB5E358313C}"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2C3E82-7BB3-446D-8262-E49F6B6F5865}" type="doc">
      <dgm:prSet loTypeId="urn:microsoft.com/office/officeart/2005/8/layout/lProcess2" loCatId="list" qsTypeId="urn:microsoft.com/office/officeart/2005/8/quickstyle/simple1" qsCatId="simple" csTypeId="urn:microsoft.com/office/officeart/2005/8/colors/accent5_4" csCatId="accent5" phldr="1"/>
      <dgm:spPr/>
      <dgm:t>
        <a:bodyPr/>
        <a:lstStyle/>
        <a:p>
          <a:endParaRPr lang="en-US"/>
        </a:p>
      </dgm:t>
    </dgm:pt>
    <dgm:pt modelId="{21CE3C24-DA73-4563-85A8-03F66591D061}">
      <dgm:prSet phldrT="[Text]"/>
      <dgm:spPr/>
      <dgm:t>
        <a:bodyPr/>
        <a:lstStyle/>
        <a:p>
          <a:r>
            <a:rPr lang="en-US"/>
            <a:t>Virtue Ethics</a:t>
          </a:r>
        </a:p>
      </dgm:t>
    </dgm:pt>
    <dgm:pt modelId="{09734B23-1E9B-4272-8793-05C34DB1C8EA}" type="parTrans" cxnId="{1026F71D-0EFC-48CF-A617-56977D0DC788}">
      <dgm:prSet/>
      <dgm:spPr/>
      <dgm:t>
        <a:bodyPr/>
        <a:lstStyle/>
        <a:p>
          <a:endParaRPr lang="en-US"/>
        </a:p>
      </dgm:t>
    </dgm:pt>
    <dgm:pt modelId="{FB4F84B6-7F97-4373-B980-28B7617DE5A5}" type="sibTrans" cxnId="{1026F71D-0EFC-48CF-A617-56977D0DC788}">
      <dgm:prSet/>
      <dgm:spPr/>
      <dgm:t>
        <a:bodyPr/>
        <a:lstStyle/>
        <a:p>
          <a:endParaRPr lang="en-US"/>
        </a:p>
      </dgm:t>
    </dgm:pt>
    <dgm:pt modelId="{82D1C31B-64D0-43E4-ACCF-2DA5A0307BD6}">
      <dgm:prSet phldrT="[Text]"/>
      <dgm:spPr/>
      <dgm:t>
        <a:bodyPr/>
        <a:lstStyle/>
        <a:p>
          <a:r>
            <a:rPr lang="en-US"/>
            <a:t>Concerned with the moral character or goodness of the individual carrying out the action</a:t>
          </a:r>
        </a:p>
      </dgm:t>
    </dgm:pt>
    <dgm:pt modelId="{170E8C5C-C755-4D6D-8A9C-B43437AEB1E3}" type="parTrans" cxnId="{12A869E2-55A8-4BD2-876B-CC192644A892}">
      <dgm:prSet/>
      <dgm:spPr/>
      <dgm:t>
        <a:bodyPr/>
        <a:lstStyle/>
        <a:p>
          <a:endParaRPr lang="en-US"/>
        </a:p>
      </dgm:t>
    </dgm:pt>
    <dgm:pt modelId="{BD8085B8-AB34-460F-9CC2-EB5FBD0DA65C}" type="sibTrans" cxnId="{12A869E2-55A8-4BD2-876B-CC192644A892}">
      <dgm:prSet/>
      <dgm:spPr/>
      <dgm:t>
        <a:bodyPr/>
        <a:lstStyle/>
        <a:p>
          <a:endParaRPr lang="en-US"/>
        </a:p>
      </dgm:t>
    </dgm:pt>
    <dgm:pt modelId="{69A76D7E-C086-42DD-BDC7-9E65EB68E672}">
      <dgm:prSet phldrT="[Text]"/>
      <dgm:spPr/>
      <dgm:t>
        <a:bodyPr/>
        <a:lstStyle/>
        <a:p>
          <a:r>
            <a:rPr lang="en-US"/>
            <a:t>Focuses on the person carrying out the action</a:t>
          </a:r>
        </a:p>
      </dgm:t>
    </dgm:pt>
    <dgm:pt modelId="{2936C5BB-1EE6-4698-A8C6-1762B500291F}" type="parTrans" cxnId="{CD05C7AE-A9DB-4DF6-89F5-466322FDCE49}">
      <dgm:prSet/>
      <dgm:spPr/>
      <dgm:t>
        <a:bodyPr/>
        <a:lstStyle/>
        <a:p>
          <a:endParaRPr lang="en-US"/>
        </a:p>
      </dgm:t>
    </dgm:pt>
    <dgm:pt modelId="{5C3B62BC-AC0D-49F5-B2C0-F3BCB26E0CBA}" type="sibTrans" cxnId="{CD05C7AE-A9DB-4DF6-89F5-466322FDCE49}">
      <dgm:prSet/>
      <dgm:spPr/>
      <dgm:t>
        <a:bodyPr/>
        <a:lstStyle/>
        <a:p>
          <a:endParaRPr lang="en-US"/>
        </a:p>
      </dgm:t>
    </dgm:pt>
    <dgm:pt modelId="{77131E5E-E7F8-477B-98F6-8F81669478D7}">
      <dgm:prSet phldrT="[Text]"/>
      <dgm:spPr/>
      <dgm:t>
        <a:bodyPr/>
        <a:lstStyle/>
        <a:p>
          <a:r>
            <a:rPr lang="en-US"/>
            <a:t>Utilitarianism</a:t>
          </a:r>
        </a:p>
      </dgm:t>
    </dgm:pt>
    <dgm:pt modelId="{F5F94BC8-D91B-42CE-9963-5E8E466BFB21}" type="parTrans" cxnId="{66C76129-1C74-4CA2-AE21-D3F44440C9EC}">
      <dgm:prSet/>
      <dgm:spPr/>
      <dgm:t>
        <a:bodyPr/>
        <a:lstStyle/>
        <a:p>
          <a:endParaRPr lang="en-US"/>
        </a:p>
      </dgm:t>
    </dgm:pt>
    <dgm:pt modelId="{306373E0-1376-4D99-A293-8FE900D7C74E}" type="sibTrans" cxnId="{66C76129-1C74-4CA2-AE21-D3F44440C9EC}">
      <dgm:prSet/>
      <dgm:spPr/>
      <dgm:t>
        <a:bodyPr/>
        <a:lstStyle/>
        <a:p>
          <a:endParaRPr lang="en-US"/>
        </a:p>
      </dgm:t>
    </dgm:pt>
    <dgm:pt modelId="{429A4FC6-2144-421B-91FA-3B22676267C8}">
      <dgm:prSet phldrT="[Text]"/>
      <dgm:spPr>
        <a:solidFill>
          <a:srgbClr val="511E68"/>
        </a:solidFill>
      </dgm:spPr>
      <dgm:t>
        <a:bodyPr/>
        <a:lstStyle/>
        <a:p>
          <a:r>
            <a:rPr lang="en-US"/>
            <a:t>An action is right if it isuseful or beneficial to the majority</a:t>
          </a:r>
        </a:p>
      </dgm:t>
    </dgm:pt>
    <dgm:pt modelId="{07F9173E-2D2B-4C96-AFE4-DD5725DAC708}" type="parTrans" cxnId="{03E37179-E7BC-4657-A2FC-E0A6AC6EB938}">
      <dgm:prSet/>
      <dgm:spPr/>
      <dgm:t>
        <a:bodyPr/>
        <a:lstStyle/>
        <a:p>
          <a:endParaRPr lang="en-US"/>
        </a:p>
      </dgm:t>
    </dgm:pt>
    <dgm:pt modelId="{CDE76800-C6E2-4100-89BA-81E2E60597BF}" type="sibTrans" cxnId="{03E37179-E7BC-4657-A2FC-E0A6AC6EB938}">
      <dgm:prSet/>
      <dgm:spPr/>
      <dgm:t>
        <a:bodyPr/>
        <a:lstStyle/>
        <a:p>
          <a:endParaRPr lang="en-US"/>
        </a:p>
      </dgm:t>
    </dgm:pt>
    <dgm:pt modelId="{20D57B2D-9A2C-4247-B4C7-AA4AFBB262A0}">
      <dgm:prSet phldrT="[Text]"/>
      <dgm:spPr/>
      <dgm:t>
        <a:bodyPr/>
        <a:lstStyle/>
        <a:p>
          <a:r>
            <a:rPr lang="en-US"/>
            <a:t>Focuses on the consequences of the action</a:t>
          </a:r>
        </a:p>
      </dgm:t>
    </dgm:pt>
    <dgm:pt modelId="{6C79D76C-C5C1-4986-8D70-BE6CB1C1DC16}" type="parTrans" cxnId="{3BF0638D-5779-4463-84D2-E5726737AE45}">
      <dgm:prSet/>
      <dgm:spPr/>
      <dgm:t>
        <a:bodyPr/>
        <a:lstStyle/>
        <a:p>
          <a:endParaRPr lang="en-US"/>
        </a:p>
      </dgm:t>
    </dgm:pt>
    <dgm:pt modelId="{249DF420-FE67-47A6-9354-1944FEB6F6C4}" type="sibTrans" cxnId="{3BF0638D-5779-4463-84D2-E5726737AE45}">
      <dgm:prSet/>
      <dgm:spPr/>
      <dgm:t>
        <a:bodyPr/>
        <a:lstStyle/>
        <a:p>
          <a:endParaRPr lang="en-US"/>
        </a:p>
      </dgm:t>
    </dgm:pt>
    <dgm:pt modelId="{AF5819AA-665E-41C8-BAE2-468A59E3E963}">
      <dgm:prSet phldrT="[Text]"/>
      <dgm:spPr/>
      <dgm:t>
        <a:bodyPr/>
        <a:lstStyle/>
        <a:p>
          <a:r>
            <a:rPr lang="en-US"/>
            <a:t>A right act or a good act is an act carried out by a virtuous person</a:t>
          </a:r>
        </a:p>
      </dgm:t>
    </dgm:pt>
    <dgm:pt modelId="{481D9CAA-29B4-48A3-8912-3E95A754E3AD}" type="parTrans" cxnId="{05F58F21-9140-40FB-8FF6-E2B380D37390}">
      <dgm:prSet/>
      <dgm:spPr/>
      <dgm:t>
        <a:bodyPr/>
        <a:lstStyle/>
        <a:p>
          <a:endParaRPr lang="en-US"/>
        </a:p>
      </dgm:t>
    </dgm:pt>
    <dgm:pt modelId="{440359B9-47FB-47F8-A8D6-341399F5E4B3}" type="sibTrans" cxnId="{05F58F21-9140-40FB-8FF6-E2B380D37390}">
      <dgm:prSet/>
      <dgm:spPr/>
      <dgm:t>
        <a:bodyPr/>
        <a:lstStyle/>
        <a:p>
          <a:endParaRPr lang="en-US"/>
        </a:p>
      </dgm:t>
    </dgm:pt>
    <dgm:pt modelId="{FEAAA739-0BF6-4E3D-86DB-0F159F5E834A}">
      <dgm:prSet phldrT="[Text]"/>
      <dgm:spPr/>
      <dgm:t>
        <a:bodyPr/>
        <a:lstStyle/>
        <a:p>
          <a:r>
            <a:rPr lang="en-US"/>
            <a:t>A right act is an act that brings the greatest good for the greatest number of people</a:t>
          </a:r>
        </a:p>
      </dgm:t>
    </dgm:pt>
    <dgm:pt modelId="{98CC42AD-78DB-40F9-B81A-8371CC51B840}" type="parTrans" cxnId="{0F977DEA-5EFB-48BF-9F97-F0C09A9C0381}">
      <dgm:prSet/>
      <dgm:spPr/>
      <dgm:t>
        <a:bodyPr/>
        <a:lstStyle/>
        <a:p>
          <a:endParaRPr lang="en-US"/>
        </a:p>
      </dgm:t>
    </dgm:pt>
    <dgm:pt modelId="{BA954C29-0B37-495C-B3F8-A07CC7C8607F}" type="sibTrans" cxnId="{0F977DEA-5EFB-48BF-9F97-F0C09A9C0381}">
      <dgm:prSet/>
      <dgm:spPr/>
      <dgm:t>
        <a:bodyPr/>
        <a:lstStyle/>
        <a:p>
          <a:endParaRPr lang="en-US"/>
        </a:p>
      </dgm:t>
    </dgm:pt>
    <dgm:pt modelId="{23F576D9-05DD-420D-B165-02E56CCA4F85}" type="pres">
      <dgm:prSet presAssocID="{5A2C3E82-7BB3-446D-8262-E49F6B6F5865}" presName="theList" presStyleCnt="0">
        <dgm:presLayoutVars>
          <dgm:dir/>
          <dgm:animLvl val="lvl"/>
          <dgm:resizeHandles val="exact"/>
        </dgm:presLayoutVars>
      </dgm:prSet>
      <dgm:spPr/>
    </dgm:pt>
    <dgm:pt modelId="{44E69A21-7EF3-4ED6-9071-CD82B7EE8A86}" type="pres">
      <dgm:prSet presAssocID="{21CE3C24-DA73-4563-85A8-03F66591D061}" presName="compNode" presStyleCnt="0"/>
      <dgm:spPr/>
    </dgm:pt>
    <dgm:pt modelId="{121BBC51-8FE0-43C0-AB15-05FFB5053096}" type="pres">
      <dgm:prSet presAssocID="{21CE3C24-DA73-4563-85A8-03F66591D061}" presName="aNode" presStyleLbl="bgShp" presStyleIdx="0" presStyleCnt="2"/>
      <dgm:spPr/>
    </dgm:pt>
    <dgm:pt modelId="{4E9877AD-3130-4B6A-B813-C9CB18044983}" type="pres">
      <dgm:prSet presAssocID="{21CE3C24-DA73-4563-85A8-03F66591D061}" presName="textNode" presStyleLbl="bgShp" presStyleIdx="0" presStyleCnt="2"/>
      <dgm:spPr/>
    </dgm:pt>
    <dgm:pt modelId="{79694C60-D6A0-4D76-95A0-BF9CE0DB5443}" type="pres">
      <dgm:prSet presAssocID="{21CE3C24-DA73-4563-85A8-03F66591D061}" presName="compChildNode" presStyleCnt="0"/>
      <dgm:spPr/>
    </dgm:pt>
    <dgm:pt modelId="{D6245E04-37C6-4275-A22A-85730AB1019A}" type="pres">
      <dgm:prSet presAssocID="{21CE3C24-DA73-4563-85A8-03F66591D061}" presName="theInnerList" presStyleCnt="0"/>
      <dgm:spPr/>
    </dgm:pt>
    <dgm:pt modelId="{B55CC50B-2466-427F-99E1-7296A553C5EE}" type="pres">
      <dgm:prSet presAssocID="{82D1C31B-64D0-43E4-ACCF-2DA5A0307BD6}" presName="childNode" presStyleLbl="node1" presStyleIdx="0" presStyleCnt="6">
        <dgm:presLayoutVars>
          <dgm:bulletEnabled val="1"/>
        </dgm:presLayoutVars>
      </dgm:prSet>
      <dgm:spPr/>
    </dgm:pt>
    <dgm:pt modelId="{933E421A-5815-4D73-BAB1-0C1FCAB8410A}" type="pres">
      <dgm:prSet presAssocID="{82D1C31B-64D0-43E4-ACCF-2DA5A0307BD6}" presName="aSpace2" presStyleCnt="0"/>
      <dgm:spPr/>
    </dgm:pt>
    <dgm:pt modelId="{5E3A23AD-D921-46C5-AFC2-23423F9449BA}" type="pres">
      <dgm:prSet presAssocID="{69A76D7E-C086-42DD-BDC7-9E65EB68E672}" presName="childNode" presStyleLbl="node1" presStyleIdx="1" presStyleCnt="6">
        <dgm:presLayoutVars>
          <dgm:bulletEnabled val="1"/>
        </dgm:presLayoutVars>
      </dgm:prSet>
      <dgm:spPr/>
    </dgm:pt>
    <dgm:pt modelId="{36363C5A-627A-44A7-AEFD-2A7CF96D24B9}" type="pres">
      <dgm:prSet presAssocID="{69A76D7E-C086-42DD-BDC7-9E65EB68E672}" presName="aSpace2" presStyleCnt="0"/>
      <dgm:spPr/>
    </dgm:pt>
    <dgm:pt modelId="{D4D4B428-B093-4331-8FCC-A600F3992C35}" type="pres">
      <dgm:prSet presAssocID="{AF5819AA-665E-41C8-BAE2-468A59E3E963}" presName="childNode" presStyleLbl="node1" presStyleIdx="2" presStyleCnt="6">
        <dgm:presLayoutVars>
          <dgm:bulletEnabled val="1"/>
        </dgm:presLayoutVars>
      </dgm:prSet>
      <dgm:spPr/>
    </dgm:pt>
    <dgm:pt modelId="{912683BE-D07E-414F-A235-CD71A9ACAD9B}" type="pres">
      <dgm:prSet presAssocID="{21CE3C24-DA73-4563-85A8-03F66591D061}" presName="aSpace" presStyleCnt="0"/>
      <dgm:spPr/>
    </dgm:pt>
    <dgm:pt modelId="{07EF9BDD-AD08-45FF-81BF-8044F61DFD45}" type="pres">
      <dgm:prSet presAssocID="{77131E5E-E7F8-477B-98F6-8F81669478D7}" presName="compNode" presStyleCnt="0"/>
      <dgm:spPr/>
    </dgm:pt>
    <dgm:pt modelId="{1DB441F2-CFE2-4EEC-B677-3DF365C0FF17}" type="pres">
      <dgm:prSet presAssocID="{77131E5E-E7F8-477B-98F6-8F81669478D7}" presName="aNode" presStyleLbl="bgShp" presStyleIdx="1" presStyleCnt="2"/>
      <dgm:spPr/>
    </dgm:pt>
    <dgm:pt modelId="{8043AD4E-7F79-4555-88D5-077A2BF5C140}" type="pres">
      <dgm:prSet presAssocID="{77131E5E-E7F8-477B-98F6-8F81669478D7}" presName="textNode" presStyleLbl="bgShp" presStyleIdx="1" presStyleCnt="2"/>
      <dgm:spPr/>
    </dgm:pt>
    <dgm:pt modelId="{0CA7AB24-ADB9-41E2-AB94-1F67518E0D56}" type="pres">
      <dgm:prSet presAssocID="{77131E5E-E7F8-477B-98F6-8F81669478D7}" presName="compChildNode" presStyleCnt="0"/>
      <dgm:spPr/>
    </dgm:pt>
    <dgm:pt modelId="{7F5F20DE-AE61-4D24-A973-9572078F8E11}" type="pres">
      <dgm:prSet presAssocID="{77131E5E-E7F8-477B-98F6-8F81669478D7}" presName="theInnerList" presStyleCnt="0"/>
      <dgm:spPr/>
    </dgm:pt>
    <dgm:pt modelId="{AC6A2F8B-DBA8-4108-8A76-20540175D50D}" type="pres">
      <dgm:prSet presAssocID="{429A4FC6-2144-421B-91FA-3B22676267C8}" presName="childNode" presStyleLbl="node1" presStyleIdx="3" presStyleCnt="6">
        <dgm:presLayoutVars>
          <dgm:bulletEnabled val="1"/>
        </dgm:presLayoutVars>
      </dgm:prSet>
      <dgm:spPr/>
    </dgm:pt>
    <dgm:pt modelId="{48B9B053-4B9E-48E1-95FB-9137DCAFBAF8}" type="pres">
      <dgm:prSet presAssocID="{429A4FC6-2144-421B-91FA-3B22676267C8}" presName="aSpace2" presStyleCnt="0"/>
      <dgm:spPr/>
    </dgm:pt>
    <dgm:pt modelId="{0CFA8475-4AE3-4837-B84D-A454B1491C8F}" type="pres">
      <dgm:prSet presAssocID="{20D57B2D-9A2C-4247-B4C7-AA4AFBB262A0}" presName="childNode" presStyleLbl="node1" presStyleIdx="4" presStyleCnt="6">
        <dgm:presLayoutVars>
          <dgm:bulletEnabled val="1"/>
        </dgm:presLayoutVars>
      </dgm:prSet>
      <dgm:spPr/>
    </dgm:pt>
    <dgm:pt modelId="{C80F8C80-8354-418A-8E97-E4083898E1C4}" type="pres">
      <dgm:prSet presAssocID="{20D57B2D-9A2C-4247-B4C7-AA4AFBB262A0}" presName="aSpace2" presStyleCnt="0"/>
      <dgm:spPr/>
    </dgm:pt>
    <dgm:pt modelId="{3A9A1C58-E0F0-46A7-B838-FBB5E358313C}" type="pres">
      <dgm:prSet presAssocID="{FEAAA739-0BF6-4E3D-86DB-0F159F5E834A}" presName="childNode" presStyleLbl="node1" presStyleIdx="5" presStyleCnt="6">
        <dgm:presLayoutVars>
          <dgm:bulletEnabled val="1"/>
        </dgm:presLayoutVars>
      </dgm:prSet>
      <dgm:spPr/>
    </dgm:pt>
  </dgm:ptLst>
  <dgm:cxnLst>
    <dgm:cxn modelId="{ACAA4C03-88DE-4C96-A7A5-E6907B6AD9C2}" type="presOf" srcId="{77131E5E-E7F8-477B-98F6-8F81669478D7}" destId="{8043AD4E-7F79-4555-88D5-077A2BF5C140}" srcOrd="1" destOrd="0" presId="urn:microsoft.com/office/officeart/2005/8/layout/lProcess2"/>
    <dgm:cxn modelId="{90C4A40A-44EE-4B32-B02D-DB26804F5009}" type="presOf" srcId="{82D1C31B-64D0-43E4-ACCF-2DA5A0307BD6}" destId="{B55CC50B-2466-427F-99E1-7296A553C5EE}" srcOrd="0" destOrd="0" presId="urn:microsoft.com/office/officeart/2005/8/layout/lProcess2"/>
    <dgm:cxn modelId="{1026F71D-0EFC-48CF-A617-56977D0DC788}" srcId="{5A2C3E82-7BB3-446D-8262-E49F6B6F5865}" destId="{21CE3C24-DA73-4563-85A8-03F66591D061}" srcOrd="0" destOrd="0" parTransId="{09734B23-1E9B-4272-8793-05C34DB1C8EA}" sibTransId="{FB4F84B6-7F97-4373-B980-28B7617DE5A5}"/>
    <dgm:cxn modelId="{05F58F21-9140-40FB-8FF6-E2B380D37390}" srcId="{21CE3C24-DA73-4563-85A8-03F66591D061}" destId="{AF5819AA-665E-41C8-BAE2-468A59E3E963}" srcOrd="2" destOrd="0" parTransId="{481D9CAA-29B4-48A3-8912-3E95A754E3AD}" sibTransId="{440359B9-47FB-47F8-A8D6-341399F5E4B3}"/>
    <dgm:cxn modelId="{EF8A0323-F30E-4356-B322-DF5074314F8D}" type="presOf" srcId="{FEAAA739-0BF6-4E3D-86DB-0F159F5E834A}" destId="{3A9A1C58-E0F0-46A7-B838-FBB5E358313C}" srcOrd="0" destOrd="0" presId="urn:microsoft.com/office/officeart/2005/8/layout/lProcess2"/>
    <dgm:cxn modelId="{6A14DA23-A121-41B0-A26D-6AAB216B768E}" type="presOf" srcId="{77131E5E-E7F8-477B-98F6-8F81669478D7}" destId="{1DB441F2-CFE2-4EEC-B677-3DF365C0FF17}" srcOrd="0" destOrd="0" presId="urn:microsoft.com/office/officeart/2005/8/layout/lProcess2"/>
    <dgm:cxn modelId="{66C76129-1C74-4CA2-AE21-D3F44440C9EC}" srcId="{5A2C3E82-7BB3-446D-8262-E49F6B6F5865}" destId="{77131E5E-E7F8-477B-98F6-8F81669478D7}" srcOrd="1" destOrd="0" parTransId="{F5F94BC8-D91B-42CE-9963-5E8E466BFB21}" sibTransId="{306373E0-1376-4D99-A293-8FE900D7C74E}"/>
    <dgm:cxn modelId="{3D6D4069-4594-4917-B25B-08A2BA11B354}" type="presOf" srcId="{21CE3C24-DA73-4563-85A8-03F66591D061}" destId="{4E9877AD-3130-4B6A-B813-C9CB18044983}" srcOrd="1" destOrd="0" presId="urn:microsoft.com/office/officeart/2005/8/layout/lProcess2"/>
    <dgm:cxn modelId="{7CBC3E4C-BF3D-4EA1-B3C2-6E0505391F9E}" type="presOf" srcId="{21CE3C24-DA73-4563-85A8-03F66591D061}" destId="{121BBC51-8FE0-43C0-AB15-05FFB5053096}" srcOrd="0" destOrd="0" presId="urn:microsoft.com/office/officeart/2005/8/layout/lProcess2"/>
    <dgm:cxn modelId="{03187A6D-3666-4676-956F-BFD07CCB4AAD}" type="presOf" srcId="{20D57B2D-9A2C-4247-B4C7-AA4AFBB262A0}" destId="{0CFA8475-4AE3-4837-B84D-A454B1491C8F}" srcOrd="0" destOrd="0" presId="urn:microsoft.com/office/officeart/2005/8/layout/lProcess2"/>
    <dgm:cxn modelId="{C564E44D-4479-4BAE-A196-5980B746E3DD}" type="presOf" srcId="{69A76D7E-C086-42DD-BDC7-9E65EB68E672}" destId="{5E3A23AD-D921-46C5-AFC2-23423F9449BA}" srcOrd="0" destOrd="0" presId="urn:microsoft.com/office/officeart/2005/8/layout/lProcess2"/>
    <dgm:cxn modelId="{03E37179-E7BC-4657-A2FC-E0A6AC6EB938}" srcId="{77131E5E-E7F8-477B-98F6-8F81669478D7}" destId="{429A4FC6-2144-421B-91FA-3B22676267C8}" srcOrd="0" destOrd="0" parTransId="{07F9173E-2D2B-4C96-AFE4-DD5725DAC708}" sibTransId="{CDE76800-C6E2-4100-89BA-81E2E60597BF}"/>
    <dgm:cxn modelId="{3BF0638D-5779-4463-84D2-E5726737AE45}" srcId="{77131E5E-E7F8-477B-98F6-8F81669478D7}" destId="{20D57B2D-9A2C-4247-B4C7-AA4AFBB262A0}" srcOrd="1" destOrd="0" parTransId="{6C79D76C-C5C1-4986-8D70-BE6CB1C1DC16}" sibTransId="{249DF420-FE67-47A6-9354-1944FEB6F6C4}"/>
    <dgm:cxn modelId="{CD05C7AE-A9DB-4DF6-89F5-466322FDCE49}" srcId="{21CE3C24-DA73-4563-85A8-03F66591D061}" destId="{69A76D7E-C086-42DD-BDC7-9E65EB68E672}" srcOrd="1" destOrd="0" parTransId="{2936C5BB-1EE6-4698-A8C6-1762B500291F}" sibTransId="{5C3B62BC-AC0D-49F5-B2C0-F3BCB26E0CBA}"/>
    <dgm:cxn modelId="{04B5C0B3-C27B-43F6-B453-E1E25ED1F28D}" type="presOf" srcId="{5A2C3E82-7BB3-446D-8262-E49F6B6F5865}" destId="{23F576D9-05DD-420D-B165-02E56CCA4F85}" srcOrd="0" destOrd="0" presId="urn:microsoft.com/office/officeart/2005/8/layout/lProcess2"/>
    <dgm:cxn modelId="{F2D21AE1-5169-453E-9617-6FEA9E3FF18D}" type="presOf" srcId="{429A4FC6-2144-421B-91FA-3B22676267C8}" destId="{AC6A2F8B-DBA8-4108-8A76-20540175D50D}" srcOrd="0" destOrd="0" presId="urn:microsoft.com/office/officeart/2005/8/layout/lProcess2"/>
    <dgm:cxn modelId="{12A869E2-55A8-4BD2-876B-CC192644A892}" srcId="{21CE3C24-DA73-4563-85A8-03F66591D061}" destId="{82D1C31B-64D0-43E4-ACCF-2DA5A0307BD6}" srcOrd="0" destOrd="0" parTransId="{170E8C5C-C755-4D6D-8A9C-B43437AEB1E3}" sibTransId="{BD8085B8-AB34-460F-9CC2-EB5FBD0DA65C}"/>
    <dgm:cxn modelId="{0F977DEA-5EFB-48BF-9F97-F0C09A9C0381}" srcId="{77131E5E-E7F8-477B-98F6-8F81669478D7}" destId="{FEAAA739-0BF6-4E3D-86DB-0F159F5E834A}" srcOrd="2" destOrd="0" parTransId="{98CC42AD-78DB-40F9-B81A-8371CC51B840}" sibTransId="{BA954C29-0B37-495C-B3F8-A07CC7C8607F}"/>
    <dgm:cxn modelId="{4F05E2ED-EC9E-472B-BFE6-3B6549FC0629}" type="presOf" srcId="{AF5819AA-665E-41C8-BAE2-468A59E3E963}" destId="{D4D4B428-B093-4331-8FCC-A600F3992C35}" srcOrd="0" destOrd="0" presId="urn:microsoft.com/office/officeart/2005/8/layout/lProcess2"/>
    <dgm:cxn modelId="{5DCCEC9D-805A-4710-8DE5-59D8A458E6ED}" type="presParOf" srcId="{23F576D9-05DD-420D-B165-02E56CCA4F85}" destId="{44E69A21-7EF3-4ED6-9071-CD82B7EE8A86}" srcOrd="0" destOrd="0" presId="urn:microsoft.com/office/officeart/2005/8/layout/lProcess2"/>
    <dgm:cxn modelId="{3783C38B-C3B7-47AE-A530-0EA709B72593}" type="presParOf" srcId="{44E69A21-7EF3-4ED6-9071-CD82B7EE8A86}" destId="{121BBC51-8FE0-43C0-AB15-05FFB5053096}" srcOrd="0" destOrd="0" presId="urn:microsoft.com/office/officeart/2005/8/layout/lProcess2"/>
    <dgm:cxn modelId="{4F5390AF-1A22-494D-9565-6D836E932F05}" type="presParOf" srcId="{44E69A21-7EF3-4ED6-9071-CD82B7EE8A86}" destId="{4E9877AD-3130-4B6A-B813-C9CB18044983}" srcOrd="1" destOrd="0" presId="urn:microsoft.com/office/officeart/2005/8/layout/lProcess2"/>
    <dgm:cxn modelId="{FAC72E9C-1044-4D22-ABAF-D86164E63EB7}" type="presParOf" srcId="{44E69A21-7EF3-4ED6-9071-CD82B7EE8A86}" destId="{79694C60-D6A0-4D76-95A0-BF9CE0DB5443}" srcOrd="2" destOrd="0" presId="urn:microsoft.com/office/officeart/2005/8/layout/lProcess2"/>
    <dgm:cxn modelId="{856DB13B-3199-4963-96A1-3ACD1CDB0053}" type="presParOf" srcId="{79694C60-D6A0-4D76-95A0-BF9CE0DB5443}" destId="{D6245E04-37C6-4275-A22A-85730AB1019A}" srcOrd="0" destOrd="0" presId="urn:microsoft.com/office/officeart/2005/8/layout/lProcess2"/>
    <dgm:cxn modelId="{D59733AE-D653-4BD4-9E2E-4BED03D48261}" type="presParOf" srcId="{D6245E04-37C6-4275-A22A-85730AB1019A}" destId="{B55CC50B-2466-427F-99E1-7296A553C5EE}" srcOrd="0" destOrd="0" presId="urn:microsoft.com/office/officeart/2005/8/layout/lProcess2"/>
    <dgm:cxn modelId="{7CF93943-CEC0-4B1E-B481-EFA33C16E250}" type="presParOf" srcId="{D6245E04-37C6-4275-A22A-85730AB1019A}" destId="{933E421A-5815-4D73-BAB1-0C1FCAB8410A}" srcOrd="1" destOrd="0" presId="urn:microsoft.com/office/officeart/2005/8/layout/lProcess2"/>
    <dgm:cxn modelId="{2A9A69E9-0F6D-4795-AF31-AF62A4FDBEDF}" type="presParOf" srcId="{D6245E04-37C6-4275-A22A-85730AB1019A}" destId="{5E3A23AD-D921-46C5-AFC2-23423F9449BA}" srcOrd="2" destOrd="0" presId="urn:microsoft.com/office/officeart/2005/8/layout/lProcess2"/>
    <dgm:cxn modelId="{C06CD0AA-A708-47AD-A0B3-2C0F9B6CECD8}" type="presParOf" srcId="{D6245E04-37C6-4275-A22A-85730AB1019A}" destId="{36363C5A-627A-44A7-AEFD-2A7CF96D24B9}" srcOrd="3" destOrd="0" presId="urn:microsoft.com/office/officeart/2005/8/layout/lProcess2"/>
    <dgm:cxn modelId="{BF0E65B7-6838-44D3-9302-395F3B6C1F19}" type="presParOf" srcId="{D6245E04-37C6-4275-A22A-85730AB1019A}" destId="{D4D4B428-B093-4331-8FCC-A600F3992C35}" srcOrd="4" destOrd="0" presId="urn:microsoft.com/office/officeart/2005/8/layout/lProcess2"/>
    <dgm:cxn modelId="{99CEC9C5-D715-41E4-A95A-169C5FECE216}" type="presParOf" srcId="{23F576D9-05DD-420D-B165-02E56CCA4F85}" destId="{912683BE-D07E-414F-A235-CD71A9ACAD9B}" srcOrd="1" destOrd="0" presId="urn:microsoft.com/office/officeart/2005/8/layout/lProcess2"/>
    <dgm:cxn modelId="{F1D80224-A571-44F8-885E-B66AD034E36D}" type="presParOf" srcId="{23F576D9-05DD-420D-B165-02E56CCA4F85}" destId="{07EF9BDD-AD08-45FF-81BF-8044F61DFD45}" srcOrd="2" destOrd="0" presId="urn:microsoft.com/office/officeart/2005/8/layout/lProcess2"/>
    <dgm:cxn modelId="{F5019CEE-02BC-477B-9259-D6ADB555514A}" type="presParOf" srcId="{07EF9BDD-AD08-45FF-81BF-8044F61DFD45}" destId="{1DB441F2-CFE2-4EEC-B677-3DF365C0FF17}" srcOrd="0" destOrd="0" presId="urn:microsoft.com/office/officeart/2005/8/layout/lProcess2"/>
    <dgm:cxn modelId="{3ADD4ECE-4C04-43F4-BA32-5F14A9B681FB}" type="presParOf" srcId="{07EF9BDD-AD08-45FF-81BF-8044F61DFD45}" destId="{8043AD4E-7F79-4555-88D5-077A2BF5C140}" srcOrd="1" destOrd="0" presId="urn:microsoft.com/office/officeart/2005/8/layout/lProcess2"/>
    <dgm:cxn modelId="{01B117D7-FB1F-478F-8162-D66D424E476E}" type="presParOf" srcId="{07EF9BDD-AD08-45FF-81BF-8044F61DFD45}" destId="{0CA7AB24-ADB9-41E2-AB94-1F67518E0D56}" srcOrd="2" destOrd="0" presId="urn:microsoft.com/office/officeart/2005/8/layout/lProcess2"/>
    <dgm:cxn modelId="{D493F52E-AE34-483C-BA31-3FA03925A6F6}" type="presParOf" srcId="{0CA7AB24-ADB9-41E2-AB94-1F67518E0D56}" destId="{7F5F20DE-AE61-4D24-A973-9572078F8E11}" srcOrd="0" destOrd="0" presId="urn:microsoft.com/office/officeart/2005/8/layout/lProcess2"/>
    <dgm:cxn modelId="{173D0606-A8CA-4498-8217-24B522E39FD3}" type="presParOf" srcId="{7F5F20DE-AE61-4D24-A973-9572078F8E11}" destId="{AC6A2F8B-DBA8-4108-8A76-20540175D50D}" srcOrd="0" destOrd="0" presId="urn:microsoft.com/office/officeart/2005/8/layout/lProcess2"/>
    <dgm:cxn modelId="{F89DE520-0598-4F33-89F2-6727AC57CE15}" type="presParOf" srcId="{7F5F20DE-AE61-4D24-A973-9572078F8E11}" destId="{48B9B053-4B9E-48E1-95FB-9137DCAFBAF8}" srcOrd="1" destOrd="0" presId="urn:microsoft.com/office/officeart/2005/8/layout/lProcess2"/>
    <dgm:cxn modelId="{DC21C307-E068-45F8-9B46-A304012C3479}" type="presParOf" srcId="{7F5F20DE-AE61-4D24-A973-9572078F8E11}" destId="{0CFA8475-4AE3-4837-B84D-A454B1491C8F}" srcOrd="2" destOrd="0" presId="urn:microsoft.com/office/officeart/2005/8/layout/lProcess2"/>
    <dgm:cxn modelId="{98221508-C3DE-44C4-99D0-3F1CAD46E829}" type="presParOf" srcId="{7F5F20DE-AE61-4D24-A973-9572078F8E11}" destId="{C80F8C80-8354-418A-8E97-E4083898E1C4}" srcOrd="3" destOrd="0" presId="urn:microsoft.com/office/officeart/2005/8/layout/lProcess2"/>
    <dgm:cxn modelId="{FB6C2B4B-562E-4DBF-BC34-A508DFE2A58E}" type="presParOf" srcId="{7F5F20DE-AE61-4D24-A973-9572078F8E11}" destId="{3A9A1C58-E0F0-46A7-B838-FBB5E358313C}"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BBC51-8FE0-43C0-AB15-05FFB5053096}">
      <dsp:nvSpPr>
        <dsp:cNvPr id="0" name=""/>
        <dsp:cNvSpPr/>
      </dsp:nvSpPr>
      <dsp:spPr>
        <a:xfrm>
          <a:off x="1955" y="0"/>
          <a:ext cx="1881469" cy="4832913"/>
        </a:xfrm>
        <a:prstGeom prst="roundRect">
          <a:avLst>
            <a:gd name="adj" fmla="val 10000"/>
          </a:avLst>
        </a:prstGeom>
        <a:solidFill>
          <a:schemeClr val="accent5">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Virtue Ethics</a:t>
          </a:r>
        </a:p>
      </dsp:txBody>
      <dsp:txXfrm>
        <a:off x="1955" y="0"/>
        <a:ext cx="1881469" cy="1449873"/>
      </dsp:txXfrm>
    </dsp:sp>
    <dsp:sp modelId="{B55CC50B-2466-427F-99E1-7296A553C5EE}">
      <dsp:nvSpPr>
        <dsp:cNvPr id="0" name=""/>
        <dsp:cNvSpPr/>
      </dsp:nvSpPr>
      <dsp:spPr>
        <a:xfrm>
          <a:off x="190102" y="1450286"/>
          <a:ext cx="1505175" cy="949473"/>
        </a:xfrm>
        <a:prstGeom prst="roundRect">
          <a:avLst>
            <a:gd name="adj" fmla="val 10000"/>
          </a:avLst>
        </a:prstGeom>
        <a:solidFill>
          <a:schemeClr val="accent5">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t>Concerned with the moral character or goodness of the individual carrying out the action</a:t>
          </a:r>
        </a:p>
      </dsp:txBody>
      <dsp:txXfrm>
        <a:off x="217911" y="1478095"/>
        <a:ext cx="1449557" cy="893855"/>
      </dsp:txXfrm>
    </dsp:sp>
    <dsp:sp modelId="{5E3A23AD-D921-46C5-AFC2-23423F9449BA}">
      <dsp:nvSpPr>
        <dsp:cNvPr id="0" name=""/>
        <dsp:cNvSpPr/>
      </dsp:nvSpPr>
      <dsp:spPr>
        <a:xfrm>
          <a:off x="190102" y="2545833"/>
          <a:ext cx="1505175" cy="949473"/>
        </a:xfrm>
        <a:prstGeom prst="roundRect">
          <a:avLst>
            <a:gd name="adj" fmla="val 10000"/>
          </a:avLst>
        </a:prstGeom>
        <a:solidFill>
          <a:schemeClr val="accent5">
            <a:shade val="50000"/>
            <a:hueOff val="-76635"/>
            <a:satOff val="-5915"/>
            <a:lumOff val="1623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t>Focuses on the person carrying out the action</a:t>
          </a:r>
        </a:p>
      </dsp:txBody>
      <dsp:txXfrm>
        <a:off x="217911" y="2573642"/>
        <a:ext cx="1449557" cy="893855"/>
      </dsp:txXfrm>
    </dsp:sp>
    <dsp:sp modelId="{D4D4B428-B093-4331-8FCC-A600F3992C35}">
      <dsp:nvSpPr>
        <dsp:cNvPr id="0" name=""/>
        <dsp:cNvSpPr/>
      </dsp:nvSpPr>
      <dsp:spPr>
        <a:xfrm>
          <a:off x="190102" y="3641380"/>
          <a:ext cx="1505175" cy="949473"/>
        </a:xfrm>
        <a:prstGeom prst="roundRect">
          <a:avLst>
            <a:gd name="adj" fmla="val 10000"/>
          </a:avLst>
        </a:prstGeom>
        <a:solidFill>
          <a:schemeClr val="accent5">
            <a:shade val="50000"/>
            <a:hueOff val="-153269"/>
            <a:satOff val="-11829"/>
            <a:lumOff val="3247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t>A right act or a good act is an act carried out by a virtuous person</a:t>
          </a:r>
        </a:p>
      </dsp:txBody>
      <dsp:txXfrm>
        <a:off x="217911" y="3669189"/>
        <a:ext cx="1449557" cy="893855"/>
      </dsp:txXfrm>
    </dsp:sp>
    <dsp:sp modelId="{1DB441F2-CFE2-4EEC-B677-3DF365C0FF17}">
      <dsp:nvSpPr>
        <dsp:cNvPr id="0" name=""/>
        <dsp:cNvSpPr/>
      </dsp:nvSpPr>
      <dsp:spPr>
        <a:xfrm>
          <a:off x="2024536" y="0"/>
          <a:ext cx="1881469" cy="4832913"/>
        </a:xfrm>
        <a:prstGeom prst="roundRect">
          <a:avLst>
            <a:gd name="adj" fmla="val 10000"/>
          </a:avLst>
        </a:prstGeom>
        <a:solidFill>
          <a:schemeClr val="accent5">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Deontology</a:t>
          </a:r>
        </a:p>
      </dsp:txBody>
      <dsp:txXfrm>
        <a:off x="2024536" y="0"/>
        <a:ext cx="1881469" cy="1449873"/>
      </dsp:txXfrm>
    </dsp:sp>
    <dsp:sp modelId="{AC6A2F8B-DBA8-4108-8A76-20540175D50D}">
      <dsp:nvSpPr>
        <dsp:cNvPr id="0" name=""/>
        <dsp:cNvSpPr/>
      </dsp:nvSpPr>
      <dsp:spPr>
        <a:xfrm>
          <a:off x="2212683" y="1450286"/>
          <a:ext cx="1505175" cy="949473"/>
        </a:xfrm>
        <a:prstGeom prst="roundRect">
          <a:avLst>
            <a:gd name="adj" fmla="val 10000"/>
          </a:avLst>
        </a:prstGeom>
        <a:solidFill>
          <a:srgbClr val="511E68"/>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t>Concerned with following moral duties, rules, or principles</a:t>
          </a:r>
        </a:p>
      </dsp:txBody>
      <dsp:txXfrm>
        <a:off x="2240492" y="1478095"/>
        <a:ext cx="1449557" cy="893855"/>
      </dsp:txXfrm>
    </dsp:sp>
    <dsp:sp modelId="{0CFA8475-4AE3-4837-B84D-A454B1491C8F}">
      <dsp:nvSpPr>
        <dsp:cNvPr id="0" name=""/>
        <dsp:cNvSpPr/>
      </dsp:nvSpPr>
      <dsp:spPr>
        <a:xfrm>
          <a:off x="2212683" y="2545833"/>
          <a:ext cx="1505175" cy="949473"/>
        </a:xfrm>
        <a:prstGeom prst="roundRect">
          <a:avLst>
            <a:gd name="adj" fmla="val 10000"/>
          </a:avLst>
        </a:prstGeom>
        <a:solidFill>
          <a:schemeClr val="accent5">
            <a:shade val="50000"/>
            <a:hueOff val="-153269"/>
            <a:satOff val="-11829"/>
            <a:lumOff val="3247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t>Focuses on the action itself, not the person or outcome</a:t>
          </a:r>
        </a:p>
      </dsp:txBody>
      <dsp:txXfrm>
        <a:off x="2240492" y="2573642"/>
        <a:ext cx="1449557" cy="893855"/>
      </dsp:txXfrm>
    </dsp:sp>
    <dsp:sp modelId="{3A9A1C58-E0F0-46A7-B838-FBB5E358313C}">
      <dsp:nvSpPr>
        <dsp:cNvPr id="0" name=""/>
        <dsp:cNvSpPr/>
      </dsp:nvSpPr>
      <dsp:spPr>
        <a:xfrm>
          <a:off x="2212683" y="3641380"/>
          <a:ext cx="1505175" cy="949473"/>
        </a:xfrm>
        <a:prstGeom prst="roundRect">
          <a:avLst>
            <a:gd name="adj" fmla="val 10000"/>
          </a:avLst>
        </a:prstGeom>
        <a:solidFill>
          <a:schemeClr val="accent5">
            <a:shade val="50000"/>
            <a:hueOff val="-76635"/>
            <a:satOff val="-5915"/>
            <a:lumOff val="1623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t>A right act is one that follows moral rules or duties, regardless of the consequences</a:t>
          </a:r>
        </a:p>
      </dsp:txBody>
      <dsp:txXfrm>
        <a:off x="2240492" y="3669189"/>
        <a:ext cx="1449557" cy="8938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BBC51-8FE0-43C0-AB15-05FFB5053096}">
      <dsp:nvSpPr>
        <dsp:cNvPr id="0" name=""/>
        <dsp:cNvSpPr/>
      </dsp:nvSpPr>
      <dsp:spPr>
        <a:xfrm>
          <a:off x="1955" y="0"/>
          <a:ext cx="1881469" cy="4832913"/>
        </a:xfrm>
        <a:prstGeom prst="roundRect">
          <a:avLst>
            <a:gd name="adj" fmla="val 10000"/>
          </a:avLst>
        </a:prstGeom>
        <a:solidFill>
          <a:schemeClr val="accent5">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Virtue Ethics</a:t>
          </a:r>
        </a:p>
      </dsp:txBody>
      <dsp:txXfrm>
        <a:off x="1955" y="0"/>
        <a:ext cx="1881469" cy="1449873"/>
      </dsp:txXfrm>
    </dsp:sp>
    <dsp:sp modelId="{B55CC50B-2466-427F-99E1-7296A553C5EE}">
      <dsp:nvSpPr>
        <dsp:cNvPr id="0" name=""/>
        <dsp:cNvSpPr/>
      </dsp:nvSpPr>
      <dsp:spPr>
        <a:xfrm>
          <a:off x="190102" y="1450286"/>
          <a:ext cx="1505175" cy="949473"/>
        </a:xfrm>
        <a:prstGeom prst="roundRect">
          <a:avLst>
            <a:gd name="adj" fmla="val 10000"/>
          </a:avLst>
        </a:prstGeom>
        <a:solidFill>
          <a:schemeClr val="accent5">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t>Concerned with the moral character or goodness of the individual carrying out the action</a:t>
          </a:r>
        </a:p>
      </dsp:txBody>
      <dsp:txXfrm>
        <a:off x="217911" y="1478095"/>
        <a:ext cx="1449557" cy="893855"/>
      </dsp:txXfrm>
    </dsp:sp>
    <dsp:sp modelId="{5E3A23AD-D921-46C5-AFC2-23423F9449BA}">
      <dsp:nvSpPr>
        <dsp:cNvPr id="0" name=""/>
        <dsp:cNvSpPr/>
      </dsp:nvSpPr>
      <dsp:spPr>
        <a:xfrm>
          <a:off x="190102" y="2545833"/>
          <a:ext cx="1505175" cy="949473"/>
        </a:xfrm>
        <a:prstGeom prst="roundRect">
          <a:avLst>
            <a:gd name="adj" fmla="val 10000"/>
          </a:avLst>
        </a:prstGeom>
        <a:solidFill>
          <a:schemeClr val="accent5">
            <a:shade val="50000"/>
            <a:hueOff val="-76635"/>
            <a:satOff val="-5915"/>
            <a:lumOff val="1623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t>Focuses on the person carrying out the action</a:t>
          </a:r>
        </a:p>
      </dsp:txBody>
      <dsp:txXfrm>
        <a:off x="217911" y="2573642"/>
        <a:ext cx="1449557" cy="893855"/>
      </dsp:txXfrm>
    </dsp:sp>
    <dsp:sp modelId="{D4D4B428-B093-4331-8FCC-A600F3992C35}">
      <dsp:nvSpPr>
        <dsp:cNvPr id="0" name=""/>
        <dsp:cNvSpPr/>
      </dsp:nvSpPr>
      <dsp:spPr>
        <a:xfrm>
          <a:off x="190102" y="3641380"/>
          <a:ext cx="1505175" cy="949473"/>
        </a:xfrm>
        <a:prstGeom prst="roundRect">
          <a:avLst>
            <a:gd name="adj" fmla="val 10000"/>
          </a:avLst>
        </a:prstGeom>
        <a:solidFill>
          <a:schemeClr val="accent5">
            <a:shade val="50000"/>
            <a:hueOff val="-153269"/>
            <a:satOff val="-11829"/>
            <a:lumOff val="3247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t>A right act or a good act is an act carried out by a virtuous person</a:t>
          </a:r>
        </a:p>
      </dsp:txBody>
      <dsp:txXfrm>
        <a:off x="217911" y="3669189"/>
        <a:ext cx="1449557" cy="893855"/>
      </dsp:txXfrm>
    </dsp:sp>
    <dsp:sp modelId="{1DB441F2-CFE2-4EEC-B677-3DF365C0FF17}">
      <dsp:nvSpPr>
        <dsp:cNvPr id="0" name=""/>
        <dsp:cNvSpPr/>
      </dsp:nvSpPr>
      <dsp:spPr>
        <a:xfrm>
          <a:off x="2024536" y="0"/>
          <a:ext cx="1881469" cy="4832913"/>
        </a:xfrm>
        <a:prstGeom prst="roundRect">
          <a:avLst>
            <a:gd name="adj" fmla="val 10000"/>
          </a:avLst>
        </a:prstGeom>
        <a:solidFill>
          <a:schemeClr val="accent5">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Utilitarianism</a:t>
          </a:r>
        </a:p>
      </dsp:txBody>
      <dsp:txXfrm>
        <a:off x="2024536" y="0"/>
        <a:ext cx="1881469" cy="1449873"/>
      </dsp:txXfrm>
    </dsp:sp>
    <dsp:sp modelId="{AC6A2F8B-DBA8-4108-8A76-20540175D50D}">
      <dsp:nvSpPr>
        <dsp:cNvPr id="0" name=""/>
        <dsp:cNvSpPr/>
      </dsp:nvSpPr>
      <dsp:spPr>
        <a:xfrm>
          <a:off x="2212683" y="1450286"/>
          <a:ext cx="1505175" cy="949473"/>
        </a:xfrm>
        <a:prstGeom prst="roundRect">
          <a:avLst>
            <a:gd name="adj" fmla="val 10000"/>
          </a:avLst>
        </a:prstGeom>
        <a:solidFill>
          <a:srgbClr val="511E68"/>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t>An action is right if it isuseful or beneficial to the majority</a:t>
          </a:r>
        </a:p>
      </dsp:txBody>
      <dsp:txXfrm>
        <a:off x="2240492" y="1478095"/>
        <a:ext cx="1449557" cy="893855"/>
      </dsp:txXfrm>
    </dsp:sp>
    <dsp:sp modelId="{0CFA8475-4AE3-4837-B84D-A454B1491C8F}">
      <dsp:nvSpPr>
        <dsp:cNvPr id="0" name=""/>
        <dsp:cNvSpPr/>
      </dsp:nvSpPr>
      <dsp:spPr>
        <a:xfrm>
          <a:off x="2212683" y="2545833"/>
          <a:ext cx="1505175" cy="949473"/>
        </a:xfrm>
        <a:prstGeom prst="roundRect">
          <a:avLst>
            <a:gd name="adj" fmla="val 10000"/>
          </a:avLst>
        </a:prstGeom>
        <a:solidFill>
          <a:schemeClr val="accent5">
            <a:shade val="50000"/>
            <a:hueOff val="-153269"/>
            <a:satOff val="-11829"/>
            <a:lumOff val="3247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t>Focuses on the consequences of the action</a:t>
          </a:r>
        </a:p>
      </dsp:txBody>
      <dsp:txXfrm>
        <a:off x="2240492" y="2573642"/>
        <a:ext cx="1449557" cy="893855"/>
      </dsp:txXfrm>
    </dsp:sp>
    <dsp:sp modelId="{3A9A1C58-E0F0-46A7-B838-FBB5E358313C}">
      <dsp:nvSpPr>
        <dsp:cNvPr id="0" name=""/>
        <dsp:cNvSpPr/>
      </dsp:nvSpPr>
      <dsp:spPr>
        <a:xfrm>
          <a:off x="2212683" y="3641380"/>
          <a:ext cx="1505175" cy="949473"/>
        </a:xfrm>
        <a:prstGeom prst="roundRect">
          <a:avLst>
            <a:gd name="adj" fmla="val 10000"/>
          </a:avLst>
        </a:prstGeom>
        <a:solidFill>
          <a:schemeClr val="accent5">
            <a:shade val="50000"/>
            <a:hueOff val="-76635"/>
            <a:satOff val="-5915"/>
            <a:lumOff val="1623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t>A right act is an act that brings the greatest good for the greatest number of people</a:t>
          </a:r>
        </a:p>
      </dsp:txBody>
      <dsp:txXfrm>
        <a:off x="2240492" y="3669189"/>
        <a:ext cx="1449557" cy="89385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99BAC5-AAC3-41B1-80A3-A98604D7601C}" type="datetimeFigureOut">
              <a:rPr lang="en-US" smtClean="0"/>
              <a:t>7/26/2025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C63B7B-8D39-4D0A-9EEA-56F291D347AD}" type="slidenum">
              <a:rPr lang="en-US" smtClean="0"/>
              <a:t>‹#›</a:t>
            </a:fld>
            <a:endParaRPr lang="en-US"/>
          </a:p>
        </p:txBody>
      </p:sp>
    </p:spTree>
    <p:extLst>
      <p:ext uri="{BB962C8B-B14F-4D97-AF65-F5344CB8AC3E}">
        <p14:creationId xmlns:p14="http://schemas.microsoft.com/office/powerpoint/2010/main" val="2078626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32" charset="0"/>
              </a:defRPr>
            </a:lvl1pPr>
            <a:lvl2pPr marL="742950" indent="-285750">
              <a:defRPr sz="2400" b="1">
                <a:solidFill>
                  <a:schemeClr val="tx1"/>
                </a:solidFill>
                <a:latin typeface="Times" pitchFamily="-32" charset="0"/>
              </a:defRPr>
            </a:lvl2pPr>
            <a:lvl3pPr marL="1143000" indent="-228600">
              <a:defRPr sz="2400" b="1">
                <a:solidFill>
                  <a:schemeClr val="tx1"/>
                </a:solidFill>
                <a:latin typeface="Times" pitchFamily="-32" charset="0"/>
              </a:defRPr>
            </a:lvl3pPr>
            <a:lvl4pPr marL="1600200" indent="-228600">
              <a:defRPr sz="2400" b="1">
                <a:solidFill>
                  <a:schemeClr val="tx1"/>
                </a:solidFill>
                <a:latin typeface="Times" pitchFamily="-32" charset="0"/>
              </a:defRPr>
            </a:lvl4pPr>
            <a:lvl5pPr marL="2057400" indent="-228600">
              <a:defRPr sz="2400" b="1">
                <a:solidFill>
                  <a:schemeClr val="tx1"/>
                </a:solidFill>
                <a:latin typeface="Times" pitchFamily="-32" charset="0"/>
              </a:defRPr>
            </a:lvl5pPr>
            <a:lvl6pPr marL="2514600" indent="-228600" eaLnBrk="0" fontAlgn="base" hangingPunct="0">
              <a:spcBef>
                <a:spcPct val="0"/>
              </a:spcBef>
              <a:spcAft>
                <a:spcPct val="0"/>
              </a:spcAft>
              <a:defRPr sz="2400" b="1">
                <a:solidFill>
                  <a:schemeClr val="tx1"/>
                </a:solidFill>
                <a:latin typeface="Times" pitchFamily="-32" charset="0"/>
              </a:defRPr>
            </a:lvl6pPr>
            <a:lvl7pPr marL="2971800" indent="-228600" eaLnBrk="0" fontAlgn="base" hangingPunct="0">
              <a:spcBef>
                <a:spcPct val="0"/>
              </a:spcBef>
              <a:spcAft>
                <a:spcPct val="0"/>
              </a:spcAft>
              <a:defRPr sz="2400" b="1">
                <a:solidFill>
                  <a:schemeClr val="tx1"/>
                </a:solidFill>
                <a:latin typeface="Times" pitchFamily="-32" charset="0"/>
              </a:defRPr>
            </a:lvl7pPr>
            <a:lvl8pPr marL="3429000" indent="-228600" eaLnBrk="0" fontAlgn="base" hangingPunct="0">
              <a:spcBef>
                <a:spcPct val="0"/>
              </a:spcBef>
              <a:spcAft>
                <a:spcPct val="0"/>
              </a:spcAft>
              <a:defRPr sz="2400" b="1">
                <a:solidFill>
                  <a:schemeClr val="tx1"/>
                </a:solidFill>
                <a:latin typeface="Times" pitchFamily="-32" charset="0"/>
              </a:defRPr>
            </a:lvl8pPr>
            <a:lvl9pPr marL="3886200" indent="-228600" eaLnBrk="0" fontAlgn="base" hangingPunct="0">
              <a:spcBef>
                <a:spcPct val="0"/>
              </a:spcBef>
              <a:spcAft>
                <a:spcPct val="0"/>
              </a:spcAft>
              <a:defRPr sz="2400" b="1">
                <a:solidFill>
                  <a:schemeClr val="tx1"/>
                </a:solidFill>
                <a:latin typeface="Times" pitchFamily="-32"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a:ln>
                  <a:noFill/>
                </a:ln>
                <a:solidFill>
                  <a:prstClr val="black"/>
                </a:solidFill>
                <a:effectLst/>
                <a:uLnTx/>
                <a:uFillTx/>
                <a:latin typeface="Times" pitchFamily="-32" charset="0"/>
                <a:ea typeface="+mn-ea"/>
                <a:cs typeface="+mn-cs"/>
              </a:rPr>
              <a:t>Objects First with Java</a:t>
            </a:r>
          </a:p>
        </p:txBody>
      </p:sp>
      <p:sp>
        <p:nvSpPr>
          <p:cNvPr id="1536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32" charset="0"/>
              </a:defRPr>
            </a:lvl1pPr>
            <a:lvl2pPr marL="742950" indent="-285750">
              <a:defRPr sz="2400" b="1">
                <a:solidFill>
                  <a:schemeClr val="tx1"/>
                </a:solidFill>
                <a:latin typeface="Times" pitchFamily="-32" charset="0"/>
              </a:defRPr>
            </a:lvl2pPr>
            <a:lvl3pPr marL="1143000" indent="-228600">
              <a:defRPr sz="2400" b="1">
                <a:solidFill>
                  <a:schemeClr val="tx1"/>
                </a:solidFill>
                <a:latin typeface="Times" pitchFamily="-32" charset="0"/>
              </a:defRPr>
            </a:lvl3pPr>
            <a:lvl4pPr marL="1600200" indent="-228600">
              <a:defRPr sz="2400" b="1">
                <a:solidFill>
                  <a:schemeClr val="tx1"/>
                </a:solidFill>
                <a:latin typeface="Times" pitchFamily="-32" charset="0"/>
              </a:defRPr>
            </a:lvl4pPr>
            <a:lvl5pPr marL="2057400" indent="-228600">
              <a:defRPr sz="2400" b="1">
                <a:solidFill>
                  <a:schemeClr val="tx1"/>
                </a:solidFill>
                <a:latin typeface="Times" pitchFamily="-32" charset="0"/>
              </a:defRPr>
            </a:lvl5pPr>
            <a:lvl6pPr marL="2514600" indent="-228600" eaLnBrk="0" fontAlgn="base" hangingPunct="0">
              <a:spcBef>
                <a:spcPct val="0"/>
              </a:spcBef>
              <a:spcAft>
                <a:spcPct val="0"/>
              </a:spcAft>
              <a:defRPr sz="2400" b="1">
                <a:solidFill>
                  <a:schemeClr val="tx1"/>
                </a:solidFill>
                <a:latin typeface="Times" pitchFamily="-32" charset="0"/>
              </a:defRPr>
            </a:lvl6pPr>
            <a:lvl7pPr marL="2971800" indent="-228600" eaLnBrk="0" fontAlgn="base" hangingPunct="0">
              <a:spcBef>
                <a:spcPct val="0"/>
              </a:spcBef>
              <a:spcAft>
                <a:spcPct val="0"/>
              </a:spcAft>
              <a:defRPr sz="2400" b="1">
                <a:solidFill>
                  <a:schemeClr val="tx1"/>
                </a:solidFill>
                <a:latin typeface="Times" pitchFamily="-32" charset="0"/>
              </a:defRPr>
            </a:lvl7pPr>
            <a:lvl8pPr marL="3429000" indent="-228600" eaLnBrk="0" fontAlgn="base" hangingPunct="0">
              <a:spcBef>
                <a:spcPct val="0"/>
              </a:spcBef>
              <a:spcAft>
                <a:spcPct val="0"/>
              </a:spcAft>
              <a:defRPr sz="2400" b="1">
                <a:solidFill>
                  <a:schemeClr val="tx1"/>
                </a:solidFill>
                <a:latin typeface="Times" pitchFamily="-32" charset="0"/>
              </a:defRPr>
            </a:lvl8pPr>
            <a:lvl9pPr marL="3886200" indent="-228600" eaLnBrk="0" fontAlgn="base" hangingPunct="0">
              <a:spcBef>
                <a:spcPct val="0"/>
              </a:spcBef>
              <a:spcAft>
                <a:spcPct val="0"/>
              </a:spcAft>
              <a:defRPr sz="2400" b="1">
                <a:solidFill>
                  <a:schemeClr val="tx1"/>
                </a:solidFill>
                <a:latin typeface="Times" pitchFamily="-32"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a:ln>
                  <a:noFill/>
                </a:ln>
                <a:solidFill>
                  <a:prstClr val="black"/>
                </a:solidFill>
                <a:effectLst/>
                <a:uLnTx/>
                <a:uFillTx/>
                <a:latin typeface="Times" pitchFamily="-32" charset="0"/>
                <a:ea typeface="+mn-ea"/>
                <a:cs typeface="+mn-cs"/>
              </a:rPr>
              <a:t>© David J. Barnes and Michael Kölling</a:t>
            </a:r>
          </a:p>
        </p:txBody>
      </p:sp>
      <p:sp>
        <p:nvSpPr>
          <p:cNvPr id="1536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32" charset="0"/>
              </a:defRPr>
            </a:lvl1pPr>
            <a:lvl2pPr marL="742950" indent="-285750">
              <a:defRPr sz="2400" b="1">
                <a:solidFill>
                  <a:schemeClr val="tx1"/>
                </a:solidFill>
                <a:latin typeface="Times" pitchFamily="-32" charset="0"/>
              </a:defRPr>
            </a:lvl2pPr>
            <a:lvl3pPr marL="1143000" indent="-228600">
              <a:defRPr sz="2400" b="1">
                <a:solidFill>
                  <a:schemeClr val="tx1"/>
                </a:solidFill>
                <a:latin typeface="Times" pitchFamily="-32" charset="0"/>
              </a:defRPr>
            </a:lvl3pPr>
            <a:lvl4pPr marL="1600200" indent="-228600">
              <a:defRPr sz="2400" b="1">
                <a:solidFill>
                  <a:schemeClr val="tx1"/>
                </a:solidFill>
                <a:latin typeface="Times" pitchFamily="-32" charset="0"/>
              </a:defRPr>
            </a:lvl4pPr>
            <a:lvl5pPr marL="2057400" indent="-228600">
              <a:defRPr sz="2400" b="1">
                <a:solidFill>
                  <a:schemeClr val="tx1"/>
                </a:solidFill>
                <a:latin typeface="Times" pitchFamily="-32" charset="0"/>
              </a:defRPr>
            </a:lvl5pPr>
            <a:lvl6pPr marL="2514600" indent="-228600" eaLnBrk="0" fontAlgn="base" hangingPunct="0">
              <a:spcBef>
                <a:spcPct val="0"/>
              </a:spcBef>
              <a:spcAft>
                <a:spcPct val="0"/>
              </a:spcAft>
              <a:defRPr sz="2400" b="1">
                <a:solidFill>
                  <a:schemeClr val="tx1"/>
                </a:solidFill>
                <a:latin typeface="Times" pitchFamily="-32" charset="0"/>
              </a:defRPr>
            </a:lvl6pPr>
            <a:lvl7pPr marL="2971800" indent="-228600" eaLnBrk="0" fontAlgn="base" hangingPunct="0">
              <a:spcBef>
                <a:spcPct val="0"/>
              </a:spcBef>
              <a:spcAft>
                <a:spcPct val="0"/>
              </a:spcAft>
              <a:defRPr sz="2400" b="1">
                <a:solidFill>
                  <a:schemeClr val="tx1"/>
                </a:solidFill>
                <a:latin typeface="Times" pitchFamily="-32" charset="0"/>
              </a:defRPr>
            </a:lvl7pPr>
            <a:lvl8pPr marL="3429000" indent="-228600" eaLnBrk="0" fontAlgn="base" hangingPunct="0">
              <a:spcBef>
                <a:spcPct val="0"/>
              </a:spcBef>
              <a:spcAft>
                <a:spcPct val="0"/>
              </a:spcAft>
              <a:defRPr sz="2400" b="1">
                <a:solidFill>
                  <a:schemeClr val="tx1"/>
                </a:solidFill>
                <a:latin typeface="Times" pitchFamily="-32" charset="0"/>
              </a:defRPr>
            </a:lvl8pPr>
            <a:lvl9pPr marL="3886200" indent="-228600" eaLnBrk="0" fontAlgn="base" hangingPunct="0">
              <a:spcBef>
                <a:spcPct val="0"/>
              </a:spcBef>
              <a:spcAft>
                <a:spcPct val="0"/>
              </a:spcAft>
              <a:defRPr sz="2400" b="1">
                <a:solidFill>
                  <a:schemeClr val="tx1"/>
                </a:solidFill>
                <a:latin typeface="Times" pitchFamily="-32"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152B4E-4FD2-45FC-9CDE-05DF5F3AE35C}" type="slidenum">
              <a:rPr kumimoji="0" lang="en-GB" altLang="en-US" sz="1200" b="1" i="0" u="none" strike="noStrike" kern="1200" cap="none" spc="0" normalizeH="0" baseline="0" noProof="0">
                <a:ln>
                  <a:noFill/>
                </a:ln>
                <a:solidFill>
                  <a:prstClr val="black"/>
                </a:solidFill>
                <a:effectLst/>
                <a:uLnTx/>
                <a:uFillTx/>
                <a:latin typeface="Times" pitchFamily="-3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altLang="en-US" sz="1200" b="1" i="0" u="none" strike="noStrike" kern="1200" cap="none" spc="0" normalizeH="0" baseline="0" noProof="0">
              <a:ln>
                <a:noFill/>
              </a:ln>
              <a:solidFill>
                <a:prstClr val="black"/>
              </a:solidFill>
              <a:effectLst/>
              <a:uLnTx/>
              <a:uFillTx/>
              <a:latin typeface="Times" pitchFamily="-32" charset="0"/>
              <a:ea typeface="+mn-ea"/>
              <a:cs typeface="+mn-cs"/>
            </a:endParaRPr>
          </a:p>
        </p:txBody>
      </p:sp>
      <p:sp>
        <p:nvSpPr>
          <p:cNvPr id="15365" name="Rectangle 2"/>
          <p:cNvSpPr>
            <a:spLocks noGrp="1" noRot="1" noChangeAspect="1" noChangeArrowheads="1" noTextEdit="1"/>
          </p:cNvSpPr>
          <p:nvPr>
            <p:ph type="sldImg"/>
          </p:nvPr>
        </p:nvSpPr>
        <p:spPr>
          <a:ln/>
        </p:spPr>
      </p:sp>
      <p:sp>
        <p:nvSpPr>
          <p:cNvPr id="153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Replace this with your course title and your name/contact details.</a:t>
            </a:r>
          </a:p>
          <a:p>
            <a:pPr eaLnBrk="1" hangingPunct="1"/>
            <a:endParaRPr lang="en-GB" altLang="en-US"/>
          </a:p>
        </p:txBody>
      </p:sp>
    </p:spTree>
    <p:extLst>
      <p:ext uri="{BB962C8B-B14F-4D97-AF65-F5344CB8AC3E}">
        <p14:creationId xmlns:p14="http://schemas.microsoft.com/office/powerpoint/2010/main" val="121118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63B7B-8D39-4D0A-9EEA-56F291D347AD}" type="slidenum">
              <a:rPr lang="en-US" smtClean="0"/>
              <a:t>2</a:t>
            </a:fld>
            <a:endParaRPr lang="en-US"/>
          </a:p>
        </p:txBody>
      </p:sp>
    </p:spTree>
    <p:extLst>
      <p:ext uri="{BB962C8B-B14F-4D97-AF65-F5344CB8AC3E}">
        <p14:creationId xmlns:p14="http://schemas.microsoft.com/office/powerpoint/2010/main" val="429981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black"/>
              </a:solidFill>
            </a:endParaRPr>
          </a:p>
        </p:txBody>
      </p:sp>
      <p:sp>
        <p:nvSpPr>
          <p:cNvPr id="8" name="Rectangle 7"/>
          <p:cNvSpPr/>
          <p:nvPr/>
        </p:nvSpPr>
        <p:spPr>
          <a:xfrm>
            <a:off x="152400" y="153923"/>
            <a:ext cx="6705600" cy="6553200"/>
          </a:xfrm>
          <a:prstGeom prst="rect">
            <a:avLst/>
          </a:prstGeom>
          <a:solidFill>
            <a:srgbClr val="514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3" name="Title 12"/>
          <p:cNvSpPr>
            <a:spLocks noGrp="1"/>
          </p:cNvSpPr>
          <p:nvPr>
            <p:ph type="title" hasCustomPrompt="1"/>
          </p:nvPr>
        </p:nvSpPr>
        <p:spPr>
          <a:xfrm>
            <a:off x="457200" y="2052960"/>
            <a:ext cx="6324600" cy="1828800"/>
          </a:xfrm>
        </p:spPr>
        <p:txBody>
          <a:bodyPr/>
          <a:lstStyle>
            <a:lvl1pPr algn="r">
              <a:defRPr sz="4000" spc="150" baseline="0"/>
            </a:lvl1pPr>
          </a:lstStyle>
          <a:p>
            <a:r>
              <a:rPr lang="en-US"/>
              <a:t>CLICK TO EDIT MASTER TITLE STYLE</a:t>
            </a:r>
          </a:p>
        </p:txBody>
      </p:sp>
      <p:sp>
        <p:nvSpPr>
          <p:cNvPr id="9"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3807476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89D6-EDD8-7056-8854-0DA681C4CAB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2A621DC-1880-16BE-08D2-B24376058817}"/>
              </a:ext>
            </a:extLst>
          </p:cNvPr>
          <p:cNvSpPr>
            <a:spLocks noGrp="1"/>
          </p:cNvSpPr>
          <p:nvPr>
            <p:ph type="body" sz="quarter" idx="10"/>
          </p:nvPr>
        </p:nvSpPr>
        <p:spPr>
          <a:xfrm>
            <a:off x="211138" y="1689100"/>
            <a:ext cx="4254500" cy="4927600"/>
          </a:xfrm>
        </p:spPr>
        <p:txBody>
          <a:bodyPr vert="horz" lIns="91440" tIns="45720" rIns="91440" bIns="45720" rtlCol="0">
            <a:normAutofit/>
          </a:bodyPr>
          <a:lstStyle>
            <a:lvl1pPr>
              <a:defRPr lang="en-US" sz="1800" spc="0" smtClean="0"/>
            </a:lvl1pPr>
            <a:lvl2pPr>
              <a:defRPr lang="en-US" sz="1600" spc="0" smtClean="0"/>
            </a:lvl2pPr>
            <a:lvl3pPr>
              <a:defRPr lang="en-US" sz="1500" spc="0" smtClean="0"/>
            </a:lvl3pPr>
            <a:lvl4pPr>
              <a:defRPr lang="en-US" spc="0" smtClean="0"/>
            </a:lvl4pPr>
            <a:lvl5pPr>
              <a:defRPr lang="en-US" sz="1400" spc="0"/>
            </a:lvl5pPr>
          </a:lstStyle>
          <a:p>
            <a:pPr lvl="0">
              <a:buClr>
                <a:schemeClr val="accent1">
                  <a:lumMod val="75000"/>
                </a:schemeClr>
              </a:buClr>
            </a:pPr>
            <a:r>
              <a:rPr lang="en-US"/>
              <a:t>Click to edit Master text styles</a:t>
            </a:r>
          </a:p>
          <a:p>
            <a:pPr lvl="1"/>
            <a:r>
              <a:rPr lang="en-US"/>
              <a:t>Second level</a:t>
            </a:r>
          </a:p>
          <a:p>
            <a:pPr lvl="2">
              <a:buClr>
                <a:srgbClr val="934343"/>
              </a:buClr>
            </a:pPr>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AA0E4C5-33B3-1314-A761-A1CAF1A12356}"/>
              </a:ext>
            </a:extLst>
          </p:cNvPr>
          <p:cNvSpPr>
            <a:spLocks noGrp="1"/>
          </p:cNvSpPr>
          <p:nvPr>
            <p:ph type="body" sz="quarter" idx="11"/>
          </p:nvPr>
        </p:nvSpPr>
        <p:spPr>
          <a:xfrm>
            <a:off x="4638675" y="1689100"/>
            <a:ext cx="4294188" cy="4927600"/>
          </a:xfrm>
        </p:spPr>
        <p:txBody>
          <a:bodyPr vert="horz" lIns="91440" tIns="45720" rIns="91440" bIns="45720" rtlCol="0">
            <a:normAutofit/>
          </a:bodyPr>
          <a:lstStyle>
            <a:lvl1pPr>
              <a:defRPr lang="en-US" sz="1800" spc="0" smtClean="0"/>
            </a:lvl1pPr>
            <a:lvl2pPr>
              <a:defRPr lang="en-US" sz="1600" spc="0" smtClean="0"/>
            </a:lvl2pPr>
            <a:lvl3pPr>
              <a:defRPr lang="en-US" sz="1500" spc="0" smtClean="0"/>
            </a:lvl3pPr>
            <a:lvl4pPr>
              <a:defRPr lang="en-US" spc="0" smtClean="0"/>
            </a:lvl4pPr>
            <a:lvl5pPr>
              <a:defRPr lang="en-US" sz="1400" spc="0"/>
            </a:lvl5pPr>
          </a:lstStyle>
          <a:p>
            <a:pPr lvl="0">
              <a:buClr>
                <a:schemeClr val="accent1">
                  <a:lumMod val="75000"/>
                </a:schemeClr>
              </a:buClr>
            </a:pPr>
            <a:r>
              <a:rPr lang="en-US"/>
              <a:t>Click to edit Master text styles</a:t>
            </a:r>
          </a:p>
          <a:p>
            <a:pPr lvl="1"/>
            <a:r>
              <a:rPr lang="en-US"/>
              <a:t>Second level</a:t>
            </a:r>
          </a:p>
          <a:p>
            <a:pPr lvl="2">
              <a:buClr>
                <a:srgbClr val="934343"/>
              </a:buClr>
            </a:pPr>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603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smal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3132" y="1719071"/>
            <a:ext cx="4222668" cy="4912233"/>
          </a:xfrm>
        </p:spPr>
        <p:txBody>
          <a:bodyPr>
            <a:normAutofit/>
          </a:bodyPr>
          <a:lstStyle>
            <a:lvl1pPr>
              <a:buClr>
                <a:schemeClr val="accent1">
                  <a:lumMod val="75000"/>
                </a:schemeClr>
              </a:buClr>
              <a:defRPr sz="1800" spc="0">
                <a:solidFill>
                  <a:schemeClr val="tx1"/>
                </a:solidFill>
              </a:defRPr>
            </a:lvl1pPr>
            <a:lvl2pPr>
              <a:defRPr sz="1600" spc="0">
                <a:solidFill>
                  <a:schemeClr val="tx1"/>
                </a:solidFill>
              </a:defRPr>
            </a:lvl2pPr>
            <a:lvl3pPr>
              <a:buClr>
                <a:srgbClr val="934343"/>
              </a:buClr>
              <a:defRPr sz="1500" spc="0">
                <a:solidFill>
                  <a:schemeClr val="tx1"/>
                </a:solidFill>
              </a:defRPr>
            </a:lvl3pPr>
            <a:lvl4pPr>
              <a:defRPr sz="1400" spc="0">
                <a:solidFill>
                  <a:schemeClr val="tx1"/>
                </a:solidFill>
              </a:defRPr>
            </a:lvl4pPr>
            <a:lvl5pPr>
              <a:defRPr sz="140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719071"/>
            <a:ext cx="4258294" cy="4912233"/>
          </a:xfrm>
        </p:spPr>
        <p:txBody>
          <a:bodyPr vert="horz" lIns="91440" tIns="45720" rIns="91440" bIns="45720" rtlCol="0">
            <a:normAutofit/>
          </a:bodyPr>
          <a:lstStyle>
            <a:lvl1pPr>
              <a:defRPr lang="en-US" sz="1800" spc="0" dirty="0"/>
            </a:lvl1pPr>
            <a:lvl2pPr>
              <a:defRPr lang="en-US" sz="1600" spc="0" dirty="0"/>
            </a:lvl2pPr>
            <a:lvl3pPr>
              <a:defRPr lang="en-US" sz="1500" spc="0" dirty="0"/>
            </a:lvl3pPr>
            <a:lvl4pPr>
              <a:defRPr lang="en-US" spc="0" dirty="0"/>
            </a:lvl4pPr>
          </a:lstStyle>
          <a:p>
            <a:pPr lvl="0">
              <a:buClr>
                <a:schemeClr val="accent1">
                  <a:lumMod val="75000"/>
                </a:schemeClr>
              </a:buClr>
            </a:pPr>
            <a:r>
              <a:rPr lang="en-US"/>
              <a:t>Click to edit Master text styles</a:t>
            </a:r>
          </a:p>
          <a:p>
            <a:pPr lvl="1"/>
            <a:r>
              <a:rPr lang="en-US"/>
              <a:t>Second level</a:t>
            </a:r>
          </a:p>
          <a:p>
            <a:pPr lvl="2">
              <a:buClr>
                <a:srgbClr val="934343"/>
              </a:buClr>
            </a:pPr>
            <a:r>
              <a:rPr lang="en-US"/>
              <a:t>Third level</a:t>
            </a:r>
          </a:p>
          <a:p>
            <a:pPr lvl="3"/>
            <a:r>
              <a:rPr lang="en-US"/>
              <a:t>Fourth level</a:t>
            </a:r>
          </a:p>
        </p:txBody>
      </p:sp>
      <p:sp>
        <p:nvSpPr>
          <p:cNvPr id="5" name="Date Placeholder 4"/>
          <p:cNvSpPr>
            <a:spLocks noGrp="1"/>
          </p:cNvSpPr>
          <p:nvPr>
            <p:ph type="dt" sz="half" idx="10"/>
          </p:nvPr>
        </p:nvSpPr>
        <p:spPr>
          <a:xfrm>
            <a:off x="381521" y="6630110"/>
            <a:ext cx="2133600" cy="274320"/>
          </a:xfrm>
          <a:prstGeom prst="rect">
            <a:avLst/>
          </a:prstGeom>
        </p:spPr>
        <p:txBody>
          <a:bodyPr/>
          <a:lstStyle>
            <a:lvl1pPr>
              <a:defRPr sz="900">
                <a:solidFill>
                  <a:schemeClr val="tx1"/>
                </a:solidFill>
                <a:latin typeface="Arial Narrow" panose="020B0606020202030204" pitchFamily="34" charset="0"/>
              </a:defRPr>
            </a:lvl1pPr>
          </a:lstStyle>
          <a:p>
            <a:fld id="{C715CDA6-468B-4914-9119-2CA166CC068C}" type="datetime1">
              <a:rPr lang="en-US" smtClean="0"/>
              <a:pPr/>
              <a:t>7/26/2025</a:t>
            </a:fld>
            <a:endParaRPr lang="en-US"/>
          </a:p>
        </p:txBody>
      </p:sp>
      <p:sp>
        <p:nvSpPr>
          <p:cNvPr id="6" name="Footer Placeholder 5"/>
          <p:cNvSpPr>
            <a:spLocks noGrp="1"/>
          </p:cNvSpPr>
          <p:nvPr>
            <p:ph type="ftr" sz="quarter" idx="11"/>
          </p:nvPr>
        </p:nvSpPr>
        <p:spPr>
          <a:xfrm>
            <a:off x="3048000" y="6629475"/>
            <a:ext cx="3352800" cy="274320"/>
          </a:xfrm>
          <a:prstGeom prst="rect">
            <a:avLst/>
          </a:prstGeom>
        </p:spPr>
        <p:txBody>
          <a:bodyPr/>
          <a:lstStyle>
            <a:lvl1pPr>
              <a:defRPr sz="900">
                <a:solidFill>
                  <a:schemeClr val="tx1"/>
                </a:solidFill>
                <a:latin typeface="Arial Narrow" panose="020B0606020202030204" pitchFamily="34" charset="0"/>
              </a:defRPr>
            </a:lvl1pPr>
          </a:lstStyle>
          <a:p>
            <a:endParaRPr lang="en-US"/>
          </a:p>
        </p:txBody>
      </p:sp>
      <p:sp>
        <p:nvSpPr>
          <p:cNvPr id="8" name="Title 7"/>
          <p:cNvSpPr>
            <a:spLocks noGrp="1"/>
          </p:cNvSpPr>
          <p:nvPr>
            <p:ph type="title"/>
          </p:nvPr>
        </p:nvSpPr>
        <p:spPr/>
        <p:txBody>
          <a:bodyPr/>
          <a:lstStyle/>
          <a:p>
            <a:r>
              <a:rPr lang="en-US"/>
              <a:t>Click to edit Master title style</a:t>
            </a:r>
          </a:p>
        </p:txBody>
      </p:sp>
      <p:sp>
        <p:nvSpPr>
          <p:cNvPr id="9"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prstClr val="black"/>
                </a:solidFill>
                <a:latin typeface="Arial Narrow" pitchFamily="34" charset="0"/>
              </a:rPr>
              <a:t>Slide </a:t>
            </a:r>
            <a:fld id="{91D1C02B-4EAB-4E15-8698-97615A35039E}" type="slidenum">
              <a:rPr lang="en-US" sz="900" b="0" smtClean="0">
                <a:solidFill>
                  <a:prstClr val="black"/>
                </a:solidFill>
                <a:latin typeface="Arial Narrow" pitchFamily="34" charset="0"/>
              </a:rPr>
              <a:pPr algn="r" fontAlgn="auto">
                <a:spcBef>
                  <a:spcPts val="0"/>
                </a:spcBef>
                <a:spcAft>
                  <a:spcPts val="0"/>
                </a:spcAft>
              </a:pPr>
              <a:t>‹#›</a:t>
            </a:fld>
            <a:endParaRPr lang="en-US" sz="900" b="0">
              <a:solidFill>
                <a:prstClr val="black"/>
              </a:solidFill>
              <a:latin typeface="Arial Narrow" pitchFamily="34" charset="0"/>
            </a:endParaRPr>
          </a:p>
        </p:txBody>
      </p:sp>
    </p:spTree>
    <p:extLst>
      <p:ext uri="{BB962C8B-B14F-4D97-AF65-F5344CB8AC3E}">
        <p14:creationId xmlns:p14="http://schemas.microsoft.com/office/powerpoint/2010/main" val="163237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5C6EFC-03AF-EF9F-B124-F6FCADA228AA}"/>
              </a:ext>
            </a:extLst>
          </p:cNvPr>
          <p:cNvSpPr/>
          <p:nvPr userDrawn="1"/>
        </p:nvSpPr>
        <p:spPr>
          <a:xfrm>
            <a:off x="152399" y="152400"/>
            <a:ext cx="8814047" cy="13464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Content Placeholder 2"/>
          <p:cNvSpPr>
            <a:spLocks noGrp="1"/>
          </p:cNvSpPr>
          <p:nvPr>
            <p:ph sz="half" idx="1"/>
          </p:nvPr>
        </p:nvSpPr>
        <p:spPr>
          <a:xfrm>
            <a:off x="273132" y="1719071"/>
            <a:ext cx="4222668" cy="4912233"/>
          </a:xfrm>
        </p:spPr>
        <p:txBody>
          <a:bodyPr vert="horz" lIns="91440" tIns="45720" rIns="91440" bIns="45720" rtlCol="0">
            <a:normAutofit/>
          </a:bodyPr>
          <a:lstStyle>
            <a:lvl1pPr>
              <a:defRPr lang="en-US" sz="1800" spc="0" dirty="0"/>
            </a:lvl1pPr>
            <a:lvl2pPr>
              <a:defRPr lang="en-US" sz="1600" spc="0" dirty="0"/>
            </a:lvl2pPr>
            <a:lvl3pPr>
              <a:defRPr lang="en-US" sz="1500" spc="0" dirty="0"/>
            </a:lvl3pPr>
            <a:lvl4pPr>
              <a:defRPr lang="en-US" spc="0" dirty="0"/>
            </a:lvl4pPr>
          </a:lstStyle>
          <a:p>
            <a:pPr lvl="0">
              <a:buClr>
                <a:schemeClr val="accent1">
                  <a:lumMod val="75000"/>
                </a:schemeClr>
              </a:buClr>
            </a:pPr>
            <a:r>
              <a:rPr lang="en-US"/>
              <a:t>Click to edit Master text styles</a:t>
            </a:r>
          </a:p>
          <a:p>
            <a:pPr lvl="1"/>
            <a:r>
              <a:rPr lang="en-US"/>
              <a:t>Second level</a:t>
            </a:r>
          </a:p>
          <a:p>
            <a:pPr lvl="2">
              <a:buClr>
                <a:srgbClr val="934343"/>
              </a:buClr>
            </a:pPr>
            <a:r>
              <a:rPr lang="en-US"/>
              <a:t>Third level</a:t>
            </a:r>
          </a:p>
          <a:p>
            <a:pPr lvl="3"/>
            <a:r>
              <a:rPr lang="en-US"/>
              <a:t>Fourth level</a:t>
            </a:r>
          </a:p>
        </p:txBody>
      </p:sp>
      <p:sp>
        <p:nvSpPr>
          <p:cNvPr id="4" name="Content Placeholder 3"/>
          <p:cNvSpPr>
            <a:spLocks noGrp="1"/>
          </p:cNvSpPr>
          <p:nvPr>
            <p:ph sz="half" idx="2"/>
          </p:nvPr>
        </p:nvSpPr>
        <p:spPr>
          <a:xfrm>
            <a:off x="4648200" y="1719071"/>
            <a:ext cx="4258294" cy="4912233"/>
          </a:xfrm>
        </p:spPr>
        <p:txBody>
          <a:bodyPr vert="horz" lIns="91440" tIns="45720" rIns="91440" bIns="45720" rtlCol="0">
            <a:normAutofit/>
          </a:bodyPr>
          <a:lstStyle>
            <a:lvl1pPr>
              <a:defRPr lang="en-US" sz="1800" spc="0" dirty="0"/>
            </a:lvl1pPr>
            <a:lvl2pPr>
              <a:defRPr lang="en-US" sz="1600" spc="0" dirty="0"/>
            </a:lvl2pPr>
            <a:lvl3pPr>
              <a:defRPr lang="en-US" sz="1500" spc="0" dirty="0"/>
            </a:lvl3pPr>
            <a:lvl4pPr>
              <a:defRPr lang="en-US" spc="0" dirty="0"/>
            </a:lvl4pPr>
          </a:lstStyle>
          <a:p>
            <a:pPr lvl="0">
              <a:buClr>
                <a:schemeClr val="accent1">
                  <a:lumMod val="75000"/>
                </a:schemeClr>
              </a:buClr>
            </a:pPr>
            <a:r>
              <a:rPr lang="en-US"/>
              <a:t>Click to edit Master text styles</a:t>
            </a:r>
          </a:p>
          <a:p>
            <a:pPr lvl="1"/>
            <a:r>
              <a:rPr lang="en-US"/>
              <a:t>Second level</a:t>
            </a:r>
          </a:p>
          <a:p>
            <a:pPr lvl="2">
              <a:buClr>
                <a:srgbClr val="934343"/>
              </a:buClr>
            </a:pPr>
            <a:r>
              <a:rPr lang="en-US"/>
              <a:t>Third level</a:t>
            </a:r>
          </a:p>
          <a:p>
            <a:pPr lvl="3"/>
            <a:r>
              <a:rPr lang="en-US"/>
              <a:t>Fourth level</a:t>
            </a:r>
          </a:p>
        </p:txBody>
      </p:sp>
      <p:sp>
        <p:nvSpPr>
          <p:cNvPr id="5" name="Date Placeholder 4"/>
          <p:cNvSpPr>
            <a:spLocks noGrp="1"/>
          </p:cNvSpPr>
          <p:nvPr>
            <p:ph type="dt" sz="half" idx="10"/>
          </p:nvPr>
        </p:nvSpPr>
        <p:spPr>
          <a:xfrm>
            <a:off x="381521" y="6630110"/>
            <a:ext cx="2133600" cy="274320"/>
          </a:xfrm>
          <a:prstGeom prst="rect">
            <a:avLst/>
          </a:prstGeom>
        </p:spPr>
        <p:txBody>
          <a:bodyPr/>
          <a:lstStyle>
            <a:lvl1pPr>
              <a:defRPr sz="900">
                <a:solidFill>
                  <a:schemeClr val="tx1"/>
                </a:solidFill>
                <a:latin typeface="Arial Narrow" panose="020B0606020202030204" pitchFamily="34" charset="0"/>
              </a:defRPr>
            </a:lvl1pPr>
          </a:lstStyle>
          <a:p>
            <a:fld id="{C715CDA6-468B-4914-9119-2CA166CC068C}" type="datetime1">
              <a:rPr lang="en-US" smtClean="0"/>
              <a:pPr/>
              <a:t>7/26/2025</a:t>
            </a:fld>
            <a:endParaRPr lang="en-US"/>
          </a:p>
        </p:txBody>
      </p:sp>
      <p:sp>
        <p:nvSpPr>
          <p:cNvPr id="6" name="Footer Placeholder 5"/>
          <p:cNvSpPr>
            <a:spLocks noGrp="1"/>
          </p:cNvSpPr>
          <p:nvPr>
            <p:ph type="ftr" sz="quarter" idx="11"/>
          </p:nvPr>
        </p:nvSpPr>
        <p:spPr>
          <a:xfrm>
            <a:off x="3048000" y="6629475"/>
            <a:ext cx="3352800" cy="274320"/>
          </a:xfrm>
          <a:prstGeom prst="rect">
            <a:avLst/>
          </a:prstGeom>
        </p:spPr>
        <p:txBody>
          <a:bodyPr/>
          <a:lstStyle>
            <a:lvl1pPr>
              <a:defRPr sz="900">
                <a:solidFill>
                  <a:schemeClr val="tx1"/>
                </a:solidFill>
                <a:latin typeface="Arial Narrow" panose="020B0606020202030204" pitchFamily="34" charset="0"/>
              </a:defRPr>
            </a:lvl1pPr>
          </a:lstStyle>
          <a:p>
            <a:endParaRPr lang="en-US"/>
          </a:p>
        </p:txBody>
      </p:sp>
      <p:sp>
        <p:nvSpPr>
          <p:cNvPr id="8" name="Title 7"/>
          <p:cNvSpPr>
            <a:spLocks noGrp="1"/>
          </p:cNvSpPr>
          <p:nvPr>
            <p:ph type="title"/>
          </p:nvPr>
        </p:nvSpPr>
        <p:spPr/>
        <p:txBody>
          <a:bodyPr/>
          <a:lstStyle/>
          <a:p>
            <a:r>
              <a:rPr lang="en-US"/>
              <a:t>Click to edit Master title style</a:t>
            </a:r>
          </a:p>
        </p:txBody>
      </p:sp>
      <p:sp>
        <p:nvSpPr>
          <p:cNvPr id="9"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prstClr val="black"/>
                </a:solidFill>
                <a:latin typeface="Arial Narrow" pitchFamily="34" charset="0"/>
              </a:rPr>
              <a:t>Slide </a:t>
            </a:r>
            <a:fld id="{91D1C02B-4EAB-4E15-8698-97615A35039E}" type="slidenum">
              <a:rPr lang="en-US" sz="900" b="0" smtClean="0">
                <a:solidFill>
                  <a:prstClr val="black"/>
                </a:solidFill>
                <a:latin typeface="Arial Narrow" pitchFamily="34" charset="0"/>
              </a:rPr>
              <a:pPr algn="r" fontAlgn="auto">
                <a:spcBef>
                  <a:spcPts val="0"/>
                </a:spcBef>
                <a:spcAft>
                  <a:spcPts val="0"/>
                </a:spcAft>
              </a:pPr>
              <a:t>‹#›</a:t>
            </a:fld>
            <a:endParaRPr lang="en-US" sz="900" b="0">
              <a:solidFill>
                <a:prstClr val="black"/>
              </a:solidFill>
              <a:latin typeface="Arial Narrow" pitchFamily="34" charset="0"/>
            </a:endParaRPr>
          </a:p>
        </p:txBody>
      </p:sp>
    </p:spTree>
    <p:extLst>
      <p:ext uri="{BB962C8B-B14F-4D97-AF65-F5344CB8AC3E}">
        <p14:creationId xmlns:p14="http://schemas.microsoft.com/office/powerpoint/2010/main" val="1082786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_Two Content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5C6EFC-03AF-EF9F-B124-F6FCADA228AA}"/>
              </a:ext>
            </a:extLst>
          </p:cNvPr>
          <p:cNvSpPr/>
          <p:nvPr userDrawn="1"/>
        </p:nvSpPr>
        <p:spPr>
          <a:xfrm>
            <a:off x="152399" y="152400"/>
            <a:ext cx="8814047" cy="1346447"/>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Content Placeholder 2"/>
          <p:cNvSpPr>
            <a:spLocks noGrp="1"/>
          </p:cNvSpPr>
          <p:nvPr>
            <p:ph sz="half" idx="1"/>
          </p:nvPr>
        </p:nvSpPr>
        <p:spPr>
          <a:xfrm>
            <a:off x="273132" y="1719071"/>
            <a:ext cx="4222668" cy="4912233"/>
          </a:xfrm>
        </p:spPr>
        <p:txBody>
          <a:bodyPr vert="horz" lIns="91440" tIns="45720" rIns="91440" bIns="45720" rtlCol="0">
            <a:normAutofit/>
          </a:bodyPr>
          <a:lstStyle>
            <a:lvl1pPr>
              <a:defRPr lang="en-US" sz="1800" spc="0" dirty="0"/>
            </a:lvl1pPr>
            <a:lvl2pPr>
              <a:defRPr lang="en-US" sz="1600" spc="0" dirty="0"/>
            </a:lvl2pPr>
            <a:lvl3pPr>
              <a:defRPr lang="en-US" sz="1500" spc="0" dirty="0"/>
            </a:lvl3pPr>
            <a:lvl4pPr>
              <a:defRPr lang="en-US" spc="0" dirty="0"/>
            </a:lvl4pPr>
          </a:lstStyle>
          <a:p>
            <a:pPr lvl="0">
              <a:buClr>
                <a:schemeClr val="accent1">
                  <a:lumMod val="75000"/>
                </a:schemeClr>
              </a:buClr>
            </a:pPr>
            <a:r>
              <a:rPr lang="en-US"/>
              <a:t>Click to edit Master text styles</a:t>
            </a:r>
          </a:p>
          <a:p>
            <a:pPr lvl="1"/>
            <a:r>
              <a:rPr lang="en-US"/>
              <a:t>Second level</a:t>
            </a:r>
          </a:p>
          <a:p>
            <a:pPr lvl="2">
              <a:buClr>
                <a:srgbClr val="934343"/>
              </a:buClr>
            </a:pPr>
            <a:r>
              <a:rPr lang="en-US"/>
              <a:t>Third level</a:t>
            </a:r>
          </a:p>
          <a:p>
            <a:pPr lvl="3"/>
            <a:r>
              <a:rPr lang="en-US"/>
              <a:t>Fourth level</a:t>
            </a:r>
          </a:p>
        </p:txBody>
      </p:sp>
      <p:sp>
        <p:nvSpPr>
          <p:cNvPr id="4" name="Content Placeholder 3"/>
          <p:cNvSpPr>
            <a:spLocks noGrp="1"/>
          </p:cNvSpPr>
          <p:nvPr>
            <p:ph sz="half" idx="2"/>
          </p:nvPr>
        </p:nvSpPr>
        <p:spPr>
          <a:xfrm>
            <a:off x="4648200" y="1719071"/>
            <a:ext cx="4258294" cy="4912233"/>
          </a:xfrm>
        </p:spPr>
        <p:txBody>
          <a:bodyPr vert="horz" lIns="91440" tIns="45720" rIns="91440" bIns="45720" rtlCol="0">
            <a:normAutofit/>
          </a:bodyPr>
          <a:lstStyle>
            <a:lvl1pPr>
              <a:defRPr lang="en-US" sz="1800" spc="0" dirty="0"/>
            </a:lvl1pPr>
            <a:lvl2pPr>
              <a:defRPr lang="en-US" sz="1600" spc="0" dirty="0"/>
            </a:lvl2pPr>
            <a:lvl3pPr>
              <a:defRPr lang="en-US" sz="1500" spc="0" dirty="0"/>
            </a:lvl3pPr>
            <a:lvl4pPr>
              <a:defRPr lang="en-US" spc="0" dirty="0"/>
            </a:lvl4pPr>
          </a:lstStyle>
          <a:p>
            <a:pPr lvl="0">
              <a:buClr>
                <a:schemeClr val="accent1">
                  <a:lumMod val="75000"/>
                </a:schemeClr>
              </a:buClr>
            </a:pPr>
            <a:r>
              <a:rPr lang="en-US"/>
              <a:t>Click to edit Master text styles</a:t>
            </a:r>
          </a:p>
          <a:p>
            <a:pPr lvl="1"/>
            <a:r>
              <a:rPr lang="en-US"/>
              <a:t>Second level</a:t>
            </a:r>
          </a:p>
          <a:p>
            <a:pPr lvl="2">
              <a:buClr>
                <a:srgbClr val="934343"/>
              </a:buClr>
            </a:pPr>
            <a:r>
              <a:rPr lang="en-US"/>
              <a:t>Third level</a:t>
            </a:r>
          </a:p>
          <a:p>
            <a:pPr lvl="3"/>
            <a:r>
              <a:rPr lang="en-US"/>
              <a:t>Fourth level</a:t>
            </a:r>
          </a:p>
        </p:txBody>
      </p:sp>
      <p:sp>
        <p:nvSpPr>
          <p:cNvPr id="5" name="Date Placeholder 4"/>
          <p:cNvSpPr>
            <a:spLocks noGrp="1"/>
          </p:cNvSpPr>
          <p:nvPr>
            <p:ph type="dt" sz="half" idx="10"/>
          </p:nvPr>
        </p:nvSpPr>
        <p:spPr>
          <a:xfrm>
            <a:off x="381521" y="6630110"/>
            <a:ext cx="2133600" cy="274320"/>
          </a:xfrm>
          <a:prstGeom prst="rect">
            <a:avLst/>
          </a:prstGeom>
        </p:spPr>
        <p:txBody>
          <a:bodyPr/>
          <a:lstStyle>
            <a:lvl1pPr>
              <a:defRPr sz="900">
                <a:solidFill>
                  <a:schemeClr val="tx1"/>
                </a:solidFill>
                <a:latin typeface="Arial Narrow" panose="020B0606020202030204" pitchFamily="34" charset="0"/>
              </a:defRPr>
            </a:lvl1pPr>
          </a:lstStyle>
          <a:p>
            <a:fld id="{C715CDA6-468B-4914-9119-2CA166CC068C}" type="datetime1">
              <a:rPr lang="en-US" smtClean="0"/>
              <a:pPr/>
              <a:t>7/26/2025</a:t>
            </a:fld>
            <a:endParaRPr lang="en-US"/>
          </a:p>
        </p:txBody>
      </p:sp>
      <p:sp>
        <p:nvSpPr>
          <p:cNvPr id="6" name="Footer Placeholder 5"/>
          <p:cNvSpPr>
            <a:spLocks noGrp="1"/>
          </p:cNvSpPr>
          <p:nvPr>
            <p:ph type="ftr" sz="quarter" idx="11"/>
          </p:nvPr>
        </p:nvSpPr>
        <p:spPr>
          <a:xfrm>
            <a:off x="3048000" y="6629475"/>
            <a:ext cx="3352800" cy="274320"/>
          </a:xfrm>
          <a:prstGeom prst="rect">
            <a:avLst/>
          </a:prstGeom>
        </p:spPr>
        <p:txBody>
          <a:bodyPr/>
          <a:lstStyle>
            <a:lvl1pPr>
              <a:defRPr sz="900">
                <a:solidFill>
                  <a:schemeClr val="tx1"/>
                </a:solidFill>
                <a:latin typeface="Arial Narrow" panose="020B0606020202030204" pitchFamily="34" charset="0"/>
              </a:defRPr>
            </a:lvl1pPr>
          </a:lstStyle>
          <a:p>
            <a:endParaRPr lang="en-US"/>
          </a:p>
        </p:txBody>
      </p:sp>
      <p:sp>
        <p:nvSpPr>
          <p:cNvPr id="8" name="Title 7"/>
          <p:cNvSpPr>
            <a:spLocks noGrp="1"/>
          </p:cNvSpPr>
          <p:nvPr>
            <p:ph type="title"/>
          </p:nvPr>
        </p:nvSpPr>
        <p:spPr/>
        <p:txBody>
          <a:bodyPr/>
          <a:lstStyle/>
          <a:p>
            <a:r>
              <a:rPr lang="en-US"/>
              <a:t>Click to edit Master title style</a:t>
            </a:r>
          </a:p>
        </p:txBody>
      </p:sp>
      <p:sp>
        <p:nvSpPr>
          <p:cNvPr id="9"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prstClr val="black"/>
                </a:solidFill>
                <a:latin typeface="Arial Narrow" pitchFamily="34" charset="0"/>
              </a:rPr>
              <a:t>Slide </a:t>
            </a:r>
            <a:fld id="{91D1C02B-4EAB-4E15-8698-97615A35039E}" type="slidenum">
              <a:rPr lang="en-US" sz="900" b="0" smtClean="0">
                <a:solidFill>
                  <a:prstClr val="black"/>
                </a:solidFill>
                <a:latin typeface="Arial Narrow" pitchFamily="34" charset="0"/>
              </a:rPr>
              <a:pPr algn="r" fontAlgn="auto">
                <a:spcBef>
                  <a:spcPts val="0"/>
                </a:spcBef>
                <a:spcAft>
                  <a:spcPts val="0"/>
                </a:spcAft>
              </a:pPr>
              <a:t>‹#›</a:t>
            </a:fld>
            <a:endParaRPr lang="en-US" sz="900" b="0">
              <a:solidFill>
                <a:prstClr val="black"/>
              </a:solidFill>
              <a:latin typeface="Arial Narrow" pitchFamily="34" charset="0"/>
            </a:endParaRPr>
          </a:p>
        </p:txBody>
      </p:sp>
    </p:spTree>
    <p:extLst>
      <p:ext uri="{BB962C8B-B14F-4D97-AF65-F5344CB8AC3E}">
        <p14:creationId xmlns:p14="http://schemas.microsoft.com/office/powerpoint/2010/main" val="1916024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Co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685800"/>
            <a:ext cx="8407893" cy="5440679"/>
          </a:xfrm>
        </p:spPr>
        <p:txBody>
          <a:bodyPr/>
          <a:lstStyle>
            <a:lvl1pPr marL="45720" indent="0">
              <a:spcBef>
                <a:spcPts val="0"/>
              </a:spcBef>
              <a:spcAft>
                <a:spcPts val="0"/>
              </a:spcAft>
              <a:buNone/>
              <a:defRPr b="0" spc="0">
                <a:solidFill>
                  <a:schemeClr val="tx1"/>
                </a:solidFill>
              </a:defRPr>
            </a:lvl1pPr>
            <a:lvl2pPr marL="365760" indent="0">
              <a:spcBef>
                <a:spcPts val="0"/>
              </a:spcBef>
              <a:spcAft>
                <a:spcPts val="0"/>
              </a:spcAft>
              <a:buNone/>
              <a:defRPr b="0" spc="0">
                <a:solidFill>
                  <a:schemeClr val="tx1"/>
                </a:solidFill>
              </a:defRPr>
            </a:lvl2pPr>
            <a:lvl3pPr marL="640080" indent="0">
              <a:spcBef>
                <a:spcPts val="0"/>
              </a:spcBef>
              <a:spcAft>
                <a:spcPts val="0"/>
              </a:spcAft>
              <a:buNone/>
              <a:defRPr b="0" spc="0">
                <a:solidFill>
                  <a:schemeClr val="tx1"/>
                </a:solidFill>
              </a:defRPr>
            </a:lvl3pPr>
            <a:lvl4pPr marL="914400" indent="0">
              <a:spcBef>
                <a:spcPts val="0"/>
              </a:spcBef>
              <a:spcAft>
                <a:spcPts val="0"/>
              </a:spcAft>
              <a:buNone/>
              <a:defRPr b="0">
                <a:solidFill>
                  <a:schemeClr val="tx1"/>
                </a:solidFill>
              </a:defRPr>
            </a:lvl4pPr>
            <a:lvl5pPr marL="1097280" indent="0">
              <a:spcBef>
                <a:spcPts val="0"/>
              </a:spcBef>
              <a:spcAft>
                <a:spcPts val="0"/>
              </a:spcAft>
              <a:buNone/>
              <a:defRPr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hasCustomPrompt="1"/>
          </p:nvPr>
        </p:nvSpPr>
        <p:spPr>
          <a:xfrm>
            <a:off x="381000" y="152400"/>
            <a:ext cx="8381260" cy="406153"/>
          </a:xfrm>
        </p:spPr>
        <p:txBody>
          <a:bodyPr/>
          <a:lstStyle>
            <a:lvl1pPr>
              <a:defRPr sz="2000" u="sng" cap="none" spc="0">
                <a:solidFill>
                  <a:schemeClr val="tx1"/>
                </a:solidFill>
              </a:defRPr>
            </a:lvl1pPr>
          </a:lstStyle>
          <a:p>
            <a:r>
              <a:rPr lang="en-US"/>
              <a:t>Click To Edit Master Title Style</a:t>
            </a:r>
          </a:p>
        </p:txBody>
      </p:sp>
      <p:sp>
        <p:nvSpPr>
          <p:cNvPr id="8"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prstClr val="black"/>
                </a:solidFill>
                <a:latin typeface="Arial Narrow" pitchFamily="34" charset="0"/>
              </a:rPr>
              <a:t>Slide </a:t>
            </a:r>
            <a:fld id="{91D1C02B-4EAB-4E15-8698-97615A35039E}" type="slidenum">
              <a:rPr lang="en-US" sz="900" b="0" smtClean="0">
                <a:solidFill>
                  <a:prstClr val="black"/>
                </a:solidFill>
                <a:latin typeface="Arial Narrow" pitchFamily="34" charset="0"/>
              </a:rPr>
              <a:pPr algn="r" fontAlgn="auto">
                <a:spcBef>
                  <a:spcPts val="0"/>
                </a:spcBef>
                <a:spcAft>
                  <a:spcPts val="0"/>
                </a:spcAft>
              </a:pPr>
              <a:t>‹#›</a:t>
            </a:fld>
            <a:endParaRPr lang="en-US" sz="900" b="0">
              <a:solidFill>
                <a:prstClr val="black"/>
              </a:solidFill>
              <a:latin typeface="Arial Narrow" pitchFamily="34" charset="0"/>
            </a:endParaRPr>
          </a:p>
        </p:txBody>
      </p:sp>
    </p:spTree>
    <p:extLst>
      <p:ext uri="{BB962C8B-B14F-4D97-AF65-F5344CB8AC3E}">
        <p14:creationId xmlns:p14="http://schemas.microsoft.com/office/powerpoint/2010/main" val="2205234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rgbClr val="61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8" name="Rectangle 7"/>
          <p:cNvSpPr/>
          <p:nvPr/>
        </p:nvSpPr>
        <p:spPr>
          <a:xfrm>
            <a:off x="152400"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solidFill>
                  <a:schemeClr val="tx1"/>
                </a:solidFill>
              </a:defRPr>
            </a:lvl1pPr>
          </a:lstStyle>
          <a:p>
            <a:r>
              <a:rPr lang="en-US"/>
              <a:t>Click to edit Master title style</a:t>
            </a:r>
          </a:p>
        </p:txBody>
      </p:sp>
      <p:sp>
        <p:nvSpPr>
          <p:cNvPr id="13"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194760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8" name="Rectangle 7"/>
          <p:cNvSpPr/>
          <p:nvPr/>
        </p:nvSpPr>
        <p:spPr>
          <a:xfrm>
            <a:off x="152400"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solidFill>
                  <a:schemeClr val="tx1"/>
                </a:solidFill>
              </a:defRPr>
            </a:lvl1pPr>
          </a:lstStyle>
          <a:p>
            <a:r>
              <a:rPr lang="en-US"/>
              <a:t>Click to edit Master title style</a:t>
            </a:r>
          </a:p>
        </p:txBody>
      </p:sp>
      <p:sp>
        <p:nvSpPr>
          <p:cNvPr id="13"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1256286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8" name="Rectangle 7"/>
          <p:cNvSpPr/>
          <p:nvPr/>
        </p:nvSpPr>
        <p:spPr>
          <a:xfrm>
            <a:off x="152400"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solidFill>
                  <a:schemeClr val="tx1"/>
                </a:solidFill>
              </a:defRPr>
            </a:lvl1pPr>
          </a:lstStyle>
          <a:p>
            <a:r>
              <a:rPr lang="en-US"/>
              <a:t>Click to edit Master title style</a:t>
            </a:r>
          </a:p>
        </p:txBody>
      </p:sp>
      <p:sp>
        <p:nvSpPr>
          <p:cNvPr id="13"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4277991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ubsSection Header">
    <p:spTree>
      <p:nvGrpSpPr>
        <p:cNvPr id="1" name=""/>
        <p:cNvGrpSpPr/>
        <p:nvPr/>
      </p:nvGrpSpPr>
      <p:grpSpPr>
        <a:xfrm>
          <a:off x="0" y="0"/>
          <a:ext cx="0" cy="0"/>
          <a:chOff x="0" y="0"/>
          <a:chExt cx="0" cy="0"/>
        </a:xfrm>
      </p:grpSpPr>
      <p:sp>
        <p:nvSpPr>
          <p:cNvPr id="8" name="Rectangle 7"/>
          <p:cNvSpPr/>
          <p:nvPr/>
        </p:nvSpPr>
        <p:spPr>
          <a:xfrm>
            <a:off x="2290314"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2" name="Title 11"/>
          <p:cNvSpPr>
            <a:spLocks noGrp="1"/>
          </p:cNvSpPr>
          <p:nvPr>
            <p:ph type="title"/>
          </p:nvPr>
        </p:nvSpPr>
        <p:spPr>
          <a:xfrm>
            <a:off x="2518914" y="2892277"/>
            <a:ext cx="6324600" cy="1645920"/>
          </a:xfrm>
        </p:spPr>
        <p:txBody>
          <a:bodyPr/>
          <a:lstStyle>
            <a:lvl1pPr algn="r">
              <a:defRPr sz="4200" spc="150" baseline="0">
                <a:solidFill>
                  <a:schemeClr val="tx1"/>
                </a:solidFill>
              </a:defRPr>
            </a:lvl1pPr>
          </a:lstStyle>
          <a:p>
            <a:r>
              <a:rPr lang="en-US"/>
              <a:t>Click to edit Master title style</a:t>
            </a:r>
          </a:p>
        </p:txBody>
      </p:sp>
      <p:sp>
        <p:nvSpPr>
          <p:cNvPr id="13"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
        <p:nvSpPr>
          <p:cNvPr id="2" name="Rectangle 1"/>
          <p:cNvSpPr/>
          <p:nvPr userDrawn="1"/>
        </p:nvSpPr>
        <p:spPr>
          <a:xfrm>
            <a:off x="130846" y="153923"/>
            <a:ext cx="1981200" cy="6556248"/>
          </a:xfrm>
          <a:prstGeom prst="rect">
            <a:avLst/>
          </a:prstGeom>
          <a:solidFill>
            <a:srgbClr val="61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4" name="Text Placeholder 2"/>
          <p:cNvSpPr>
            <a:spLocks noGrp="1"/>
          </p:cNvSpPr>
          <p:nvPr>
            <p:ph type="body" idx="1"/>
          </p:nvPr>
        </p:nvSpPr>
        <p:spPr>
          <a:xfrm>
            <a:off x="283245" y="2893801"/>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71180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SubsSection Header">
    <p:spTree>
      <p:nvGrpSpPr>
        <p:cNvPr id="1" name=""/>
        <p:cNvGrpSpPr/>
        <p:nvPr/>
      </p:nvGrpSpPr>
      <p:grpSpPr>
        <a:xfrm>
          <a:off x="0" y="0"/>
          <a:ext cx="0" cy="0"/>
          <a:chOff x="0" y="0"/>
          <a:chExt cx="0" cy="0"/>
        </a:xfrm>
      </p:grpSpPr>
      <p:sp>
        <p:nvSpPr>
          <p:cNvPr id="8" name="Rectangle 7"/>
          <p:cNvSpPr/>
          <p:nvPr/>
        </p:nvSpPr>
        <p:spPr>
          <a:xfrm>
            <a:off x="2290314"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2" name="Title 11"/>
          <p:cNvSpPr>
            <a:spLocks noGrp="1"/>
          </p:cNvSpPr>
          <p:nvPr>
            <p:ph type="title"/>
          </p:nvPr>
        </p:nvSpPr>
        <p:spPr>
          <a:xfrm>
            <a:off x="2518914" y="2892277"/>
            <a:ext cx="6324600" cy="1645920"/>
          </a:xfrm>
        </p:spPr>
        <p:txBody>
          <a:bodyPr/>
          <a:lstStyle>
            <a:lvl1pPr algn="r">
              <a:defRPr sz="4200" spc="150" baseline="0">
                <a:solidFill>
                  <a:schemeClr val="tx1"/>
                </a:solidFill>
              </a:defRPr>
            </a:lvl1pPr>
          </a:lstStyle>
          <a:p>
            <a:r>
              <a:rPr lang="en-US"/>
              <a:t>Click to edit Master title style</a:t>
            </a:r>
          </a:p>
        </p:txBody>
      </p:sp>
      <p:sp>
        <p:nvSpPr>
          <p:cNvPr id="13"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
        <p:nvSpPr>
          <p:cNvPr id="2" name="Rectangle 1"/>
          <p:cNvSpPr/>
          <p:nvPr userDrawn="1"/>
        </p:nvSpPr>
        <p:spPr>
          <a:xfrm>
            <a:off x="130846" y="153923"/>
            <a:ext cx="1981200" cy="655624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4" name="Text Placeholder 2"/>
          <p:cNvSpPr>
            <a:spLocks noGrp="1"/>
          </p:cNvSpPr>
          <p:nvPr>
            <p:ph type="body" idx="1"/>
          </p:nvPr>
        </p:nvSpPr>
        <p:spPr>
          <a:xfrm>
            <a:off x="283245" y="2893801"/>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70094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black"/>
              </a:solidFill>
            </a:endParaRPr>
          </a:p>
        </p:txBody>
      </p:sp>
      <p:sp>
        <p:nvSpPr>
          <p:cNvPr id="8" name="Rectangle 7"/>
          <p:cNvSpPr/>
          <p:nvPr/>
        </p:nvSpPr>
        <p:spPr>
          <a:xfrm>
            <a:off x="152400" y="153923"/>
            <a:ext cx="6705600" cy="655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3" name="Title 12"/>
          <p:cNvSpPr>
            <a:spLocks noGrp="1"/>
          </p:cNvSpPr>
          <p:nvPr>
            <p:ph type="title" hasCustomPrompt="1"/>
          </p:nvPr>
        </p:nvSpPr>
        <p:spPr>
          <a:xfrm>
            <a:off x="457200" y="2052960"/>
            <a:ext cx="6324600" cy="1828800"/>
          </a:xfrm>
        </p:spPr>
        <p:txBody>
          <a:bodyPr/>
          <a:lstStyle>
            <a:lvl1pPr algn="r">
              <a:defRPr sz="4000" spc="150" baseline="0"/>
            </a:lvl1pPr>
          </a:lstStyle>
          <a:p>
            <a:r>
              <a:rPr lang="en-US"/>
              <a:t>CLICK TO EDIT MASTER TITLE STYLE</a:t>
            </a:r>
          </a:p>
        </p:txBody>
      </p:sp>
      <p:sp>
        <p:nvSpPr>
          <p:cNvPr id="9"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4086077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SubsSection Header">
    <p:spTree>
      <p:nvGrpSpPr>
        <p:cNvPr id="1" name=""/>
        <p:cNvGrpSpPr/>
        <p:nvPr/>
      </p:nvGrpSpPr>
      <p:grpSpPr>
        <a:xfrm>
          <a:off x="0" y="0"/>
          <a:ext cx="0" cy="0"/>
          <a:chOff x="0" y="0"/>
          <a:chExt cx="0" cy="0"/>
        </a:xfrm>
      </p:grpSpPr>
      <p:sp>
        <p:nvSpPr>
          <p:cNvPr id="8" name="Rectangle 7"/>
          <p:cNvSpPr/>
          <p:nvPr/>
        </p:nvSpPr>
        <p:spPr>
          <a:xfrm>
            <a:off x="2290314"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2" name="Title 11"/>
          <p:cNvSpPr>
            <a:spLocks noGrp="1"/>
          </p:cNvSpPr>
          <p:nvPr>
            <p:ph type="title"/>
          </p:nvPr>
        </p:nvSpPr>
        <p:spPr>
          <a:xfrm>
            <a:off x="2518914" y="2892277"/>
            <a:ext cx="6324600" cy="1645920"/>
          </a:xfrm>
        </p:spPr>
        <p:txBody>
          <a:bodyPr/>
          <a:lstStyle>
            <a:lvl1pPr algn="r">
              <a:defRPr sz="4200" spc="150" baseline="0">
                <a:solidFill>
                  <a:schemeClr val="tx1"/>
                </a:solidFill>
              </a:defRPr>
            </a:lvl1pPr>
          </a:lstStyle>
          <a:p>
            <a:r>
              <a:rPr lang="en-US"/>
              <a:t>Click to edit Master title style</a:t>
            </a:r>
          </a:p>
        </p:txBody>
      </p:sp>
      <p:sp>
        <p:nvSpPr>
          <p:cNvPr id="13"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
        <p:nvSpPr>
          <p:cNvPr id="2" name="Rectangle 1"/>
          <p:cNvSpPr/>
          <p:nvPr userDrawn="1"/>
        </p:nvSpPr>
        <p:spPr>
          <a:xfrm>
            <a:off x="130846" y="153923"/>
            <a:ext cx="1981200" cy="6556248"/>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4" name="Text Placeholder 2"/>
          <p:cNvSpPr>
            <a:spLocks noGrp="1"/>
          </p:cNvSpPr>
          <p:nvPr>
            <p:ph type="body" idx="1"/>
          </p:nvPr>
        </p:nvSpPr>
        <p:spPr>
          <a:xfrm>
            <a:off x="283245" y="2893801"/>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67759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spc="0">
                <a:solidFill>
                  <a:srgbClr val="612D2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spc="0">
                <a:solidFill>
                  <a:srgbClr val="612D2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9"/>
          <p:cNvSpPr>
            <a:spLocks noGrp="1"/>
          </p:cNvSpPr>
          <p:nvPr>
            <p:ph type="title"/>
          </p:nvPr>
        </p:nvSpPr>
        <p:spPr/>
        <p:txBody>
          <a:bodyPr/>
          <a:lstStyle/>
          <a:p>
            <a:r>
              <a:rPr lang="en-US"/>
              <a:t>Click to edit Master title style</a:t>
            </a:r>
          </a:p>
        </p:txBody>
      </p:sp>
      <p:sp>
        <p:nvSpPr>
          <p:cNvPr id="11"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593829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4D2A14-834A-9CBA-732F-DB80C8AC20C4}"/>
              </a:ext>
            </a:extLst>
          </p:cNvPr>
          <p:cNvSpPr/>
          <p:nvPr userDrawn="1"/>
        </p:nvSpPr>
        <p:spPr>
          <a:xfrm>
            <a:off x="152399" y="152400"/>
            <a:ext cx="8814047" cy="13464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spc="0">
                <a:solidFill>
                  <a:srgbClr val="1D9F3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spc="0">
                <a:solidFill>
                  <a:srgbClr val="1D9F3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9"/>
          <p:cNvSpPr>
            <a:spLocks noGrp="1"/>
          </p:cNvSpPr>
          <p:nvPr>
            <p:ph type="title"/>
          </p:nvPr>
        </p:nvSpPr>
        <p:spPr/>
        <p:txBody>
          <a:bodyPr/>
          <a:lstStyle/>
          <a:p>
            <a:r>
              <a:rPr lang="en-US"/>
              <a:t>Click to edit Master title style</a:t>
            </a:r>
          </a:p>
        </p:txBody>
      </p:sp>
      <p:sp>
        <p:nvSpPr>
          <p:cNvPr id="11"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4284235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4D2A14-834A-9CBA-732F-DB80C8AC20C4}"/>
              </a:ext>
            </a:extLst>
          </p:cNvPr>
          <p:cNvSpPr/>
          <p:nvPr userDrawn="1"/>
        </p:nvSpPr>
        <p:spPr>
          <a:xfrm>
            <a:off x="152399" y="152400"/>
            <a:ext cx="8814047" cy="1346447"/>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spc="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spc="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9"/>
          <p:cNvSpPr>
            <a:spLocks noGrp="1"/>
          </p:cNvSpPr>
          <p:nvPr>
            <p:ph type="title"/>
          </p:nvPr>
        </p:nvSpPr>
        <p:spPr/>
        <p:txBody>
          <a:bodyPr/>
          <a:lstStyle/>
          <a:p>
            <a:r>
              <a:rPr lang="en-US"/>
              <a:t>Click to edit Master title style</a:t>
            </a:r>
          </a:p>
        </p:txBody>
      </p:sp>
      <p:sp>
        <p:nvSpPr>
          <p:cNvPr id="11"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626591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165219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7C15F5-50E2-0D76-8D7A-29239AF72F00}"/>
              </a:ext>
            </a:extLst>
          </p:cNvPr>
          <p:cNvSpPr/>
          <p:nvPr userDrawn="1"/>
        </p:nvSpPr>
        <p:spPr>
          <a:xfrm>
            <a:off x="152399" y="152400"/>
            <a:ext cx="8814047" cy="13464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6" name="Title 5"/>
          <p:cNvSpPr>
            <a:spLocks noGrp="1"/>
          </p:cNvSpPr>
          <p:nvPr>
            <p:ph type="title"/>
          </p:nvPr>
        </p:nvSpPr>
        <p:spPr/>
        <p:txBody>
          <a:bodyPr/>
          <a:lstStyle/>
          <a:p>
            <a:r>
              <a:rPr lang="en-US"/>
              <a:t>Click to edit Master title style</a:t>
            </a:r>
          </a:p>
        </p:txBody>
      </p:sp>
      <p:sp>
        <p:nvSpPr>
          <p:cNvPr id="7"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1807736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7C15F5-50E2-0D76-8D7A-29239AF72F00}"/>
              </a:ext>
            </a:extLst>
          </p:cNvPr>
          <p:cNvSpPr/>
          <p:nvPr userDrawn="1"/>
        </p:nvSpPr>
        <p:spPr>
          <a:xfrm>
            <a:off x="152399" y="152400"/>
            <a:ext cx="8814047" cy="1346447"/>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6" name="Title 5"/>
          <p:cNvSpPr>
            <a:spLocks noGrp="1"/>
          </p:cNvSpPr>
          <p:nvPr>
            <p:ph type="title"/>
          </p:nvPr>
        </p:nvSpPr>
        <p:spPr/>
        <p:txBody>
          <a:bodyPr/>
          <a:lstStyle/>
          <a:p>
            <a:r>
              <a:rPr lang="en-US"/>
              <a:t>Click to edit Master title style</a:t>
            </a:r>
          </a:p>
        </p:txBody>
      </p:sp>
      <p:sp>
        <p:nvSpPr>
          <p:cNvPr id="7"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65476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black"/>
              </a:solidFill>
            </a:endParaRPr>
          </a:p>
        </p:txBody>
      </p:sp>
      <p:sp>
        <p:nvSpPr>
          <p:cNvPr id="8" name="Rectangle 7"/>
          <p:cNvSpPr/>
          <p:nvPr/>
        </p:nvSpPr>
        <p:spPr>
          <a:xfrm>
            <a:off x="152400" y="153923"/>
            <a:ext cx="6705600" cy="6553200"/>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3" name="Title 12"/>
          <p:cNvSpPr>
            <a:spLocks noGrp="1"/>
          </p:cNvSpPr>
          <p:nvPr>
            <p:ph type="title" hasCustomPrompt="1"/>
          </p:nvPr>
        </p:nvSpPr>
        <p:spPr>
          <a:xfrm>
            <a:off x="457200" y="2052960"/>
            <a:ext cx="6324600" cy="1828800"/>
          </a:xfrm>
        </p:spPr>
        <p:txBody>
          <a:bodyPr/>
          <a:lstStyle>
            <a:lvl1pPr algn="r">
              <a:defRPr sz="4000" spc="150" baseline="0"/>
            </a:lvl1pPr>
          </a:lstStyle>
          <a:p>
            <a:r>
              <a:rPr lang="en-US"/>
              <a:t>CLICK TO EDIT MASTER TITLE STYLE</a:t>
            </a:r>
          </a:p>
        </p:txBody>
      </p:sp>
      <p:sp>
        <p:nvSpPr>
          <p:cNvPr id="9"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20024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20)">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spcAft>
                <a:spcPts val="600"/>
              </a:spcAft>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hasCustomPrompt="1"/>
          </p:nvPr>
        </p:nvSpPr>
        <p:spPr/>
        <p:txBody>
          <a:bodyPr/>
          <a:lstStyle>
            <a:lvl1pPr>
              <a:defRPr cap="none"/>
            </a:lvl1pPr>
          </a:lstStyle>
          <a:p>
            <a:r>
              <a:rPr lang="en-US"/>
              <a:t>Click To Edit Master Title Style</a:t>
            </a:r>
          </a:p>
        </p:txBody>
      </p:sp>
      <p:sp>
        <p:nvSpPr>
          <p:cNvPr id="8"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3874816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20)">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spcAft>
                <a:spcPts val="600"/>
              </a:spcAft>
              <a:buClr>
                <a:schemeClr val="tx2"/>
              </a:buClr>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ectangle 1">
            <a:extLst>
              <a:ext uri="{FF2B5EF4-FFF2-40B4-BE49-F238E27FC236}">
                <a16:creationId xmlns:a16="http://schemas.microsoft.com/office/drawing/2014/main" id="{E3E97C7D-EDDA-C62E-4427-EB53DE5D5D03}"/>
              </a:ext>
            </a:extLst>
          </p:cNvPr>
          <p:cNvSpPr/>
          <p:nvPr userDrawn="1"/>
        </p:nvSpPr>
        <p:spPr>
          <a:xfrm>
            <a:off x="152399" y="152400"/>
            <a:ext cx="8814047" cy="13464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7" name="Title 6"/>
          <p:cNvSpPr>
            <a:spLocks noGrp="1"/>
          </p:cNvSpPr>
          <p:nvPr>
            <p:ph type="title" hasCustomPrompt="1"/>
          </p:nvPr>
        </p:nvSpPr>
        <p:spPr/>
        <p:txBody>
          <a:bodyPr/>
          <a:lstStyle>
            <a:lvl1pPr>
              <a:defRPr cap="none"/>
            </a:lvl1pPr>
          </a:lstStyle>
          <a:p>
            <a:r>
              <a:rPr lang="en-US"/>
              <a:t>Click To Edit Master Title Style</a:t>
            </a:r>
          </a:p>
        </p:txBody>
      </p:sp>
      <p:sp>
        <p:nvSpPr>
          <p:cNvPr id="8"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522878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20)">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spcAft>
                <a:spcPts val="600"/>
              </a:spcAft>
              <a:buClr>
                <a:schemeClr val="tx2"/>
              </a:buClr>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ectangle 1">
            <a:extLst>
              <a:ext uri="{FF2B5EF4-FFF2-40B4-BE49-F238E27FC236}">
                <a16:creationId xmlns:a16="http://schemas.microsoft.com/office/drawing/2014/main" id="{E3E97C7D-EDDA-C62E-4427-EB53DE5D5D03}"/>
              </a:ext>
            </a:extLst>
          </p:cNvPr>
          <p:cNvSpPr/>
          <p:nvPr userDrawn="1"/>
        </p:nvSpPr>
        <p:spPr>
          <a:xfrm>
            <a:off x="152399" y="152400"/>
            <a:ext cx="8814047" cy="1346447"/>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7" name="Title 6"/>
          <p:cNvSpPr>
            <a:spLocks noGrp="1"/>
          </p:cNvSpPr>
          <p:nvPr>
            <p:ph type="title" hasCustomPrompt="1"/>
          </p:nvPr>
        </p:nvSpPr>
        <p:spPr/>
        <p:txBody>
          <a:bodyPr/>
          <a:lstStyle>
            <a:lvl1pPr>
              <a:defRPr cap="none"/>
            </a:lvl1pPr>
          </a:lstStyle>
          <a:p>
            <a:r>
              <a:rPr lang="en-US"/>
              <a:t>Click To Edit Master Title Style</a:t>
            </a:r>
          </a:p>
        </p:txBody>
      </p:sp>
      <p:sp>
        <p:nvSpPr>
          <p:cNvPr id="8"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011558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18)">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spcAft>
                <a:spcPts val="600"/>
              </a:spcAft>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hasCustomPrompt="1"/>
          </p:nvPr>
        </p:nvSpPr>
        <p:spPr/>
        <p:txBody>
          <a:bodyPr/>
          <a:lstStyle>
            <a:lvl1pPr>
              <a:defRPr cap="none"/>
            </a:lvl1pPr>
          </a:lstStyle>
          <a:p>
            <a:r>
              <a:rPr lang="en-US"/>
              <a:t>Click To Edit Master Title Style</a:t>
            </a:r>
          </a:p>
        </p:txBody>
      </p:sp>
      <p:sp>
        <p:nvSpPr>
          <p:cNvPr id="8"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3738964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1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AEBAF0-A641-A199-1534-06E28B0E3BA1}"/>
              </a:ext>
            </a:extLst>
          </p:cNvPr>
          <p:cNvSpPr/>
          <p:nvPr userDrawn="1"/>
        </p:nvSpPr>
        <p:spPr>
          <a:xfrm>
            <a:off x="152399" y="152400"/>
            <a:ext cx="8814047" cy="13464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Content Placeholder 2"/>
          <p:cNvSpPr>
            <a:spLocks noGrp="1"/>
          </p:cNvSpPr>
          <p:nvPr>
            <p:ph idx="1"/>
          </p:nvPr>
        </p:nvSpPr>
        <p:spPr/>
        <p:txBody>
          <a:bodyPr>
            <a:normAutofit/>
          </a:bodyPr>
          <a:lstStyle>
            <a:lvl1pPr marL="274320" indent="-228600">
              <a:spcAft>
                <a:spcPts val="600"/>
              </a:spcAft>
              <a:buClr>
                <a:schemeClr val="tx2"/>
              </a:buClr>
              <a:buFont typeface="Wingdings 2" panose="05020102010507070707" pitchFamily="18" charset="2"/>
              <a:buChar char=""/>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hasCustomPrompt="1"/>
          </p:nvPr>
        </p:nvSpPr>
        <p:spPr/>
        <p:txBody>
          <a:bodyPr/>
          <a:lstStyle>
            <a:lvl1pPr>
              <a:defRPr cap="none"/>
            </a:lvl1pPr>
          </a:lstStyle>
          <a:p>
            <a:r>
              <a:rPr lang="en-US"/>
              <a:t>Click To Edit Master Title Style</a:t>
            </a:r>
          </a:p>
        </p:txBody>
      </p:sp>
      <p:sp>
        <p:nvSpPr>
          <p:cNvPr id="8"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700436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1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AEBAF0-A641-A199-1534-06E28B0E3BA1}"/>
              </a:ext>
            </a:extLst>
          </p:cNvPr>
          <p:cNvSpPr/>
          <p:nvPr userDrawn="1"/>
        </p:nvSpPr>
        <p:spPr>
          <a:xfrm>
            <a:off x="152399" y="152400"/>
            <a:ext cx="8814047" cy="1346447"/>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Content Placeholder 2"/>
          <p:cNvSpPr>
            <a:spLocks noGrp="1"/>
          </p:cNvSpPr>
          <p:nvPr>
            <p:ph idx="1"/>
          </p:nvPr>
        </p:nvSpPr>
        <p:spPr/>
        <p:txBody>
          <a:bodyPr>
            <a:normAutofit/>
          </a:bodyPr>
          <a:lstStyle>
            <a:lvl1pPr marL="274320" indent="-228600">
              <a:spcAft>
                <a:spcPts val="600"/>
              </a:spcAft>
              <a:buClr>
                <a:schemeClr val="tx2"/>
              </a:buClr>
              <a:buFont typeface="Wingdings 2" panose="05020102010507070707" pitchFamily="18" charset="2"/>
              <a:buChar char=""/>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hasCustomPrompt="1"/>
          </p:nvPr>
        </p:nvSpPr>
        <p:spPr/>
        <p:txBody>
          <a:bodyPr/>
          <a:lstStyle>
            <a:lvl1pPr>
              <a:defRPr cap="none"/>
            </a:lvl1pPr>
          </a:lstStyle>
          <a:p>
            <a:r>
              <a:rPr lang="en-US"/>
              <a:t>Click To Edit Master Title Style</a:t>
            </a:r>
          </a:p>
        </p:txBody>
      </p:sp>
      <p:sp>
        <p:nvSpPr>
          <p:cNvPr id="8"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1380225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schemeClr val="tx1"/>
              </a:solidFill>
            </a:endParaRPr>
          </a:p>
        </p:txBody>
      </p:sp>
      <p:sp>
        <p:nvSpPr>
          <p:cNvPr id="8" name="Rectangle 7"/>
          <p:cNvSpPr/>
          <p:nvPr/>
        </p:nvSpPr>
        <p:spPr>
          <a:xfrm>
            <a:off x="152399" y="152400"/>
            <a:ext cx="8814047" cy="1346447"/>
          </a:xfrm>
          <a:prstGeom prst="rect">
            <a:avLst/>
          </a:prstGeom>
          <a:solidFill>
            <a:srgbClr val="514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0999" y="1719070"/>
            <a:ext cx="8407893" cy="490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428561"/>
      </p:ext>
    </p:extLst>
  </p:cSld>
  <p:clrMap bg1="lt1" tx1="dk1" bg2="lt2" tx2="dk2" accent1="accent1" accent2="accent2" accent3="accent3" accent4="accent4" accent5="accent5" accent6="accent6" hlink="hlink" folHlink="folHlink"/>
  <p:sldLayoutIdLst>
    <p:sldLayoutId id="2147483676" r:id="rId1"/>
    <p:sldLayoutId id="2147483692" r:id="rId2"/>
    <p:sldLayoutId id="2147483700" r:id="rId3"/>
    <p:sldLayoutId id="2147483677" r:id="rId4"/>
    <p:sldLayoutId id="2147483693" r:id="rId5"/>
    <p:sldLayoutId id="2147483701" r:id="rId6"/>
    <p:sldLayoutId id="2147483691" r:id="rId7"/>
    <p:sldLayoutId id="2147483694" r:id="rId8"/>
    <p:sldLayoutId id="2147483702" r:id="rId9"/>
    <p:sldLayoutId id="2147483708" r:id="rId10"/>
    <p:sldLayoutId id="2147483679" r:id="rId11"/>
    <p:sldLayoutId id="2147483695" r:id="rId12"/>
    <p:sldLayoutId id="2147483703" r:id="rId13"/>
    <p:sldLayoutId id="2147483680" r:id="rId14"/>
    <p:sldLayoutId id="2147483681" r:id="rId15"/>
    <p:sldLayoutId id="2147483696" r:id="rId16"/>
    <p:sldLayoutId id="2147483705" r:id="rId17"/>
    <p:sldLayoutId id="2147483689" r:id="rId18"/>
    <p:sldLayoutId id="2147483697" r:id="rId19"/>
    <p:sldLayoutId id="2147483704" r:id="rId20"/>
    <p:sldLayoutId id="2147483682" r:id="rId21"/>
    <p:sldLayoutId id="2147483698" r:id="rId22"/>
    <p:sldLayoutId id="2147483706" r:id="rId23"/>
    <p:sldLayoutId id="2147483683" r:id="rId24"/>
    <p:sldLayoutId id="2147483699" r:id="rId25"/>
    <p:sldLayoutId id="2147483707" r:id="rId26"/>
  </p:sldLayoutIdLst>
  <p:hf hdr="0" ftr="0" dt="0"/>
  <p:txStyles>
    <p:titleStyle>
      <a:lvl1pPr algn="ctr" defTabSz="914400" rtl="0" eaLnBrk="1" latinLnBrk="0" hangingPunct="1">
        <a:spcBef>
          <a:spcPct val="0"/>
        </a:spcBef>
        <a:buNone/>
        <a:defRPr sz="3200" kern="1200" cap="none"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1"/>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1"/>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1"/>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1"/>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1"/>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F4B2C86-727F-9173-12F9-09C91E619E5F}"/>
              </a:ext>
            </a:extLst>
          </p:cNvPr>
          <p:cNvSpPr>
            <a:spLocks noGrp="1"/>
          </p:cNvSpPr>
          <p:nvPr>
            <p:ph type="subTitle" idx="1"/>
          </p:nvPr>
        </p:nvSpPr>
        <p:spPr>
          <a:xfrm>
            <a:off x="7065746" y="4850825"/>
            <a:ext cx="1981200" cy="1828800"/>
          </a:xfrm>
        </p:spPr>
        <p:txBody>
          <a:bodyPr/>
          <a:lstStyle/>
          <a:p>
            <a:r>
              <a:rPr lang="en-US">
                <a:latin typeface="Constantia" panose="02030602050306030303" pitchFamily="18" charset="0"/>
              </a:rPr>
              <a:t>Utilitarianism</a:t>
            </a:r>
          </a:p>
          <a:p>
            <a:r>
              <a:rPr lang="en-US">
                <a:latin typeface="Constantia" panose="02030602050306030303" pitchFamily="18" charset="0"/>
              </a:rPr>
              <a:t>Deontology</a:t>
            </a:r>
          </a:p>
          <a:p>
            <a:r>
              <a:rPr lang="en-US">
                <a:latin typeface="Constantia" panose="02030602050306030303" pitchFamily="18" charset="0"/>
              </a:rPr>
              <a:t>Virtue Ethics</a:t>
            </a:r>
          </a:p>
        </p:txBody>
      </p:sp>
      <p:sp>
        <p:nvSpPr>
          <p:cNvPr id="3076" name="Rectangle 21"/>
          <p:cNvSpPr>
            <a:spLocks noGrp="1" noChangeArrowheads="1"/>
          </p:cNvSpPr>
          <p:nvPr>
            <p:ph type="title"/>
          </p:nvPr>
        </p:nvSpPr>
        <p:spPr/>
        <p:txBody>
          <a:bodyPr/>
          <a:lstStyle/>
          <a:p>
            <a:pPr eaLnBrk="1" hangingPunct="1"/>
            <a:r>
              <a:rPr lang="en-GB" altLang="en-US" sz="3200">
                <a:solidFill>
                  <a:schemeClr val="tx2">
                    <a:lumMod val="20000"/>
                    <a:lumOff val="80000"/>
                  </a:schemeClr>
                </a:solidFill>
              </a:rPr>
              <a:t>CS 00500 – Graduate Seminar</a:t>
            </a:r>
            <a:br>
              <a:rPr lang="en-GB" altLang="en-US"/>
            </a:br>
            <a:br>
              <a:rPr lang="en-GB" altLang="en-US"/>
            </a:br>
            <a:r>
              <a:rPr lang="en-GB" altLang="en-US"/>
              <a:t>Lesson 5.1</a:t>
            </a:r>
            <a:br>
              <a:rPr lang="en-GB" altLang="en-US"/>
            </a:br>
            <a:r>
              <a:rPr lang="en-GB" altLang="en-US"/>
              <a:t>  </a:t>
            </a:r>
            <a:br>
              <a:rPr lang="en-GB" altLang="en-US"/>
            </a:br>
            <a:r>
              <a:rPr lang="en-GB" altLang="en-US"/>
              <a:t>Ethics in </a:t>
            </a:r>
            <a:br>
              <a:rPr lang="en-GB" altLang="en-US"/>
            </a:br>
            <a:r>
              <a:rPr lang="en-GB" altLang="en-US"/>
              <a:t>Computer Science</a:t>
            </a:r>
            <a:br>
              <a:rPr lang="en-GB" altLang="en-US"/>
            </a:br>
            <a:endParaRPr lang="en-US" altLang="en-US" sz="3600"/>
          </a:p>
        </p:txBody>
      </p:sp>
      <p:sp>
        <p:nvSpPr>
          <p:cNvPr id="4" name="Text Placeholder 4"/>
          <p:cNvSpPr txBox="1">
            <a:spLocks/>
          </p:cNvSpPr>
          <p:nvPr/>
        </p:nvSpPr>
        <p:spPr>
          <a:xfrm>
            <a:off x="7162799" y="2892277"/>
            <a:ext cx="1600201" cy="1645920"/>
          </a:xfrm>
          <a:prstGeom prst="rect">
            <a:avLst/>
          </a:prstGeom>
        </p:spPr>
        <p:txBody>
          <a:bodyPr vert="horz" lIns="91440" tIns="45720" rIns="91440" bIns="45720" rtlCol="0" anchor="ctr">
            <a:noAutofit/>
          </a:bodyPr>
          <a:lstStyle>
            <a:lvl1pPr marL="0" indent="0" algn="l" defTabSz="914400" rtl="0" eaLnBrk="1" latinLnBrk="0" hangingPunct="1">
              <a:spcBef>
                <a:spcPct val="20000"/>
              </a:spcBef>
              <a:buClr>
                <a:schemeClr val="accent1"/>
              </a:buClr>
              <a:buFont typeface="Wingdings 2" pitchFamily="18" charset="2"/>
              <a:buNone/>
              <a:defRPr sz="1900" kern="1200" spc="150" baseline="0">
                <a:solidFill>
                  <a:schemeClr val="tx1"/>
                </a:solidFill>
                <a:latin typeface="+mn-lt"/>
                <a:ea typeface="+mn-ea"/>
                <a:cs typeface="+mn-cs"/>
              </a:defRPr>
            </a:lvl1pPr>
            <a:lvl2pPr marL="457200" indent="0" algn="ctr" defTabSz="914400" rtl="0" eaLnBrk="1" latinLnBrk="0" hangingPunct="1">
              <a:spcBef>
                <a:spcPct val="20000"/>
              </a:spcBef>
              <a:buClr>
                <a:schemeClr val="accent2"/>
              </a:buClr>
              <a:buFont typeface="Wingdings" pitchFamily="2" charset="2"/>
              <a:buNone/>
              <a:defRPr sz="1800" kern="1200" spc="1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Wingdings" pitchFamily="2" charset="2"/>
              <a:buNone/>
              <a:defRPr sz="1600" kern="1200" spc="1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buClr>
              <a:buFont typeface="Wingdings" pitchFamily="2" charset="2"/>
              <a:buNone/>
              <a:defRPr sz="1300" kern="1200" spc="1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Wingdings" pitchFamily="2" charset="2"/>
              <a:buNone/>
              <a:defRPr sz="12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Wingdings" pitchFamily="2" charset="2"/>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Wingdings" pitchFamily="2" charset="2"/>
              <a:buNone/>
              <a:defRPr sz="12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5"/>
              </a:buClr>
              <a:buFont typeface="Wingdings" pitchFamily="2" charset="2"/>
              <a:buNone/>
              <a:defRPr sz="12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F03EB"/>
              </a:buClr>
              <a:buSzTx/>
              <a:buFont typeface="Wingdings 2" pitchFamily="18" charset="2"/>
              <a:buNone/>
              <a:tabLst/>
              <a:defRPr/>
            </a:pPr>
            <a:r>
              <a:rPr kumimoji="0" lang="en-US" sz="1400" b="0" i="0" u="none" strike="noStrike" kern="1200" cap="none" spc="0" normalizeH="0" baseline="0" noProof="0">
                <a:ln>
                  <a:noFill/>
                </a:ln>
                <a:solidFill>
                  <a:prstClr val="black"/>
                </a:solidFill>
                <a:effectLst/>
                <a:uLnTx/>
                <a:uFillTx/>
                <a:latin typeface="Franklin Gothic Medium"/>
                <a:ea typeface="+mn-ea"/>
                <a:cs typeface="+mn-cs"/>
              </a:rPr>
              <a:t> </a:t>
            </a:r>
          </a:p>
        </p:txBody>
      </p:sp>
      <p:sp>
        <p:nvSpPr>
          <p:cNvPr id="8" name="Rectangle 7">
            <a:extLst>
              <a:ext uri="{FF2B5EF4-FFF2-40B4-BE49-F238E27FC236}">
                <a16:creationId xmlns:a16="http://schemas.microsoft.com/office/drawing/2014/main" id="{D7C124C4-9434-C1E3-A3B6-B3EBC322E324}"/>
              </a:ext>
            </a:extLst>
          </p:cNvPr>
          <p:cNvSpPr/>
          <p:nvPr/>
        </p:nvSpPr>
        <p:spPr>
          <a:xfrm>
            <a:off x="598744" y="5134667"/>
            <a:ext cx="5717580" cy="1440073"/>
          </a:xfrm>
          <a:prstGeom prst="rect">
            <a:avLst/>
          </a:prstGeom>
          <a:solidFill>
            <a:srgbClr val="FFFF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EA1C287-F1E7-D232-5338-16B4C8AAD74A}"/>
              </a:ext>
            </a:extLst>
          </p:cNvPr>
          <p:cNvPicPr>
            <a:picLocks noChangeAspect="1"/>
          </p:cNvPicPr>
          <p:nvPr/>
        </p:nvPicPr>
        <p:blipFill>
          <a:blip r:embed="rId3"/>
          <a:srcRect b="50674"/>
          <a:stretch>
            <a:fillRect/>
          </a:stretch>
        </p:blipFill>
        <p:spPr>
          <a:xfrm>
            <a:off x="643518" y="5184693"/>
            <a:ext cx="2745457" cy="1351632"/>
          </a:xfrm>
          <a:prstGeom prst="rect">
            <a:avLst/>
          </a:prstGeom>
        </p:spPr>
      </p:pic>
      <p:pic>
        <p:nvPicPr>
          <p:cNvPr id="7" name="Picture 6">
            <a:extLst>
              <a:ext uri="{FF2B5EF4-FFF2-40B4-BE49-F238E27FC236}">
                <a16:creationId xmlns:a16="http://schemas.microsoft.com/office/drawing/2014/main" id="{0694A030-C686-827C-841C-972C5A69AD60}"/>
              </a:ext>
            </a:extLst>
          </p:cNvPr>
          <p:cNvPicPr>
            <a:picLocks noChangeAspect="1"/>
          </p:cNvPicPr>
          <p:nvPr/>
        </p:nvPicPr>
        <p:blipFill>
          <a:blip r:embed="rId3"/>
          <a:srcRect t="51771"/>
          <a:stretch>
            <a:fillRect/>
          </a:stretch>
        </p:blipFill>
        <p:spPr>
          <a:xfrm>
            <a:off x="3469890" y="5184693"/>
            <a:ext cx="2807900" cy="1351632"/>
          </a:xfrm>
          <a:prstGeom prst="rect">
            <a:avLst/>
          </a:prstGeom>
        </p:spPr>
      </p:pic>
      <p:pic>
        <p:nvPicPr>
          <p:cNvPr id="10" name="Picture 9">
            <a:extLst>
              <a:ext uri="{FF2B5EF4-FFF2-40B4-BE49-F238E27FC236}">
                <a16:creationId xmlns:a16="http://schemas.microsoft.com/office/drawing/2014/main" id="{CA796CD1-DF18-B110-26ED-69854C45CD02}"/>
              </a:ext>
            </a:extLst>
          </p:cNvPr>
          <p:cNvPicPr>
            <a:picLocks noChangeAspect="1"/>
          </p:cNvPicPr>
          <p:nvPr/>
        </p:nvPicPr>
        <p:blipFill>
          <a:blip r:embed="rId4"/>
          <a:srcRect r="-1" b="5342"/>
          <a:stretch>
            <a:fillRect/>
          </a:stretch>
        </p:blipFill>
        <p:spPr>
          <a:xfrm>
            <a:off x="3329366" y="5134667"/>
            <a:ext cx="137289" cy="1401658"/>
          </a:xfrm>
          <a:prstGeom prst="rect">
            <a:avLst/>
          </a:prstGeom>
        </p:spPr>
      </p:pic>
    </p:spTree>
    <p:extLst>
      <p:ext uri="{BB962C8B-B14F-4D97-AF65-F5344CB8AC3E}">
        <p14:creationId xmlns:p14="http://schemas.microsoft.com/office/powerpoint/2010/main" val="3409942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19070"/>
            <a:ext cx="2798434" cy="4904963"/>
          </a:xfrm>
        </p:spPr>
        <p:txBody>
          <a:bodyPr vert="horz" lIns="91440" tIns="45720" rIns="91440" bIns="45720" rtlCol="0">
            <a:normAutofit/>
          </a:bodyPr>
          <a:lstStyle/>
          <a:p>
            <a:pPr>
              <a:spcAft>
                <a:spcPts val="1000"/>
              </a:spcAft>
            </a:pPr>
            <a:r>
              <a:rPr sz="2400"/>
              <a:t>Focuses on character and moral virtues rather than rules or outcomes.</a:t>
            </a:r>
          </a:p>
          <a:p>
            <a:pPr>
              <a:spcAft>
                <a:spcPts val="1000"/>
              </a:spcAft>
            </a:pPr>
            <a:r>
              <a:rPr sz="2400"/>
              <a:t>'What would a virtuous person do?'</a:t>
            </a:r>
          </a:p>
          <a:p>
            <a:pPr>
              <a:spcAft>
                <a:spcPts val="1000"/>
              </a:spcAft>
            </a:pPr>
            <a:r>
              <a:rPr sz="2400"/>
              <a:t>Emphasizes developing moral character and habits.</a:t>
            </a:r>
          </a:p>
        </p:txBody>
      </p:sp>
      <p:sp>
        <p:nvSpPr>
          <p:cNvPr id="2" name="Title 1"/>
          <p:cNvSpPr>
            <a:spLocks noGrp="1"/>
          </p:cNvSpPr>
          <p:nvPr>
            <p:ph type="title"/>
          </p:nvPr>
        </p:nvSpPr>
        <p:spPr/>
        <p:txBody>
          <a:bodyPr/>
          <a:lstStyle/>
          <a:p>
            <a:r>
              <a:t>What is Virtue Ethics?</a:t>
            </a:r>
          </a:p>
        </p:txBody>
      </p:sp>
      <p:pic>
        <p:nvPicPr>
          <p:cNvPr id="3074" name="Picture 2" descr="Rosalind Hursthouse - Alchetron, The ...">
            <a:extLst>
              <a:ext uri="{FF2B5EF4-FFF2-40B4-BE49-F238E27FC236}">
                <a16:creationId xmlns:a16="http://schemas.microsoft.com/office/drawing/2014/main" id="{47FB9A95-5A8D-F2DD-25C8-235E5E305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7567" y="4435359"/>
            <a:ext cx="2619375" cy="17430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E162EC-10D3-72E3-6C1E-2ABBD259EC47}"/>
              </a:ext>
            </a:extLst>
          </p:cNvPr>
          <p:cNvSpPr txBox="1"/>
          <p:nvPr/>
        </p:nvSpPr>
        <p:spPr>
          <a:xfrm>
            <a:off x="6014174" y="6178434"/>
            <a:ext cx="2798433" cy="369332"/>
          </a:xfrm>
          <a:prstGeom prst="rect">
            <a:avLst/>
          </a:prstGeom>
          <a:solidFill>
            <a:schemeClr val="bg1"/>
          </a:solidFill>
        </p:spPr>
        <p:txBody>
          <a:bodyPr wrap="square">
            <a:spAutoFit/>
          </a:bodyPr>
          <a:lstStyle/>
          <a:p>
            <a:pPr algn="ctr"/>
            <a:r>
              <a:rPr lang="en-US" sz="1800">
                <a:latin typeface="Constantia" panose="02030602050306030303" pitchFamily="18" charset="0"/>
              </a:rPr>
              <a:t>Rosalind Hursthouse</a:t>
            </a:r>
            <a:endParaRPr lang="en-US">
              <a:latin typeface="Constantia" panose="02030602050306030303" pitchFamily="18" charset="0"/>
            </a:endParaRPr>
          </a:p>
        </p:txBody>
      </p:sp>
      <p:pic>
        <p:nvPicPr>
          <p:cNvPr id="3078" name="Picture 6" descr="Stream episode Philippa Foot Podcast by ...">
            <a:extLst>
              <a:ext uri="{FF2B5EF4-FFF2-40B4-BE49-F238E27FC236}">
                <a16:creationId xmlns:a16="http://schemas.microsoft.com/office/drawing/2014/main" id="{E60A0264-D123-0A3D-9CB9-7E5D08D80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7449" y="4100513"/>
            <a:ext cx="2143125" cy="21431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8C45D2-11A4-AA05-1E71-71145B549726}"/>
              </a:ext>
            </a:extLst>
          </p:cNvPr>
          <p:cNvSpPr txBox="1"/>
          <p:nvPr/>
        </p:nvSpPr>
        <p:spPr>
          <a:xfrm>
            <a:off x="3471975" y="6178434"/>
            <a:ext cx="2333050" cy="369332"/>
          </a:xfrm>
          <a:prstGeom prst="rect">
            <a:avLst/>
          </a:prstGeom>
          <a:solidFill>
            <a:schemeClr val="bg1"/>
          </a:solidFill>
        </p:spPr>
        <p:txBody>
          <a:bodyPr wrap="square">
            <a:spAutoFit/>
          </a:bodyPr>
          <a:lstStyle/>
          <a:p>
            <a:pPr algn="ctr"/>
            <a:r>
              <a:rPr lang="en-US" sz="1800">
                <a:latin typeface="Constantia" panose="02030602050306030303" pitchFamily="18" charset="0"/>
              </a:rPr>
              <a:t>Philippa Foot</a:t>
            </a:r>
            <a:endParaRPr lang="en-US">
              <a:latin typeface="Constantia" panose="02030602050306030303"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719070"/>
            <a:ext cx="4191001" cy="4904963"/>
          </a:xfrm>
        </p:spPr>
        <p:txBody>
          <a:bodyPr vert="horz" lIns="91440" tIns="45720" rIns="91440" bIns="45720" rtlCol="0">
            <a:normAutofit/>
          </a:bodyPr>
          <a:lstStyle/>
          <a:p>
            <a:pPr>
              <a:spcAft>
                <a:spcPts val="1000"/>
              </a:spcAft>
            </a:pPr>
            <a:r>
              <a:rPr sz="2400"/>
              <a:t>Originated in ancient Greek philosophy.</a:t>
            </a:r>
          </a:p>
          <a:p>
            <a:pPr>
              <a:spcAft>
                <a:spcPts val="1000"/>
              </a:spcAft>
            </a:pPr>
            <a:r>
              <a:rPr sz="2400"/>
              <a:t>Revived in the 20th century as an alternative to rule-based ethics.</a:t>
            </a:r>
          </a:p>
          <a:p>
            <a:pPr>
              <a:spcAft>
                <a:spcPts val="1000"/>
              </a:spcAft>
            </a:pPr>
            <a:r>
              <a:rPr sz="2400"/>
              <a:t>Focuses on moral education, role models, and community values.</a:t>
            </a:r>
          </a:p>
        </p:txBody>
      </p:sp>
      <p:sp>
        <p:nvSpPr>
          <p:cNvPr id="2" name="Title 1"/>
          <p:cNvSpPr>
            <a:spLocks noGrp="1"/>
          </p:cNvSpPr>
          <p:nvPr>
            <p:ph type="title"/>
          </p:nvPr>
        </p:nvSpPr>
        <p:spPr/>
        <p:txBody>
          <a:bodyPr/>
          <a:lstStyle/>
          <a:p>
            <a:r>
              <a:t>Evolution of Virtue Ethics</a:t>
            </a:r>
          </a:p>
        </p:txBody>
      </p:sp>
      <p:graphicFrame>
        <p:nvGraphicFramePr>
          <p:cNvPr id="4" name="Diagram 3">
            <a:extLst>
              <a:ext uri="{FF2B5EF4-FFF2-40B4-BE49-F238E27FC236}">
                <a16:creationId xmlns:a16="http://schemas.microsoft.com/office/drawing/2014/main" id="{E43366A6-07D6-CCD1-59C3-BD6AF0BD17F1}"/>
              </a:ext>
            </a:extLst>
          </p:cNvPr>
          <p:cNvGraphicFramePr/>
          <p:nvPr>
            <p:extLst>
              <p:ext uri="{D42A27DB-BD31-4B8C-83A1-F6EECF244321}">
                <p14:modId xmlns:p14="http://schemas.microsoft.com/office/powerpoint/2010/main" val="1370146325"/>
              </p:ext>
            </p:extLst>
          </p:nvPr>
        </p:nvGraphicFramePr>
        <p:xfrm>
          <a:off x="4854298" y="1730609"/>
          <a:ext cx="3907962" cy="4832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719070"/>
            <a:ext cx="4191001" cy="4904963"/>
          </a:xfrm>
        </p:spPr>
        <p:txBody>
          <a:bodyPr vert="horz" lIns="91440" tIns="45720" rIns="91440" bIns="45720" rtlCol="0">
            <a:normAutofit/>
          </a:bodyPr>
          <a:lstStyle/>
          <a:p>
            <a:pPr>
              <a:spcAft>
                <a:spcPts val="1000"/>
              </a:spcAft>
            </a:pPr>
            <a:r>
              <a:rPr sz="2400"/>
              <a:t>Focuses on moral character rather than isolated decisions.</a:t>
            </a:r>
          </a:p>
          <a:p>
            <a:pPr>
              <a:spcAft>
                <a:spcPts val="1000"/>
              </a:spcAft>
            </a:pPr>
            <a:r>
              <a:rPr sz="2400"/>
              <a:t>Encourages continuous moral growth and practical wisdom.</a:t>
            </a:r>
          </a:p>
          <a:p>
            <a:pPr>
              <a:spcAft>
                <a:spcPts val="1000"/>
              </a:spcAft>
            </a:pPr>
            <a:r>
              <a:rPr sz="2400"/>
              <a:t>Flexible: context and character are central.</a:t>
            </a:r>
          </a:p>
          <a:p>
            <a:pPr>
              <a:spcAft>
                <a:spcPts val="1000"/>
              </a:spcAft>
            </a:pPr>
            <a:r>
              <a:rPr sz="2400"/>
              <a:t>Challenges: Hard to apply to specific rules or policies.</a:t>
            </a:r>
          </a:p>
        </p:txBody>
      </p:sp>
      <p:sp>
        <p:nvSpPr>
          <p:cNvPr id="2" name="Title 1"/>
          <p:cNvSpPr>
            <a:spLocks noGrp="1"/>
          </p:cNvSpPr>
          <p:nvPr>
            <p:ph type="title"/>
          </p:nvPr>
        </p:nvSpPr>
        <p:spPr/>
        <p:txBody>
          <a:bodyPr/>
          <a:lstStyle/>
          <a:p>
            <a:r>
              <a:t>Why Virtue Ethics is Unique</a:t>
            </a:r>
          </a:p>
        </p:txBody>
      </p:sp>
      <p:graphicFrame>
        <p:nvGraphicFramePr>
          <p:cNvPr id="4" name="Diagram 3">
            <a:extLst>
              <a:ext uri="{FF2B5EF4-FFF2-40B4-BE49-F238E27FC236}">
                <a16:creationId xmlns:a16="http://schemas.microsoft.com/office/drawing/2014/main" id="{D7D4BF4E-53CA-851D-1603-EE0C0E65F199}"/>
              </a:ext>
            </a:extLst>
          </p:cNvPr>
          <p:cNvGraphicFramePr/>
          <p:nvPr>
            <p:extLst>
              <p:ext uri="{D42A27DB-BD31-4B8C-83A1-F6EECF244321}">
                <p14:modId xmlns:p14="http://schemas.microsoft.com/office/powerpoint/2010/main" val="946179021"/>
              </p:ext>
            </p:extLst>
          </p:nvPr>
        </p:nvGraphicFramePr>
        <p:xfrm>
          <a:off x="4854298" y="1730609"/>
          <a:ext cx="3907962" cy="4832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936" y="1651564"/>
            <a:ext cx="3313421" cy="4904963"/>
          </a:xfrm>
        </p:spPr>
        <p:txBody>
          <a:bodyPr vert="horz" lIns="91440" tIns="45720" rIns="91440" bIns="45720" rtlCol="0">
            <a:normAutofit/>
          </a:bodyPr>
          <a:lstStyle/>
          <a:p>
            <a:pPr>
              <a:spcAft>
                <a:spcPts val="1000"/>
              </a:spcAft>
            </a:pPr>
            <a:r>
              <a:rPr sz="2200"/>
              <a:t>Encouraging ethical culture in tech companies (e.g., honesty).</a:t>
            </a:r>
          </a:p>
          <a:p>
            <a:pPr>
              <a:spcAft>
                <a:spcPts val="1000"/>
              </a:spcAft>
            </a:pPr>
            <a:r>
              <a:rPr sz="2200"/>
              <a:t>Developers refusing to work on harmful tech.</a:t>
            </a:r>
          </a:p>
          <a:p>
            <a:pPr>
              <a:spcAft>
                <a:spcPts val="1000"/>
              </a:spcAft>
            </a:pPr>
            <a:r>
              <a:rPr sz="2200"/>
              <a:t>Building inclusive platforms reflecting good character.</a:t>
            </a:r>
          </a:p>
          <a:p>
            <a:pPr>
              <a:spcAft>
                <a:spcPts val="1000"/>
              </a:spcAft>
            </a:pPr>
            <a:r>
              <a:rPr sz="2200"/>
              <a:t>Mentoring and encouraging responsibility among tech teams.</a:t>
            </a:r>
          </a:p>
        </p:txBody>
      </p:sp>
      <p:sp>
        <p:nvSpPr>
          <p:cNvPr id="2" name="Title 1"/>
          <p:cNvSpPr>
            <a:spLocks noGrp="1"/>
          </p:cNvSpPr>
          <p:nvPr>
            <p:ph type="title"/>
          </p:nvPr>
        </p:nvSpPr>
        <p:spPr/>
        <p:txBody>
          <a:bodyPr/>
          <a:lstStyle/>
          <a:p>
            <a:r>
              <a:t>Examples in Computer Science</a:t>
            </a:r>
          </a:p>
        </p:txBody>
      </p:sp>
      <p:pic>
        <p:nvPicPr>
          <p:cNvPr id="5" name="Picture 4">
            <a:extLst>
              <a:ext uri="{FF2B5EF4-FFF2-40B4-BE49-F238E27FC236}">
                <a16:creationId xmlns:a16="http://schemas.microsoft.com/office/drawing/2014/main" id="{76BC30F8-18EE-F064-C15E-817F1B0CDE6E}"/>
              </a:ext>
            </a:extLst>
          </p:cNvPr>
          <p:cNvPicPr>
            <a:picLocks noChangeAspect="1"/>
          </p:cNvPicPr>
          <p:nvPr/>
        </p:nvPicPr>
        <p:blipFill>
          <a:blip r:embed="rId2"/>
          <a:stretch>
            <a:fillRect/>
          </a:stretch>
        </p:blipFill>
        <p:spPr>
          <a:xfrm>
            <a:off x="5302946" y="2650382"/>
            <a:ext cx="3756214" cy="3973651"/>
          </a:xfrm>
          <a:prstGeom prst="rect">
            <a:avLst/>
          </a:prstGeom>
        </p:spPr>
      </p:pic>
      <p:pic>
        <p:nvPicPr>
          <p:cNvPr id="10242" name="Picture 2" descr="Timnit Gebru - Wikipedia">
            <a:extLst>
              <a:ext uri="{FF2B5EF4-FFF2-40B4-BE49-F238E27FC236}">
                <a16:creationId xmlns:a16="http://schemas.microsoft.com/office/drawing/2014/main" id="{48823C9C-1006-9894-E91D-B0ABE6D7F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916" y="1735244"/>
            <a:ext cx="1857375" cy="2466975"/>
          </a:xfrm>
          <a:prstGeom prst="rect">
            <a:avLst/>
          </a:prstGeom>
          <a:solidFill>
            <a:srgbClr val="FFFFFF">
              <a:shade val="85000"/>
            </a:srgbClr>
          </a:solidFill>
          <a:ln w="381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4428360-52F9-39D1-8C12-CDC8084ACE5F}"/>
              </a:ext>
            </a:extLst>
          </p:cNvPr>
          <p:cNvSpPr txBox="1"/>
          <p:nvPr/>
        </p:nvSpPr>
        <p:spPr>
          <a:xfrm>
            <a:off x="777184" y="6646344"/>
            <a:ext cx="7589632" cy="215444"/>
          </a:xfrm>
          <a:prstGeom prst="rect">
            <a:avLst/>
          </a:prstGeom>
          <a:noFill/>
        </p:spPr>
        <p:txBody>
          <a:bodyPr wrap="square">
            <a:spAutoFit/>
          </a:bodyPr>
          <a:lstStyle/>
          <a:p>
            <a:pPr algn="ctr"/>
            <a:r>
              <a:rPr lang="en-US" sz="800"/>
              <a:t>https://www.technologyreview.com/2020/12/04/1013294/google-ai-ethics-research-paper-forced-out-timnit-gebru/</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719070"/>
            <a:ext cx="3435627" cy="4904963"/>
          </a:xfrm>
        </p:spPr>
        <p:txBody>
          <a:bodyPr vert="horz" lIns="91440" tIns="45720" rIns="91440" bIns="45720" rtlCol="0">
            <a:noAutofit/>
          </a:bodyPr>
          <a:lstStyle/>
          <a:p>
            <a:pPr>
              <a:spcAft>
                <a:spcPts val="1000"/>
              </a:spcAft>
            </a:pPr>
            <a:r>
              <a:rPr b="1">
                <a:solidFill>
                  <a:schemeClr val="accent6">
                    <a:lumMod val="75000"/>
                  </a:schemeClr>
                </a:solidFill>
              </a:rPr>
              <a:t>Utilitarianism</a:t>
            </a:r>
            <a:r>
              <a:t>: Outcome-based, maximizes overall good.</a:t>
            </a:r>
          </a:p>
          <a:p>
            <a:pPr>
              <a:spcAft>
                <a:spcPts val="1000"/>
              </a:spcAft>
            </a:pPr>
            <a:r>
              <a:rPr b="1">
                <a:solidFill>
                  <a:schemeClr val="accent6">
                    <a:lumMod val="75000"/>
                  </a:schemeClr>
                </a:solidFill>
              </a:rPr>
              <a:t>Deontology</a:t>
            </a:r>
            <a:r>
              <a:t>: Rule-based, focuses on duty and moral obligations.</a:t>
            </a:r>
          </a:p>
          <a:p>
            <a:pPr>
              <a:spcAft>
                <a:spcPts val="1000"/>
              </a:spcAft>
            </a:pPr>
            <a:r>
              <a:rPr b="1">
                <a:solidFill>
                  <a:schemeClr val="accent6">
                    <a:lumMod val="75000"/>
                  </a:schemeClr>
                </a:solidFill>
              </a:rPr>
              <a:t>Virtue</a:t>
            </a:r>
            <a:r>
              <a:t> </a:t>
            </a:r>
            <a:r>
              <a:rPr b="1">
                <a:solidFill>
                  <a:schemeClr val="accent6">
                    <a:lumMod val="75000"/>
                  </a:schemeClr>
                </a:solidFill>
              </a:rPr>
              <a:t>Ethics</a:t>
            </a:r>
            <a:r>
              <a:t>: Character-based, focuses on moral virtues.</a:t>
            </a:r>
          </a:p>
          <a:p>
            <a:pPr>
              <a:spcAft>
                <a:spcPts val="1000"/>
              </a:spcAft>
            </a:pPr>
            <a:r>
              <a:t>Key differences: </a:t>
            </a:r>
            <a:r>
              <a:rPr b="1">
                <a:solidFill>
                  <a:schemeClr val="accent6">
                    <a:lumMod val="75000"/>
                  </a:schemeClr>
                </a:solidFill>
              </a:rPr>
              <a:t>consequences</a:t>
            </a:r>
            <a:r>
              <a:t> vs. </a:t>
            </a:r>
            <a:br>
              <a:rPr lang="en-US"/>
            </a:br>
            <a:r>
              <a:rPr b="1">
                <a:solidFill>
                  <a:schemeClr val="accent6">
                    <a:lumMod val="75000"/>
                  </a:schemeClr>
                </a:solidFill>
              </a:rPr>
              <a:t>duties</a:t>
            </a:r>
            <a:r>
              <a:t> vs. </a:t>
            </a:r>
            <a:br>
              <a:rPr lang="en-US"/>
            </a:br>
            <a:r>
              <a:rPr b="1">
                <a:solidFill>
                  <a:schemeClr val="accent6">
                    <a:lumMod val="75000"/>
                  </a:schemeClr>
                </a:solidFill>
              </a:rPr>
              <a:t>virtues</a:t>
            </a:r>
            <a:r>
              <a:t>.</a:t>
            </a:r>
          </a:p>
        </p:txBody>
      </p:sp>
      <p:sp>
        <p:nvSpPr>
          <p:cNvPr id="2" name="Title 1"/>
          <p:cNvSpPr>
            <a:spLocks noGrp="1"/>
          </p:cNvSpPr>
          <p:nvPr>
            <p:ph type="title"/>
          </p:nvPr>
        </p:nvSpPr>
        <p:spPr/>
        <p:txBody>
          <a:bodyPr/>
          <a:lstStyle/>
          <a:p>
            <a:r>
              <a:t>Comparison of the Three Models</a:t>
            </a:r>
          </a:p>
        </p:txBody>
      </p:sp>
      <p:pic>
        <p:nvPicPr>
          <p:cNvPr id="5" name="Picture 4">
            <a:extLst>
              <a:ext uri="{FF2B5EF4-FFF2-40B4-BE49-F238E27FC236}">
                <a16:creationId xmlns:a16="http://schemas.microsoft.com/office/drawing/2014/main" id="{FC52E1B2-E3A8-A3CF-8661-337B805A07BE}"/>
              </a:ext>
            </a:extLst>
          </p:cNvPr>
          <p:cNvPicPr>
            <a:picLocks noChangeAspect="1"/>
          </p:cNvPicPr>
          <p:nvPr/>
        </p:nvPicPr>
        <p:blipFill>
          <a:blip r:embed="rId2"/>
          <a:stretch>
            <a:fillRect/>
          </a:stretch>
        </p:blipFill>
        <p:spPr>
          <a:xfrm>
            <a:off x="3925957" y="1641223"/>
            <a:ext cx="5040056" cy="503041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616" y="1719070"/>
            <a:ext cx="2332384" cy="4904963"/>
          </a:xfrm>
        </p:spPr>
        <p:txBody>
          <a:bodyPr vert="horz" lIns="91440" tIns="45720" rIns="91440" bIns="45720" rtlCol="0">
            <a:normAutofit/>
          </a:bodyPr>
          <a:lstStyle/>
          <a:p>
            <a:pPr>
              <a:spcAft>
                <a:spcPts val="1000"/>
              </a:spcAft>
            </a:pPr>
            <a:r>
              <a:rPr sz="1800">
                <a:solidFill>
                  <a:schemeClr val="accent6">
                    <a:lumMod val="75000"/>
                  </a:schemeClr>
                </a:solidFill>
              </a:rPr>
              <a:t>Utilitarianism</a:t>
            </a:r>
            <a:r>
              <a:rPr sz="1800"/>
              <a:t>: Approve if benefits outweigh privacy concerns.</a:t>
            </a:r>
          </a:p>
          <a:p>
            <a:pPr>
              <a:spcAft>
                <a:spcPts val="1000"/>
              </a:spcAft>
            </a:pPr>
            <a:r>
              <a:rPr sz="1800">
                <a:solidFill>
                  <a:schemeClr val="accent6">
                    <a:lumMod val="75000"/>
                  </a:schemeClr>
                </a:solidFill>
              </a:rPr>
              <a:t>Deontology</a:t>
            </a:r>
            <a:r>
              <a:rPr sz="1800"/>
              <a:t>: Reject due to violation of individual rights.</a:t>
            </a:r>
          </a:p>
          <a:p>
            <a:pPr>
              <a:spcAft>
                <a:spcPts val="1000"/>
              </a:spcAft>
            </a:pPr>
            <a:r>
              <a:rPr sz="1800">
                <a:solidFill>
                  <a:schemeClr val="accent6">
                    <a:lumMod val="75000"/>
                  </a:schemeClr>
                </a:solidFill>
              </a:rPr>
              <a:t>Virtue</a:t>
            </a:r>
            <a:r>
              <a:rPr sz="1800"/>
              <a:t> </a:t>
            </a:r>
            <a:r>
              <a:rPr sz="1800">
                <a:solidFill>
                  <a:schemeClr val="accent6">
                    <a:lumMod val="75000"/>
                  </a:schemeClr>
                </a:solidFill>
              </a:rPr>
              <a:t>Ethics</a:t>
            </a:r>
            <a:r>
              <a:rPr sz="1800"/>
              <a:t>: Evaluate based on virtues like fairness and integrity.</a:t>
            </a:r>
          </a:p>
          <a:p>
            <a:pPr>
              <a:spcAft>
                <a:spcPts val="1000"/>
              </a:spcAft>
            </a:pPr>
            <a:r>
              <a:rPr sz="1800"/>
              <a:t>Same issue, different ethical outcomes.</a:t>
            </a:r>
          </a:p>
        </p:txBody>
      </p:sp>
      <p:sp>
        <p:nvSpPr>
          <p:cNvPr id="2" name="Title 1"/>
          <p:cNvSpPr>
            <a:spLocks noGrp="1"/>
          </p:cNvSpPr>
          <p:nvPr>
            <p:ph type="title"/>
          </p:nvPr>
        </p:nvSpPr>
        <p:spPr>
          <a:xfrm>
            <a:off x="381000" y="107368"/>
            <a:ext cx="8381260" cy="1054394"/>
          </a:xfrm>
        </p:spPr>
        <p:txBody>
          <a:bodyPr/>
          <a:lstStyle/>
          <a:p>
            <a:r>
              <a:rPr lang="en-US"/>
              <a:t>Ethics </a:t>
            </a:r>
            <a:r>
              <a:t>Case Study: </a:t>
            </a:r>
            <a:br>
              <a:rPr lang="en-US"/>
            </a:br>
            <a:r>
              <a:t>Facial Recognition </a:t>
            </a:r>
            <a:r>
              <a:rPr lang="en-US"/>
              <a:t>Technology (FRT)</a:t>
            </a:r>
            <a:endParaRPr/>
          </a:p>
        </p:txBody>
      </p:sp>
      <p:grpSp>
        <p:nvGrpSpPr>
          <p:cNvPr id="8" name="Group 7">
            <a:extLst>
              <a:ext uri="{FF2B5EF4-FFF2-40B4-BE49-F238E27FC236}">
                <a16:creationId xmlns:a16="http://schemas.microsoft.com/office/drawing/2014/main" id="{03E97971-8460-BB6A-5EF3-96679E855D65}"/>
              </a:ext>
            </a:extLst>
          </p:cNvPr>
          <p:cNvGrpSpPr/>
          <p:nvPr/>
        </p:nvGrpSpPr>
        <p:grpSpPr>
          <a:xfrm>
            <a:off x="3800190" y="1235837"/>
            <a:ext cx="2958049" cy="3134485"/>
            <a:chOff x="3577992" y="998384"/>
            <a:chExt cx="3210339" cy="3597965"/>
          </a:xfrm>
          <a:effectLst>
            <a:outerShdw blurRad="50800" dist="38100" dir="2700000" algn="tl" rotWithShape="0">
              <a:prstClr val="black">
                <a:alpha val="40000"/>
              </a:prstClr>
            </a:outerShdw>
          </a:effectLst>
        </p:grpSpPr>
        <p:sp>
          <p:nvSpPr>
            <p:cNvPr id="4" name="Rectangle: Folded Corner 3">
              <a:extLst>
                <a:ext uri="{FF2B5EF4-FFF2-40B4-BE49-F238E27FC236}">
                  <a16:creationId xmlns:a16="http://schemas.microsoft.com/office/drawing/2014/main" id="{F3525A96-7B6A-9817-B0E8-DE6B33F49770}"/>
                </a:ext>
              </a:extLst>
            </p:cNvPr>
            <p:cNvSpPr/>
            <p:nvPr/>
          </p:nvSpPr>
          <p:spPr>
            <a:xfrm>
              <a:off x="3577992" y="998384"/>
              <a:ext cx="3210339" cy="3597965"/>
            </a:xfrm>
            <a:prstGeom prst="foldedCorner">
              <a:avLst>
                <a:gd name="adj" fmla="val 7069"/>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r>
                <a:rPr lang="en-US" sz="1100">
                  <a:solidFill>
                    <a:schemeClr val="tx2">
                      <a:lumMod val="75000"/>
                    </a:schemeClr>
                  </a:solidFill>
                  <a:latin typeface="Book Antiqua" panose="02040602050305030304" pitchFamily="18" charset="0"/>
                </a:rPr>
                <a:t>On one hand, facial recognition technology can make life easier and processes smoother. Many smartphones now offer facial recognition as a quick and secure login option, such as Apple's FaceID on the iPhone. In public spaces and transportation hubs, FRT can speed up security checks, reduce wait times, and improve the overall user experience. Its ability to quickly and accurately verify identities has made it a valuable tool in enhancing safety and efficiency.</a:t>
              </a:r>
            </a:p>
            <a:p>
              <a:pPr fontAlgn="base"/>
              <a:endParaRPr lang="en-US" sz="1100">
                <a:solidFill>
                  <a:schemeClr val="tx2">
                    <a:lumMod val="75000"/>
                  </a:schemeClr>
                </a:solidFill>
                <a:latin typeface="Book Antiqua" panose="02040602050305030304" pitchFamily="18" charset="0"/>
              </a:endParaRPr>
            </a:p>
            <a:p>
              <a:pPr fontAlgn="base"/>
              <a:r>
                <a:rPr lang="en-US" sz="1100">
                  <a:solidFill>
                    <a:schemeClr val="tx2">
                      <a:lumMod val="75000"/>
                    </a:schemeClr>
                  </a:solidFill>
                  <a:latin typeface="Book Antiqua" panose="02040602050305030304" pitchFamily="18" charset="0"/>
                </a:rPr>
                <a:t>However, the widespread use of facial recognition technology has also drawn criticism from various campaign groups </a:t>
              </a:r>
              <a:br>
                <a:rPr lang="en-US" sz="1100">
                  <a:solidFill>
                    <a:schemeClr val="tx2">
                      <a:lumMod val="75000"/>
                    </a:schemeClr>
                  </a:solidFill>
                  <a:latin typeface="Book Antiqua" panose="02040602050305030304" pitchFamily="18" charset="0"/>
                </a:rPr>
              </a:br>
              <a:r>
                <a:rPr lang="en-US" sz="1100">
                  <a:solidFill>
                    <a:schemeClr val="tx2">
                      <a:lumMod val="75000"/>
                    </a:schemeClr>
                  </a:solidFill>
                  <a:latin typeface="Book Antiqua" panose="02040602050305030304" pitchFamily="18" charset="0"/>
                </a:rPr>
                <a:t>and privacy advocates…</a:t>
              </a:r>
            </a:p>
          </p:txBody>
        </p:sp>
        <p:sp>
          <p:nvSpPr>
            <p:cNvPr id="6" name="TextBox 5">
              <a:extLst>
                <a:ext uri="{FF2B5EF4-FFF2-40B4-BE49-F238E27FC236}">
                  <a16:creationId xmlns:a16="http://schemas.microsoft.com/office/drawing/2014/main" id="{843F3B28-E97C-6568-8BDB-4879AFB91A34}"/>
                </a:ext>
              </a:extLst>
            </p:cNvPr>
            <p:cNvSpPr txBox="1"/>
            <p:nvPr/>
          </p:nvSpPr>
          <p:spPr>
            <a:xfrm>
              <a:off x="4909831" y="4319349"/>
              <a:ext cx="1819230" cy="261610"/>
            </a:xfrm>
            <a:prstGeom prst="rect">
              <a:avLst/>
            </a:prstGeom>
            <a:noFill/>
          </p:spPr>
          <p:txBody>
            <a:bodyPr wrap="square">
              <a:spAutoFit/>
            </a:bodyPr>
            <a:lstStyle/>
            <a:p>
              <a:r>
                <a:rPr lang="en-US" sz="1100"/>
                <a:t>https://www.itpro.com/</a:t>
              </a:r>
            </a:p>
          </p:txBody>
        </p:sp>
      </p:grpSp>
      <p:grpSp>
        <p:nvGrpSpPr>
          <p:cNvPr id="10" name="Group 9">
            <a:extLst>
              <a:ext uri="{FF2B5EF4-FFF2-40B4-BE49-F238E27FC236}">
                <a16:creationId xmlns:a16="http://schemas.microsoft.com/office/drawing/2014/main" id="{69F59805-288C-8392-E294-B19474B958F3}"/>
              </a:ext>
            </a:extLst>
          </p:cNvPr>
          <p:cNvGrpSpPr/>
          <p:nvPr/>
        </p:nvGrpSpPr>
        <p:grpSpPr>
          <a:xfrm>
            <a:off x="6628843" y="2793000"/>
            <a:ext cx="2355489" cy="3260763"/>
            <a:chOff x="6275545" y="2882348"/>
            <a:chExt cx="2556387" cy="3742915"/>
          </a:xfrm>
          <a:effectLst>
            <a:outerShdw blurRad="50800" dist="38100" dir="2700000" algn="tl" rotWithShape="0">
              <a:prstClr val="black">
                <a:alpha val="40000"/>
              </a:prstClr>
            </a:outerShdw>
          </a:effectLst>
        </p:grpSpPr>
        <p:sp>
          <p:nvSpPr>
            <p:cNvPr id="7" name="Rectangle: Folded Corner 6">
              <a:extLst>
                <a:ext uri="{FF2B5EF4-FFF2-40B4-BE49-F238E27FC236}">
                  <a16:creationId xmlns:a16="http://schemas.microsoft.com/office/drawing/2014/main" id="{FC0B98FE-810F-BC18-0E92-2C666A5E5659}"/>
                </a:ext>
              </a:extLst>
            </p:cNvPr>
            <p:cNvSpPr/>
            <p:nvPr/>
          </p:nvSpPr>
          <p:spPr>
            <a:xfrm>
              <a:off x="6305551" y="2882348"/>
              <a:ext cx="2496377" cy="3741685"/>
            </a:xfrm>
            <a:prstGeom prst="foldedCorner">
              <a:avLst>
                <a:gd name="adj" fmla="val 7069"/>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r>
                <a:rPr lang="en-US" sz="1100">
                  <a:solidFill>
                    <a:schemeClr val="tx2">
                      <a:lumMod val="75000"/>
                    </a:schemeClr>
                  </a:solidFill>
                  <a:latin typeface="Book Antiqua" panose="02040602050305030304" pitchFamily="18" charset="0"/>
                </a:rPr>
                <a:t>Even though facial recognition technology can be used for good purposes such as criminal investigations, the dangers it poses to privacy rights could outweigh its benefits, said Hill. Both the right to privacy and users’ right to control their personal information shared on social media platforms should be protected, she added.</a:t>
              </a:r>
            </a:p>
            <a:p>
              <a:pPr fontAlgn="base"/>
              <a:endParaRPr lang="en-US" sz="1100">
                <a:solidFill>
                  <a:schemeClr val="tx2">
                    <a:lumMod val="75000"/>
                  </a:schemeClr>
                </a:solidFill>
                <a:latin typeface="Book Antiqua" panose="02040602050305030304" pitchFamily="18" charset="0"/>
              </a:endParaRPr>
            </a:p>
            <a:p>
              <a:pPr fontAlgn="base"/>
              <a:r>
                <a:rPr lang="en-US" sz="1100">
                  <a:solidFill>
                    <a:schemeClr val="tx2">
                      <a:lumMod val="75000"/>
                    </a:schemeClr>
                  </a:solidFill>
                  <a:latin typeface="Book Antiqua" panose="02040602050305030304" pitchFamily="18" charset="0"/>
                </a:rPr>
                <a:t>New laws to protect those rights should be modeled after regulations that made wiretapping, or the recording of communications between parties without their consent, illegal.</a:t>
              </a:r>
            </a:p>
          </p:txBody>
        </p:sp>
        <p:sp>
          <p:nvSpPr>
            <p:cNvPr id="9" name="TextBox 8">
              <a:extLst>
                <a:ext uri="{FF2B5EF4-FFF2-40B4-BE49-F238E27FC236}">
                  <a16:creationId xmlns:a16="http://schemas.microsoft.com/office/drawing/2014/main" id="{E646E3FB-89A1-82C6-4573-4E32582324A9}"/>
                </a:ext>
              </a:extLst>
            </p:cNvPr>
            <p:cNvSpPr txBox="1"/>
            <p:nvPr/>
          </p:nvSpPr>
          <p:spPr>
            <a:xfrm>
              <a:off x="6275545" y="6363653"/>
              <a:ext cx="2556387" cy="261610"/>
            </a:xfrm>
            <a:prstGeom prst="rect">
              <a:avLst/>
            </a:prstGeom>
            <a:noFill/>
          </p:spPr>
          <p:txBody>
            <a:bodyPr wrap="square">
              <a:spAutoFit/>
            </a:bodyPr>
            <a:lstStyle/>
            <a:p>
              <a:r>
                <a:rPr lang="en-US" sz="1100"/>
                <a:t>https://news.harvard.edu/gazette/</a:t>
              </a:r>
            </a:p>
          </p:txBody>
        </p:sp>
      </p:grpSp>
      <p:grpSp>
        <p:nvGrpSpPr>
          <p:cNvPr id="11" name="Group 10">
            <a:extLst>
              <a:ext uri="{FF2B5EF4-FFF2-40B4-BE49-F238E27FC236}">
                <a16:creationId xmlns:a16="http://schemas.microsoft.com/office/drawing/2014/main" id="{5ED63D14-2DDC-E367-4EC3-1610BB65E39D}"/>
              </a:ext>
            </a:extLst>
          </p:cNvPr>
          <p:cNvGrpSpPr/>
          <p:nvPr/>
        </p:nvGrpSpPr>
        <p:grpSpPr>
          <a:xfrm>
            <a:off x="2765879" y="3115788"/>
            <a:ext cx="2412323" cy="3512362"/>
            <a:chOff x="2056145" y="2824668"/>
            <a:chExt cx="2618068" cy="4031720"/>
          </a:xfrm>
          <a:effectLst>
            <a:outerShdw blurRad="50800" dist="38100" dir="2700000" algn="tl" rotWithShape="0">
              <a:prstClr val="black">
                <a:alpha val="40000"/>
              </a:prstClr>
            </a:outerShdw>
          </a:effectLst>
        </p:grpSpPr>
        <p:sp>
          <p:nvSpPr>
            <p:cNvPr id="12" name="Rectangle: Folded Corner 11">
              <a:extLst>
                <a:ext uri="{FF2B5EF4-FFF2-40B4-BE49-F238E27FC236}">
                  <a16:creationId xmlns:a16="http://schemas.microsoft.com/office/drawing/2014/main" id="{B3062D6B-9D15-CDA8-633E-4CBCBC3F2563}"/>
                </a:ext>
              </a:extLst>
            </p:cNvPr>
            <p:cNvSpPr/>
            <p:nvPr/>
          </p:nvSpPr>
          <p:spPr>
            <a:xfrm>
              <a:off x="2056145" y="3104325"/>
              <a:ext cx="2496377" cy="3741685"/>
            </a:xfrm>
            <a:prstGeom prst="foldedCorner">
              <a:avLst>
                <a:gd name="adj" fmla="val 7069"/>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r>
                <a:rPr lang="en-US" sz="1100">
                  <a:solidFill>
                    <a:schemeClr val="tx2">
                      <a:lumMod val="75000"/>
                    </a:schemeClr>
                  </a:solidFill>
                  <a:latin typeface="Book Antiqua" panose="02040602050305030304" pitchFamily="18" charset="0"/>
                </a:rPr>
                <a:t>Let’s look at another metric called the false positive rate, which assesses how often a FRT search will return results when there is no matching image in the database. Breaking results down by race, the same algorithm that produces the 98 percent true positive rate overall can also produce a false positive rate for black men several times the false positive rate for white men — and an even higher false positive rate for Black women. This example is not merely a hypothetical: in NIST testing, many algorithms have exhibited this pattern. </a:t>
              </a:r>
            </a:p>
          </p:txBody>
        </p:sp>
        <p:sp>
          <p:nvSpPr>
            <p:cNvPr id="13" name="TextBox 12">
              <a:extLst>
                <a:ext uri="{FF2B5EF4-FFF2-40B4-BE49-F238E27FC236}">
                  <a16:creationId xmlns:a16="http://schemas.microsoft.com/office/drawing/2014/main" id="{706D67FA-395C-1659-54C2-48268CB62AB6}"/>
                </a:ext>
              </a:extLst>
            </p:cNvPr>
            <p:cNvSpPr txBox="1"/>
            <p:nvPr/>
          </p:nvSpPr>
          <p:spPr>
            <a:xfrm>
              <a:off x="2770429" y="6556095"/>
              <a:ext cx="1903784" cy="300293"/>
            </a:xfrm>
            <a:prstGeom prst="rect">
              <a:avLst/>
            </a:prstGeom>
            <a:noFill/>
          </p:spPr>
          <p:txBody>
            <a:bodyPr wrap="square">
              <a:spAutoFit/>
            </a:bodyPr>
            <a:lstStyle/>
            <a:p>
              <a:r>
                <a:rPr lang="en-US" sz="1100"/>
                <a:t>https://www.aclu.org/</a:t>
              </a:r>
            </a:p>
          </p:txBody>
        </p:sp>
        <p:sp>
          <p:nvSpPr>
            <p:cNvPr id="14" name="TextBox 13">
              <a:extLst>
                <a:ext uri="{FF2B5EF4-FFF2-40B4-BE49-F238E27FC236}">
                  <a16:creationId xmlns:a16="http://schemas.microsoft.com/office/drawing/2014/main" id="{F3A82B3B-7106-2280-6C57-2EA54A47E4F3}"/>
                </a:ext>
              </a:extLst>
            </p:cNvPr>
            <p:cNvSpPr txBox="1"/>
            <p:nvPr/>
          </p:nvSpPr>
          <p:spPr>
            <a:xfrm>
              <a:off x="2056145" y="2824668"/>
              <a:ext cx="1903784" cy="300293"/>
            </a:xfrm>
            <a:prstGeom prst="rect">
              <a:avLst/>
            </a:prstGeom>
            <a:noFill/>
            <a:effectLst/>
          </p:spPr>
          <p:txBody>
            <a:bodyPr wrap="square">
              <a:spAutoFit/>
            </a:bodyPr>
            <a:lstStyle/>
            <a:p>
              <a:r>
                <a:rPr lang="en-US" sz="1100"/>
                <a:t>Virtue Ethics</a:t>
              </a:r>
            </a:p>
          </p:txBody>
        </p:sp>
      </p:grpSp>
      <p:sp>
        <p:nvSpPr>
          <p:cNvPr id="16" name="TextBox 15">
            <a:extLst>
              <a:ext uri="{FF2B5EF4-FFF2-40B4-BE49-F238E27FC236}">
                <a16:creationId xmlns:a16="http://schemas.microsoft.com/office/drawing/2014/main" id="{9911E3A0-42A7-8A4C-B32E-A29557BD9F45}"/>
              </a:ext>
            </a:extLst>
          </p:cNvPr>
          <p:cNvSpPr txBox="1"/>
          <p:nvPr/>
        </p:nvSpPr>
        <p:spPr>
          <a:xfrm>
            <a:off x="8151072" y="2541469"/>
            <a:ext cx="992928" cy="261610"/>
          </a:xfrm>
          <a:prstGeom prst="rect">
            <a:avLst/>
          </a:prstGeom>
          <a:noFill/>
        </p:spPr>
        <p:txBody>
          <a:bodyPr wrap="square">
            <a:spAutoFit/>
          </a:bodyPr>
          <a:lstStyle/>
          <a:p>
            <a:r>
              <a:rPr lang="en-US" sz="1100"/>
              <a:t>Deontology</a:t>
            </a:r>
          </a:p>
        </p:txBody>
      </p:sp>
      <p:sp>
        <p:nvSpPr>
          <p:cNvPr id="17" name="TextBox 16">
            <a:extLst>
              <a:ext uri="{FF2B5EF4-FFF2-40B4-BE49-F238E27FC236}">
                <a16:creationId xmlns:a16="http://schemas.microsoft.com/office/drawing/2014/main" id="{1E66CADA-C510-1ACC-CC91-2CEBBE9745DE}"/>
              </a:ext>
            </a:extLst>
          </p:cNvPr>
          <p:cNvSpPr txBox="1"/>
          <p:nvPr/>
        </p:nvSpPr>
        <p:spPr>
          <a:xfrm>
            <a:off x="5419123" y="4370322"/>
            <a:ext cx="992928" cy="261610"/>
          </a:xfrm>
          <a:prstGeom prst="rect">
            <a:avLst/>
          </a:prstGeom>
          <a:noFill/>
        </p:spPr>
        <p:txBody>
          <a:bodyPr wrap="square">
            <a:spAutoFit/>
          </a:bodyPr>
          <a:lstStyle/>
          <a:p>
            <a:r>
              <a:rPr lang="en-US" sz="1100"/>
              <a:t>Utilitariansim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478" y="1719070"/>
            <a:ext cx="3565039" cy="4904963"/>
          </a:xfrm>
        </p:spPr>
        <p:txBody>
          <a:bodyPr>
            <a:normAutofit/>
          </a:bodyPr>
          <a:lstStyle/>
          <a:p>
            <a:pPr>
              <a:spcAft>
                <a:spcPts val="1000"/>
              </a:spcAft>
              <a:defRPr sz="1800"/>
            </a:pPr>
            <a:r>
              <a:rPr lang="en-US" sz="2400"/>
              <a:t>Ethical framework based on outcomes: </a:t>
            </a:r>
            <a:br>
              <a:rPr lang="en-US" sz="2400"/>
            </a:br>
            <a:r>
              <a:rPr lang="en-US" sz="2400"/>
              <a:t>"The greatest good for the greatest number."</a:t>
            </a:r>
          </a:p>
          <a:p>
            <a:pPr>
              <a:spcBef>
                <a:spcPts val="1800"/>
              </a:spcBef>
              <a:spcAft>
                <a:spcPts val="1000"/>
              </a:spcAft>
              <a:defRPr sz="1800"/>
            </a:pPr>
            <a:r>
              <a:rPr lang="en-US" sz="2400"/>
              <a:t>Founded on consequentialism: actions are judged by their consequences.</a:t>
            </a:r>
          </a:p>
          <a:p>
            <a:pPr>
              <a:spcBef>
                <a:spcPts val="1800"/>
              </a:spcBef>
              <a:spcAft>
                <a:spcPts val="1000"/>
              </a:spcAft>
              <a:defRPr sz="1800"/>
            </a:pPr>
            <a:r>
              <a:rPr lang="en-US" sz="2400"/>
              <a:t>Focus on maximizing overall happiness or utility.</a:t>
            </a:r>
          </a:p>
        </p:txBody>
      </p:sp>
      <p:sp>
        <p:nvSpPr>
          <p:cNvPr id="2" name="Title 1"/>
          <p:cNvSpPr>
            <a:spLocks noGrp="1"/>
          </p:cNvSpPr>
          <p:nvPr>
            <p:ph type="title"/>
          </p:nvPr>
        </p:nvSpPr>
        <p:spPr/>
        <p:txBody>
          <a:bodyPr/>
          <a:lstStyle/>
          <a:p>
            <a:r>
              <a:rPr sz="3600"/>
              <a:t>What is Utilitarianism?</a:t>
            </a:r>
          </a:p>
        </p:txBody>
      </p:sp>
      <p:pic>
        <p:nvPicPr>
          <p:cNvPr id="1026" name="Picture 2" descr="How John Stuart Mill Got Over His ...">
            <a:extLst>
              <a:ext uri="{FF2B5EF4-FFF2-40B4-BE49-F238E27FC236}">
                <a16:creationId xmlns:a16="http://schemas.microsoft.com/office/drawing/2014/main" id="{90B87F5B-B8B8-2B89-E3EF-92352D260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045" y="4198798"/>
            <a:ext cx="193357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E4257F9-14DF-2AE0-FFBA-479A6EA270F5}"/>
              </a:ext>
            </a:extLst>
          </p:cNvPr>
          <p:cNvPicPr>
            <a:picLocks noChangeAspect="1"/>
          </p:cNvPicPr>
          <p:nvPr/>
        </p:nvPicPr>
        <p:blipFill>
          <a:blip r:embed="rId4"/>
          <a:srcRect b="13962"/>
          <a:stretch>
            <a:fillRect/>
          </a:stretch>
        </p:blipFill>
        <p:spPr>
          <a:xfrm>
            <a:off x="4353408" y="4223208"/>
            <a:ext cx="1947444" cy="2278945"/>
          </a:xfrm>
          <a:prstGeom prst="rect">
            <a:avLst/>
          </a:prstGeom>
          <a:solidFill>
            <a:srgbClr val="FFFFFF">
              <a:shade val="85000"/>
            </a:srgbClr>
          </a:solidFill>
          <a:ln w="508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79180CD8-A920-6AEF-71CF-4B7D58C852EA}"/>
              </a:ext>
            </a:extLst>
          </p:cNvPr>
          <p:cNvSpPr txBox="1"/>
          <p:nvPr/>
        </p:nvSpPr>
        <p:spPr>
          <a:xfrm>
            <a:off x="4346952" y="3884561"/>
            <a:ext cx="2139764" cy="707886"/>
          </a:xfrm>
          <a:prstGeom prst="rect">
            <a:avLst/>
          </a:prstGeom>
          <a:noFill/>
        </p:spPr>
        <p:txBody>
          <a:bodyPr wrap="square">
            <a:spAutoFit/>
          </a:bodyPr>
          <a:lstStyle/>
          <a:p>
            <a:r>
              <a:rPr lang="en-US" sz="2000">
                <a:latin typeface="Constantia" panose="02030602050306030303" pitchFamily="18" charset="0"/>
              </a:rPr>
              <a:t>Jeremy Bentham Bentham</a:t>
            </a:r>
            <a:endParaRPr lang="en-US" sz="2000"/>
          </a:p>
        </p:txBody>
      </p:sp>
      <p:sp>
        <p:nvSpPr>
          <p:cNvPr id="8" name="TextBox 7">
            <a:extLst>
              <a:ext uri="{FF2B5EF4-FFF2-40B4-BE49-F238E27FC236}">
                <a16:creationId xmlns:a16="http://schemas.microsoft.com/office/drawing/2014/main" id="{B701CC9A-6417-0BE0-1647-9CF99E286B22}"/>
              </a:ext>
            </a:extLst>
          </p:cNvPr>
          <p:cNvSpPr txBox="1"/>
          <p:nvPr/>
        </p:nvSpPr>
        <p:spPr>
          <a:xfrm>
            <a:off x="6703086" y="3875899"/>
            <a:ext cx="2016215" cy="400110"/>
          </a:xfrm>
          <a:prstGeom prst="rect">
            <a:avLst/>
          </a:prstGeom>
          <a:noFill/>
        </p:spPr>
        <p:txBody>
          <a:bodyPr wrap="square">
            <a:spAutoFit/>
          </a:bodyPr>
          <a:lstStyle/>
          <a:p>
            <a:pPr algn="ctr"/>
            <a:r>
              <a:rPr lang="en-US" sz="2000">
                <a:latin typeface="Constantia" panose="02030602050306030303" pitchFamily="18" charset="0"/>
              </a:rPr>
              <a:t>John Stuart Mill</a:t>
            </a:r>
            <a:endParaRPr lang="en-US"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719070"/>
            <a:ext cx="4096579" cy="4904963"/>
          </a:xfrm>
        </p:spPr>
        <p:txBody>
          <a:bodyPr>
            <a:normAutofit/>
          </a:bodyPr>
          <a:lstStyle/>
          <a:p>
            <a:pPr>
              <a:spcAft>
                <a:spcPts val="1000"/>
              </a:spcAft>
              <a:defRPr sz="1800"/>
            </a:pPr>
            <a:r>
              <a:rPr sz="2400"/>
              <a:t>Originated in the 18th-19th century as a response to rigid moral rules.</a:t>
            </a:r>
          </a:p>
          <a:p>
            <a:pPr>
              <a:spcAft>
                <a:spcPts val="1000"/>
              </a:spcAft>
              <a:defRPr sz="1800"/>
            </a:pPr>
            <a:r>
              <a:rPr sz="2400"/>
              <a:t>Mill expanded the theory to consider quality as well as quantity of happiness.</a:t>
            </a:r>
          </a:p>
          <a:p>
            <a:pPr>
              <a:spcAft>
                <a:spcPts val="1000"/>
              </a:spcAft>
              <a:defRPr sz="1800"/>
            </a:pPr>
            <a:r>
              <a:rPr sz="2400"/>
              <a:t>Modern variations: Rule vs. Act utilitarianism.</a:t>
            </a:r>
          </a:p>
          <a:p>
            <a:pPr>
              <a:spcAft>
                <a:spcPts val="1000"/>
              </a:spcAft>
              <a:defRPr sz="1800"/>
            </a:pPr>
            <a:r>
              <a:rPr sz="2400"/>
              <a:t>Applied in policy-making and cost-benefit analysis.</a:t>
            </a:r>
          </a:p>
        </p:txBody>
      </p:sp>
      <p:sp>
        <p:nvSpPr>
          <p:cNvPr id="2" name="Title 1"/>
          <p:cNvSpPr>
            <a:spLocks noGrp="1"/>
          </p:cNvSpPr>
          <p:nvPr>
            <p:ph type="title"/>
          </p:nvPr>
        </p:nvSpPr>
        <p:spPr/>
        <p:txBody>
          <a:bodyPr/>
          <a:lstStyle/>
          <a:p>
            <a:r>
              <a:t>Evolution of Utilitarianism</a:t>
            </a:r>
          </a:p>
        </p:txBody>
      </p:sp>
      <p:pic>
        <p:nvPicPr>
          <p:cNvPr id="5" name="Picture 4">
            <a:extLst>
              <a:ext uri="{FF2B5EF4-FFF2-40B4-BE49-F238E27FC236}">
                <a16:creationId xmlns:a16="http://schemas.microsoft.com/office/drawing/2014/main" id="{B4C05679-EC49-1C9B-A3B7-6AED7B0EADBF}"/>
              </a:ext>
            </a:extLst>
          </p:cNvPr>
          <p:cNvPicPr>
            <a:picLocks noChangeAspect="1"/>
          </p:cNvPicPr>
          <p:nvPr/>
        </p:nvPicPr>
        <p:blipFill>
          <a:blip r:embed="rId2"/>
          <a:stretch>
            <a:fillRect/>
          </a:stretch>
        </p:blipFill>
        <p:spPr>
          <a:xfrm>
            <a:off x="4823050" y="2550395"/>
            <a:ext cx="4020242" cy="346456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719070"/>
            <a:ext cx="4191001" cy="4904963"/>
          </a:xfrm>
        </p:spPr>
        <p:txBody>
          <a:bodyPr vert="horz" lIns="91440" tIns="45720" rIns="91440" bIns="45720" rtlCol="0">
            <a:normAutofit/>
          </a:bodyPr>
          <a:lstStyle/>
          <a:p>
            <a:pPr>
              <a:spcAft>
                <a:spcPts val="1000"/>
              </a:spcAft>
            </a:pPr>
            <a:r>
              <a:rPr sz="2400"/>
              <a:t>Focuses on outcomes rather than intentions or character.</a:t>
            </a:r>
          </a:p>
          <a:p>
            <a:pPr>
              <a:spcAft>
                <a:spcPts val="1000"/>
              </a:spcAft>
            </a:pPr>
            <a:r>
              <a:rPr sz="2400"/>
              <a:t>Flexible and adaptable to diverse scenarios.</a:t>
            </a:r>
          </a:p>
          <a:p>
            <a:pPr>
              <a:spcAft>
                <a:spcPts val="1000"/>
              </a:spcAft>
            </a:pPr>
            <a:r>
              <a:rPr sz="2400"/>
              <a:t>Quantitative approach to ethical decisions.</a:t>
            </a:r>
          </a:p>
          <a:p>
            <a:pPr>
              <a:spcAft>
                <a:spcPts val="1000"/>
              </a:spcAft>
            </a:pPr>
            <a:r>
              <a:rPr sz="2400"/>
              <a:t>Challenges: Measuring 'happiness' and potential disregard for minority rights.</a:t>
            </a:r>
          </a:p>
        </p:txBody>
      </p:sp>
      <p:sp>
        <p:nvSpPr>
          <p:cNvPr id="2" name="Title 1"/>
          <p:cNvSpPr>
            <a:spLocks noGrp="1"/>
          </p:cNvSpPr>
          <p:nvPr>
            <p:ph type="title"/>
          </p:nvPr>
        </p:nvSpPr>
        <p:spPr/>
        <p:txBody>
          <a:bodyPr/>
          <a:lstStyle/>
          <a:p>
            <a:r>
              <a:t>Why Utilitarianism is Unique</a:t>
            </a:r>
          </a:p>
        </p:txBody>
      </p:sp>
      <p:pic>
        <p:nvPicPr>
          <p:cNvPr id="4098" name="Picture 2" descr="Is Utilitarianism Alienating? | by ...">
            <a:extLst>
              <a:ext uri="{FF2B5EF4-FFF2-40B4-BE49-F238E27FC236}">
                <a16:creationId xmlns:a16="http://schemas.microsoft.com/office/drawing/2014/main" id="{FC5135BF-A031-D5DE-B75B-1D9A8CA59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496" y="2301342"/>
            <a:ext cx="4041671" cy="30273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768" y="1881792"/>
            <a:ext cx="3792101" cy="4620361"/>
          </a:xfrm>
        </p:spPr>
        <p:txBody>
          <a:bodyPr vert="horz" lIns="91440" tIns="45720" rIns="91440" bIns="45720" rtlCol="0">
            <a:normAutofit/>
          </a:bodyPr>
          <a:lstStyle/>
          <a:p>
            <a:pPr>
              <a:spcAft>
                <a:spcPts val="1000"/>
              </a:spcAft>
            </a:pPr>
            <a:r>
              <a:rPr sz="2200"/>
              <a:t>Data privacy vs. societal benefit: Sharing user data for public health.</a:t>
            </a:r>
          </a:p>
          <a:p>
            <a:pPr>
              <a:spcAft>
                <a:spcPts val="1000"/>
              </a:spcAft>
            </a:pPr>
            <a:r>
              <a:rPr sz="2200"/>
              <a:t>AI algorithms: Optimizing traffic flow to benefit the majority.</a:t>
            </a:r>
          </a:p>
          <a:p>
            <a:pPr>
              <a:spcAft>
                <a:spcPts val="1000"/>
              </a:spcAft>
            </a:pPr>
            <a:r>
              <a:rPr sz="2200"/>
              <a:t>Net neutrality: Maximizing benefit to most users.</a:t>
            </a:r>
          </a:p>
          <a:p>
            <a:pPr>
              <a:spcAft>
                <a:spcPts val="1000"/>
              </a:spcAft>
            </a:pPr>
            <a:r>
              <a:rPr sz="2200"/>
              <a:t>Software updates: Prioritizing features for majority benefit.</a:t>
            </a:r>
          </a:p>
        </p:txBody>
      </p:sp>
      <p:sp>
        <p:nvSpPr>
          <p:cNvPr id="2" name="Title 1"/>
          <p:cNvSpPr>
            <a:spLocks noGrp="1"/>
          </p:cNvSpPr>
          <p:nvPr>
            <p:ph type="title"/>
          </p:nvPr>
        </p:nvSpPr>
        <p:spPr/>
        <p:txBody>
          <a:bodyPr/>
          <a:lstStyle/>
          <a:p>
            <a:r>
              <a:t>Examples in Computer Science</a:t>
            </a:r>
          </a:p>
        </p:txBody>
      </p:sp>
      <p:pic>
        <p:nvPicPr>
          <p:cNvPr id="5122" name="Picture 2" descr="Generated image">
            <a:extLst>
              <a:ext uri="{FF2B5EF4-FFF2-40B4-BE49-F238E27FC236}">
                <a16:creationId xmlns:a16="http://schemas.microsoft.com/office/drawing/2014/main" id="{32C56371-A6A7-2DFF-B3D2-010BE4D07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602" y="2473176"/>
            <a:ext cx="4210689" cy="28071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2349E18-4D5A-E5A9-2B52-8E713852B83F}"/>
              </a:ext>
            </a:extLst>
          </p:cNvPr>
          <p:cNvSpPr/>
          <p:nvPr/>
        </p:nvSpPr>
        <p:spPr>
          <a:xfrm>
            <a:off x="4817477" y="4639506"/>
            <a:ext cx="1558775" cy="527775"/>
          </a:xfrm>
          <a:prstGeom prst="rect">
            <a:avLst/>
          </a:prstGeom>
          <a:solidFill>
            <a:srgbClr val="FDF1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356574"/>
            <a:ext cx="4233958" cy="4267459"/>
          </a:xfrm>
        </p:spPr>
        <p:txBody>
          <a:bodyPr vert="horz" lIns="91440" tIns="45720" rIns="91440" bIns="45720" rtlCol="0">
            <a:normAutofit/>
          </a:bodyPr>
          <a:lstStyle/>
          <a:p>
            <a:pPr>
              <a:spcAft>
                <a:spcPts val="1000"/>
              </a:spcAft>
            </a:pPr>
            <a:r>
              <a:rPr sz="2400"/>
              <a:t>Ethics based on duties, rules, and obligations.</a:t>
            </a:r>
          </a:p>
          <a:p>
            <a:pPr>
              <a:spcAft>
                <a:spcPts val="1000"/>
              </a:spcAft>
            </a:pPr>
            <a:r>
              <a:rPr sz="2400"/>
              <a:t>Morality of an action is determined by universal moral laws.</a:t>
            </a:r>
          </a:p>
          <a:p>
            <a:pPr>
              <a:spcAft>
                <a:spcPts val="1000"/>
              </a:spcAft>
            </a:pPr>
            <a:r>
              <a:rPr sz="2400"/>
              <a:t>'Do the right thing,' regardless of consequences.</a:t>
            </a:r>
          </a:p>
        </p:txBody>
      </p:sp>
      <p:sp>
        <p:nvSpPr>
          <p:cNvPr id="2" name="Title 1"/>
          <p:cNvSpPr>
            <a:spLocks noGrp="1"/>
          </p:cNvSpPr>
          <p:nvPr>
            <p:ph type="title"/>
          </p:nvPr>
        </p:nvSpPr>
        <p:spPr/>
        <p:txBody>
          <a:bodyPr/>
          <a:lstStyle/>
          <a:p>
            <a:r>
              <a:t>What is Deontology?</a:t>
            </a:r>
          </a:p>
        </p:txBody>
      </p:sp>
      <p:pic>
        <p:nvPicPr>
          <p:cNvPr id="2050" name="Picture 2" descr="Immanuel Kant | Open Library">
            <a:extLst>
              <a:ext uri="{FF2B5EF4-FFF2-40B4-BE49-F238E27FC236}">
                <a16:creationId xmlns:a16="http://schemas.microsoft.com/office/drawing/2014/main" id="{39C92343-0726-0201-D3E1-422767568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0115" y="2463971"/>
            <a:ext cx="1781175" cy="2571750"/>
          </a:xfrm>
          <a:prstGeom prst="rect">
            <a:avLst/>
          </a:prstGeom>
          <a:solidFill>
            <a:srgbClr val="FFFFFF">
              <a:shade val="85000"/>
            </a:srgbClr>
          </a:solidFill>
          <a:ln w="508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01781D-D29A-F13D-F66D-E57E5926AAD8}"/>
              </a:ext>
            </a:extLst>
          </p:cNvPr>
          <p:cNvSpPr txBox="1"/>
          <p:nvPr/>
        </p:nvSpPr>
        <p:spPr>
          <a:xfrm>
            <a:off x="5860115" y="5108247"/>
            <a:ext cx="4572000" cy="369332"/>
          </a:xfrm>
          <a:prstGeom prst="rect">
            <a:avLst/>
          </a:prstGeom>
          <a:noFill/>
        </p:spPr>
        <p:txBody>
          <a:bodyPr wrap="square">
            <a:spAutoFit/>
          </a:bodyPr>
          <a:lstStyle/>
          <a:p>
            <a:r>
              <a:rPr lang="en-US" sz="1800">
                <a:latin typeface="Constantia" panose="02030602050306030303" pitchFamily="18" charset="0"/>
              </a:rPr>
              <a:t>Immanuel Kant </a:t>
            </a:r>
            <a:endParaRPr lang="en-US">
              <a:latin typeface="Constantia" panose="02030602050306030303"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2141782"/>
            <a:ext cx="4191001" cy="4482251"/>
          </a:xfrm>
        </p:spPr>
        <p:txBody>
          <a:bodyPr vert="horz" lIns="91440" tIns="45720" rIns="91440" bIns="45720" rtlCol="0">
            <a:normAutofit/>
          </a:bodyPr>
          <a:lstStyle/>
          <a:p>
            <a:pPr>
              <a:spcAft>
                <a:spcPts val="1000"/>
              </a:spcAft>
            </a:pPr>
            <a:r>
              <a:rPr sz="2400"/>
              <a:t>Emerged as a counter to consequentialist theories.</a:t>
            </a:r>
          </a:p>
          <a:p>
            <a:pPr>
              <a:spcAft>
                <a:spcPts val="1000"/>
              </a:spcAft>
            </a:pPr>
            <a:r>
              <a:rPr sz="2400"/>
              <a:t>Kant's categorical imperative: Act only on maxims that can be universal.</a:t>
            </a:r>
          </a:p>
          <a:p>
            <a:pPr>
              <a:spcAft>
                <a:spcPts val="1000"/>
              </a:spcAft>
            </a:pPr>
            <a:r>
              <a:rPr sz="2400"/>
              <a:t>Modern interpretations focus on rights, justice, and fairness.</a:t>
            </a:r>
          </a:p>
        </p:txBody>
      </p:sp>
      <p:sp>
        <p:nvSpPr>
          <p:cNvPr id="2" name="Title 1"/>
          <p:cNvSpPr>
            <a:spLocks noGrp="1"/>
          </p:cNvSpPr>
          <p:nvPr>
            <p:ph type="title"/>
          </p:nvPr>
        </p:nvSpPr>
        <p:spPr/>
        <p:txBody>
          <a:bodyPr/>
          <a:lstStyle/>
          <a:p>
            <a:r>
              <a:t>Evolution of Deontology</a:t>
            </a:r>
          </a:p>
        </p:txBody>
      </p:sp>
      <p:pic>
        <p:nvPicPr>
          <p:cNvPr id="8194" name="Picture 2" descr="Generated image">
            <a:extLst>
              <a:ext uri="{FF2B5EF4-FFF2-40B4-BE49-F238E27FC236}">
                <a16:creationId xmlns:a16="http://schemas.microsoft.com/office/drawing/2014/main" id="{753573C4-1F8D-DAC4-5D4C-A3B3D2777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8853" y="2141782"/>
            <a:ext cx="3783407" cy="37834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719070"/>
            <a:ext cx="3288875" cy="4904963"/>
          </a:xfrm>
        </p:spPr>
        <p:txBody>
          <a:bodyPr vert="horz" lIns="91440" tIns="45720" rIns="91440" bIns="45720" rtlCol="0">
            <a:normAutofit/>
          </a:bodyPr>
          <a:lstStyle/>
          <a:p>
            <a:pPr>
              <a:spcAft>
                <a:spcPts val="1000"/>
              </a:spcAft>
            </a:pPr>
            <a:r>
              <a:rPr sz="2400"/>
              <a:t>Emphasizes intention and adherence to moral duty.</a:t>
            </a:r>
          </a:p>
          <a:p>
            <a:pPr>
              <a:spcAft>
                <a:spcPts val="1000"/>
              </a:spcAft>
            </a:pPr>
            <a:r>
              <a:rPr sz="2400"/>
              <a:t>Provides clear moral rules and principles.</a:t>
            </a:r>
          </a:p>
          <a:p>
            <a:pPr>
              <a:spcAft>
                <a:spcPts val="1000"/>
              </a:spcAft>
            </a:pPr>
            <a:r>
              <a:rPr sz="2400"/>
              <a:t>Protects individual rights even against majority benefit.</a:t>
            </a:r>
          </a:p>
          <a:p>
            <a:pPr>
              <a:spcAft>
                <a:spcPts val="1000"/>
              </a:spcAft>
            </a:pPr>
            <a:r>
              <a:rPr sz="2400"/>
              <a:t>Challenges: Can lead to rigid decisions that ignore outcomes.</a:t>
            </a:r>
          </a:p>
        </p:txBody>
      </p:sp>
      <p:sp>
        <p:nvSpPr>
          <p:cNvPr id="2" name="Title 1"/>
          <p:cNvSpPr>
            <a:spLocks noGrp="1"/>
          </p:cNvSpPr>
          <p:nvPr>
            <p:ph type="title"/>
          </p:nvPr>
        </p:nvSpPr>
        <p:spPr/>
        <p:txBody>
          <a:bodyPr/>
          <a:lstStyle/>
          <a:p>
            <a:r>
              <a:t>Why Deontology is Unique</a:t>
            </a:r>
          </a:p>
        </p:txBody>
      </p:sp>
      <p:pic>
        <p:nvPicPr>
          <p:cNvPr id="7170" name="Picture 2" descr="Illustrating Equality VS Equity ...">
            <a:extLst>
              <a:ext uri="{FF2B5EF4-FFF2-40B4-BE49-F238E27FC236}">
                <a16:creationId xmlns:a16="http://schemas.microsoft.com/office/drawing/2014/main" id="{D879729D-469A-10B6-7CE0-2C7CF3927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675" y="2436354"/>
            <a:ext cx="4287463" cy="32114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19070"/>
            <a:ext cx="3988482" cy="4904963"/>
          </a:xfrm>
        </p:spPr>
        <p:txBody>
          <a:bodyPr vert="horz" lIns="91440" tIns="45720" rIns="91440" bIns="45720" rtlCol="0">
            <a:normAutofit/>
          </a:bodyPr>
          <a:lstStyle/>
          <a:p>
            <a:pPr>
              <a:spcAft>
                <a:spcPts val="1000"/>
              </a:spcAft>
            </a:pPr>
            <a:r>
              <a:rPr sz="2400"/>
              <a:t>Refusing to build surveillance software due to privacy rights.</a:t>
            </a:r>
          </a:p>
          <a:p>
            <a:pPr>
              <a:spcAft>
                <a:spcPts val="1000"/>
              </a:spcAft>
            </a:pPr>
            <a:r>
              <a:rPr sz="2400"/>
              <a:t>Following strict data protection laws regardless of utility.</a:t>
            </a:r>
          </a:p>
          <a:p>
            <a:pPr>
              <a:spcAft>
                <a:spcPts val="1000"/>
              </a:spcAft>
            </a:pPr>
            <a:r>
              <a:rPr sz="2400"/>
              <a:t>AI decision-making constrained by ethical rules (e.g., not lying).</a:t>
            </a:r>
          </a:p>
          <a:p>
            <a:pPr>
              <a:spcAft>
                <a:spcPts val="1000"/>
              </a:spcAft>
            </a:pPr>
            <a:r>
              <a:rPr sz="2400"/>
              <a:t>Developers' duty to fix security vulnerabilities.</a:t>
            </a:r>
          </a:p>
        </p:txBody>
      </p:sp>
      <p:sp>
        <p:nvSpPr>
          <p:cNvPr id="2" name="Title 1"/>
          <p:cNvSpPr>
            <a:spLocks noGrp="1"/>
          </p:cNvSpPr>
          <p:nvPr>
            <p:ph type="title"/>
          </p:nvPr>
        </p:nvSpPr>
        <p:spPr/>
        <p:txBody>
          <a:bodyPr/>
          <a:lstStyle/>
          <a:p>
            <a:r>
              <a:t>Examples in Computer Science</a:t>
            </a:r>
          </a:p>
        </p:txBody>
      </p:sp>
      <p:pic>
        <p:nvPicPr>
          <p:cNvPr id="9220" name="Picture 4" descr="Generated image">
            <a:extLst>
              <a:ext uri="{FF2B5EF4-FFF2-40B4-BE49-F238E27FC236}">
                <a16:creationId xmlns:a16="http://schemas.microsoft.com/office/drawing/2014/main" id="{C5184F27-8585-6A63-07EA-F3354474D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1479" y="1997549"/>
            <a:ext cx="4348003" cy="43480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ava Green">
  <a:themeElements>
    <a:clrScheme name="Custom 15">
      <a:dk1>
        <a:sysClr val="windowText" lastClr="000000"/>
      </a:dk1>
      <a:lt1>
        <a:sysClr val="window" lastClr="FFFFFF"/>
      </a:lt1>
      <a:dk2>
        <a:srgbClr val="605F28"/>
      </a:dk2>
      <a:lt2>
        <a:srgbClr val="FEECEF"/>
      </a:lt2>
      <a:accent1>
        <a:srgbClr val="1F03EB"/>
      </a:accent1>
      <a:accent2>
        <a:srgbClr val="0070C0"/>
      </a:accent2>
      <a:accent3>
        <a:srgbClr val="A147C9"/>
      </a:accent3>
      <a:accent4>
        <a:srgbClr val="2E6C57"/>
      </a:accent4>
      <a:accent5>
        <a:srgbClr val="5B4672"/>
      </a:accent5>
      <a:accent6>
        <a:srgbClr val="45CBA2"/>
      </a:accent6>
      <a:hlink>
        <a:srgbClr val="47295D"/>
      </a:hlink>
      <a:folHlink>
        <a:srgbClr val="47295D"/>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ctr">
          <a:lnSpc>
            <a:spcPts val="1800"/>
          </a:lnSpc>
          <a:defRPr sz="1800" b="0" dirty="0" err="1" smtClean="0">
            <a:latin typeface="+mn-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EA6A76FA62714883AEE11A0DA82FC0" ma:contentTypeVersion="15" ma:contentTypeDescription="Create a new document." ma:contentTypeScope="" ma:versionID="66811e08854bfed6c0c7a406f60c4026">
  <xsd:schema xmlns:xsd="http://www.w3.org/2001/XMLSchema" xmlns:xs="http://www.w3.org/2001/XMLSchema" xmlns:p="http://schemas.microsoft.com/office/2006/metadata/properties" xmlns:ns3="1b2cce50-20c8-4be2-ab4a-8cf748c58f75" xmlns:ns4="cea88bd4-744b-42d7-a94f-f55256debc8b" targetNamespace="http://schemas.microsoft.com/office/2006/metadata/properties" ma:root="true" ma:fieldsID="c1ee41e6d188a3296cd48800e9d1078b" ns3:_="" ns4:_="">
    <xsd:import namespace="1b2cce50-20c8-4be2-ab4a-8cf748c58f75"/>
    <xsd:import namespace="cea88bd4-744b-42d7-a94f-f55256debc8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2cce50-20c8-4be2-ab4a-8cf748c58f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a88bd4-744b-42d7-a94f-f55256debc8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b2cce50-20c8-4be2-ab4a-8cf748c58f75" xsi:nil="true"/>
  </documentManagement>
</p:properties>
</file>

<file path=customXml/itemProps1.xml><?xml version="1.0" encoding="utf-8"?>
<ds:datastoreItem xmlns:ds="http://schemas.openxmlformats.org/officeDocument/2006/customXml" ds:itemID="{5F17F543-8614-4865-B8BF-2F3E548AFEC3}">
  <ds:schemaRefs>
    <ds:schemaRef ds:uri="1b2cce50-20c8-4be2-ab4a-8cf748c58f75"/>
    <ds:schemaRef ds:uri="cea88bd4-744b-42d7-a94f-f55256debc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8CC6618-0B1E-47F2-90B3-63B9348ABBD9}">
  <ds:schemaRefs>
    <ds:schemaRef ds:uri="http://schemas.microsoft.com/sharepoint/v3/contenttype/forms"/>
  </ds:schemaRefs>
</ds:datastoreItem>
</file>

<file path=customXml/itemProps3.xml><?xml version="1.0" encoding="utf-8"?>
<ds:datastoreItem xmlns:ds="http://schemas.openxmlformats.org/officeDocument/2006/customXml" ds:itemID="{244658A1-7372-4169-9B7A-0065EEC30B9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ea88bd4-744b-42d7-a94f-f55256debc8b"/>
    <ds:schemaRef ds:uri="1b2cce50-20c8-4be2-ab4a-8cf748c58f7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1857</TotalTime>
  <Words>1111</Words>
  <Application>Microsoft Office PowerPoint</Application>
  <PresentationFormat>On-screen Show (4:3)</PresentationFormat>
  <Paragraphs>110</Paragraphs>
  <Slides>15</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Arial Narrow</vt:lpstr>
      <vt:lpstr>Book Antiqua</vt:lpstr>
      <vt:lpstr>Calibri</vt:lpstr>
      <vt:lpstr>Constantia</vt:lpstr>
      <vt:lpstr>Franklin Gothic Medium</vt:lpstr>
      <vt:lpstr>Times</vt:lpstr>
      <vt:lpstr>Wingdings</vt:lpstr>
      <vt:lpstr>Wingdings 2</vt:lpstr>
      <vt:lpstr>Java Green</vt:lpstr>
      <vt:lpstr>CS 00500 – Graduate Seminar  Lesson 5.1    Ethics in  Computer Science </vt:lpstr>
      <vt:lpstr>What is Utilitarianism?</vt:lpstr>
      <vt:lpstr>Evolution of Utilitarianism</vt:lpstr>
      <vt:lpstr>Why Utilitarianism is Unique</vt:lpstr>
      <vt:lpstr>Examples in Computer Science</vt:lpstr>
      <vt:lpstr>What is Deontology?</vt:lpstr>
      <vt:lpstr>Evolution of Deontology</vt:lpstr>
      <vt:lpstr>Why Deontology is Unique</vt:lpstr>
      <vt:lpstr>Examples in Computer Science</vt:lpstr>
      <vt:lpstr>What is Virtue Ethics?</vt:lpstr>
      <vt:lpstr>Evolution of Virtue Ethics</vt:lpstr>
      <vt:lpstr>Why Virtue Ethics is Unique</vt:lpstr>
      <vt:lpstr>Examples in Computer Science</vt:lpstr>
      <vt:lpstr>Comparison of the Three Models</vt:lpstr>
      <vt:lpstr>Ethics Case Study:  Facial Recognition Technology (FRT)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Object-Oriented Programming and Data Abstraction  Lesson 1: Review</dc:title>
  <dc:creator>Jack Myers</dc:creator>
  <cp:lastModifiedBy>Myers, Jack F</cp:lastModifiedBy>
  <cp:revision>6</cp:revision>
  <dcterms:created xsi:type="dcterms:W3CDTF">2013-12-20T15:33:26Z</dcterms:created>
  <dcterms:modified xsi:type="dcterms:W3CDTF">2025-07-27T16:31:46Z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0x0101004BEA6A76FA62714883AEE11A0DA82FC0</vt:lpwstr>
  </property>
</Properties>
</file>