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3" r:id="rId1"/>
  </p:sldMasterIdLst>
  <p:notesMasterIdLst>
    <p:notesMasterId r:id="rId15"/>
  </p:notesMasterIdLst>
  <p:sldIdLst>
    <p:sldId id="256" r:id="rId2"/>
    <p:sldId id="257" r:id="rId3"/>
    <p:sldId id="258" r:id="rId4"/>
    <p:sldId id="259" r:id="rId5"/>
    <p:sldId id="260" r:id="rId6"/>
    <p:sldId id="261" r:id="rId7"/>
    <p:sldId id="262" r:id="rId8"/>
    <p:sldId id="263" r:id="rId9"/>
    <p:sldId id="264" r:id="rId10"/>
    <p:sldId id="271" r:id="rId11"/>
    <p:sldId id="265" r:id="rId12"/>
    <p:sldId id="267" r:id="rId13"/>
    <p:sldId id="269" r:id="rId1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83" d="100"/>
          <a:sy n="83" d="100"/>
        </p:scale>
        <p:origin x="957" y="39"/>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snapToGrid="0" snapToObjects="1">
      <p:cViewPr>
        <p:scale>
          <a:sx n="66" d="100"/>
          <a:sy n="66" d="100"/>
        </p:scale>
        <p:origin x="2571" y="63"/>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96420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t>Welcome the audience, introduce yourself, and explain that this presentation will explore what academic integrity means, why it matters, and how to uphold it.</a:t>
            </a:r>
          </a:p>
        </p:txBody>
      </p:sp>
      <p:sp>
        <p:nvSpPr>
          <p:cNvPr id="4" name="Slide Number Placeholder 3"/>
          <p:cNvSpPr>
            <a:spLocks noGrp="1"/>
          </p:cNvSpPr>
          <p:nvPr>
            <p:ph type="sldNum" sz="quarter" idx="5"/>
          </p:nvPr>
        </p:nvSpPr>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t>Academic integrity is built in everyday choices, not just big moments. Stay true to your values.</a:t>
            </a:r>
          </a:p>
        </p:txBody>
      </p:sp>
      <p:sp>
        <p:nvSpPr>
          <p:cNvPr id="4" name="Slide Number Placeholder 3"/>
          <p:cNvSpPr>
            <a:spLocks noGrp="1"/>
          </p:cNvSpPr>
          <p:nvPr>
            <p:ph type="sldNum" sz="quarter" idx="5"/>
          </p:nvPr>
        </p:nvSpPr>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t>Don’t believe myths about cheating. Integrity matters even when no one is watching.</a:t>
            </a:r>
          </a:p>
        </p:txBody>
      </p:sp>
      <p:sp>
        <p:nvSpPr>
          <p:cNvPr id="4" name="Slide Number Placeholder 3"/>
          <p:cNvSpPr>
            <a:spLocks noGrp="1"/>
          </p:cNvSpPr>
          <p:nvPr>
            <p:ph type="sldNum" sz="quarter" idx="5"/>
          </p:nvPr>
        </p:nvSpPr>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t>Good habits and planning help you stay on the path of integrity.</a:t>
            </a:r>
          </a:p>
        </p:txBody>
      </p:sp>
      <p:sp>
        <p:nvSpPr>
          <p:cNvPr id="4" name="Slide Number Placeholder 3"/>
          <p:cNvSpPr>
            <a:spLocks noGrp="1"/>
          </p:cNvSpPr>
          <p:nvPr>
            <p:ph type="sldNum" sz="quarter" idx="5"/>
          </p:nvPr>
        </p:nvSpPr>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t>Academic integrity is the moral foundation of your educational journey and your future career. It encompasses honesty, fairness, and respect. By practicing integrity, you earn the trust of peers, faculty, and future employers. Your reputation begins today with the choices you make.</a:t>
            </a:r>
          </a:p>
        </p:txBody>
      </p:sp>
      <p:sp>
        <p:nvSpPr>
          <p:cNvPr id="4" name="Slide Number Placeholder 3"/>
          <p:cNvSpPr>
            <a:spLocks noGrp="1"/>
          </p:cNvSpPr>
          <p:nvPr>
            <p:ph type="sldNum" sz="quarter" idx="5"/>
          </p:nvPr>
        </p:nvSpPr>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t>Academic integrity is much more than avoiding cheating. It’s how you approach your learning daily, with honesty, fairness, respect for others’ ideas, and responsibility for your actions. It’s the invisible contract that lets us trust each other in academia.</a:t>
            </a:r>
          </a:p>
        </p:txBody>
      </p:sp>
      <p:sp>
        <p:nvSpPr>
          <p:cNvPr id="4" name="Slide Number Placeholder 3"/>
          <p:cNvSpPr>
            <a:spLocks noGrp="1"/>
          </p:cNvSpPr>
          <p:nvPr>
            <p:ph type="sldNum" sz="quarter" idx="5"/>
          </p:nvPr>
        </p:nvSpPr>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t>Integrity ensures that your achievements reflect your true abilities. It protects the credibility of your degree. Practicing integrity now shapes your future professionalism and strengthens the community.</a:t>
            </a:r>
          </a:p>
        </p:txBody>
      </p:sp>
      <p:sp>
        <p:nvSpPr>
          <p:cNvPr id="4" name="Slide Number Placeholder 3"/>
          <p:cNvSpPr>
            <a:spLocks noGrp="1"/>
          </p:cNvSpPr>
          <p:nvPr>
            <p:ph type="sldNum" sz="quarter" idx="5"/>
          </p:nvPr>
        </p:nvSpPr>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t>Dishonesty takes many forms. Each harms fairness and trust within the academic community. It’s vital to recognize and avoid these actions.</a:t>
            </a:r>
          </a:p>
        </p:txBody>
      </p:sp>
      <p:sp>
        <p:nvSpPr>
          <p:cNvPr id="4" name="Slide Number Placeholder 3"/>
          <p:cNvSpPr>
            <a:spLocks noGrp="1"/>
          </p:cNvSpPr>
          <p:nvPr>
            <p:ph type="sldNum" sz="quarter" idx="5"/>
          </p:nvPr>
        </p:nvSpPr>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t>Academic dishonesty can bring serious penalties that follow you beyond school. Integrity protects your future.</a:t>
            </a:r>
          </a:p>
        </p:txBody>
      </p:sp>
      <p:sp>
        <p:nvSpPr>
          <p:cNvPr id="4" name="Slide Number Placeholder 3"/>
          <p:cNvSpPr>
            <a:spLocks noGrp="1"/>
          </p:cNvSpPr>
          <p:nvPr>
            <p:ph type="sldNum" sz="quarter" idx="5"/>
          </p:nvPr>
        </p:nvSpPr>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t>The habits you build now will shape your future. Employers prize integrity. Dishonesty can cost you opportunities.</a:t>
            </a:r>
          </a:p>
        </p:txBody>
      </p:sp>
      <p:sp>
        <p:nvSpPr>
          <p:cNvPr id="4" name="Slide Number Placeholder 3"/>
          <p:cNvSpPr>
            <a:spLocks noGrp="1"/>
          </p:cNvSpPr>
          <p:nvPr>
            <p:ph type="sldNum" sz="quarter" idx="5"/>
          </p:nvPr>
        </p:nvSpPr>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t>Your integrity (or lack of it) affects the academic culture around you. Choose to contribute positively.</a:t>
            </a:r>
          </a:p>
        </p:txBody>
      </p:sp>
      <p:sp>
        <p:nvSpPr>
          <p:cNvPr id="4" name="Slide Number Placeholder 3"/>
          <p:cNvSpPr>
            <a:spLocks noGrp="1"/>
          </p:cNvSpPr>
          <p:nvPr>
            <p:ph type="sldNum" sz="quarter" idx="5"/>
          </p:nvPr>
        </p:nvSpPr>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t>These examples show how honesty leads to growth while dishonesty can have lasting consequences.</a:t>
            </a:r>
          </a:p>
        </p:txBody>
      </p:sp>
      <p:sp>
        <p:nvSpPr>
          <p:cNvPr id="4" name="Slide Number Placeholder 3"/>
          <p:cNvSpPr>
            <a:spLocks noGrp="1"/>
          </p:cNvSpPr>
          <p:nvPr>
            <p:ph type="sldNum" sz="quarter" idx="5"/>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7010400" y="152399"/>
            <a:ext cx="1981200" cy="655624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0">
              <a:solidFill>
                <a:prstClr val="black"/>
              </a:solidFill>
            </a:endParaRPr>
          </a:p>
        </p:txBody>
      </p:sp>
      <p:sp>
        <p:nvSpPr>
          <p:cNvPr id="8" name="Rectangle 7"/>
          <p:cNvSpPr/>
          <p:nvPr/>
        </p:nvSpPr>
        <p:spPr>
          <a:xfrm>
            <a:off x="152400" y="153923"/>
            <a:ext cx="6705600" cy="6553200"/>
          </a:xfrm>
          <a:prstGeom prst="rect">
            <a:avLst/>
          </a:prstGeom>
          <a:solidFill>
            <a:srgbClr val="9343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0">
              <a:solidFill>
                <a:prstClr val="white"/>
              </a:solidFill>
            </a:endParaRPr>
          </a:p>
        </p:txBody>
      </p:sp>
      <p:sp>
        <p:nvSpPr>
          <p:cNvPr id="3" name="Subtitle 2"/>
          <p:cNvSpPr>
            <a:spLocks noGrp="1"/>
          </p:cNvSpPr>
          <p:nvPr>
            <p:ph type="subTitle" idx="1"/>
          </p:nvPr>
        </p:nvSpPr>
        <p:spPr>
          <a:xfrm>
            <a:off x="7010400" y="2052960"/>
            <a:ext cx="1981200" cy="1828800"/>
          </a:xfrm>
        </p:spPr>
        <p:txBody>
          <a:bodyPr anchor="ctr">
            <a:normAutofit/>
          </a:bodyPr>
          <a:lstStyle>
            <a:lvl1pPr marL="0" indent="0" algn="l">
              <a:buNone/>
              <a:defRPr sz="19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3" name="Title 12"/>
          <p:cNvSpPr>
            <a:spLocks noGrp="1"/>
          </p:cNvSpPr>
          <p:nvPr>
            <p:ph type="title" hasCustomPrompt="1"/>
          </p:nvPr>
        </p:nvSpPr>
        <p:spPr>
          <a:xfrm>
            <a:off x="457200" y="2052960"/>
            <a:ext cx="6324600" cy="1828800"/>
          </a:xfrm>
        </p:spPr>
        <p:txBody>
          <a:bodyPr/>
          <a:lstStyle>
            <a:lvl1pPr algn="r">
              <a:defRPr sz="4000" spc="150" baseline="0"/>
            </a:lvl1pPr>
          </a:lstStyle>
          <a:p>
            <a:r>
              <a:rPr lang="en-US" dirty="0"/>
              <a:t>CLICK TO EDIT MASTER TITLE STYLE</a:t>
            </a:r>
          </a:p>
        </p:txBody>
      </p:sp>
      <p:sp>
        <p:nvSpPr>
          <p:cNvPr id="9" name="Slide Number Placeholder 3"/>
          <p:cNvSpPr txBox="1">
            <a:spLocks/>
          </p:cNvSpPr>
          <p:nvPr/>
        </p:nvSpPr>
        <p:spPr>
          <a:xfrm>
            <a:off x="8234680" y="6631305"/>
            <a:ext cx="582966" cy="274320"/>
          </a:xfrm>
          <a:prstGeom prst="rect">
            <a:avLst/>
          </a:prstGeom>
          <a:noFill/>
          <a:ln w="19050">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marL="0" algn="ctr" defTabSz="914400" rtl="0" eaLnBrk="1" latinLnBrk="0" hangingPunct="1">
              <a:defRPr sz="2400" kern="1200">
                <a:solidFill>
                  <a:schemeClr val="tx1"/>
                </a:solidFill>
                <a:latin typeface="Times New Roman" pitchFamily="18" charset="0"/>
                <a:ea typeface="+mn-ea"/>
                <a:cs typeface="+mn-cs"/>
              </a:defRPr>
            </a:lvl1pPr>
            <a:lvl2pPr marL="742950" indent="-285750" algn="l" defTabSz="914400" rtl="0" eaLnBrk="1" latinLnBrk="0" hangingPunct="1">
              <a:defRPr sz="2400" kern="1200">
                <a:solidFill>
                  <a:schemeClr val="tx1"/>
                </a:solidFill>
                <a:latin typeface="Times New Roman" pitchFamily="18" charset="0"/>
                <a:ea typeface="+mn-ea"/>
                <a:cs typeface="+mn-cs"/>
              </a:defRPr>
            </a:lvl2pPr>
            <a:lvl3pPr marL="1143000" indent="-228600" algn="l" defTabSz="914400" rtl="0" eaLnBrk="1" latinLnBrk="0" hangingPunct="1">
              <a:defRPr sz="2400" kern="1200">
                <a:solidFill>
                  <a:schemeClr val="tx1"/>
                </a:solidFill>
                <a:latin typeface="Times New Roman" pitchFamily="18" charset="0"/>
                <a:ea typeface="+mn-ea"/>
                <a:cs typeface="+mn-cs"/>
              </a:defRPr>
            </a:lvl3pPr>
            <a:lvl4pPr marL="1600200" indent="-228600" algn="l" defTabSz="914400" rtl="0" eaLnBrk="1" latinLnBrk="0" hangingPunct="1">
              <a:defRPr sz="2400" kern="1200">
                <a:solidFill>
                  <a:schemeClr val="tx1"/>
                </a:solidFill>
                <a:latin typeface="Times New Roman" pitchFamily="18" charset="0"/>
                <a:ea typeface="+mn-ea"/>
                <a:cs typeface="+mn-cs"/>
              </a:defRPr>
            </a:lvl4pPr>
            <a:lvl5pPr marL="2057400" indent="-228600" algn="l" defTabSz="914400" rtl="0" eaLnBrk="1" latinLnBrk="0" hangingPunct="1">
              <a:defRPr sz="2400" kern="1200">
                <a:solidFill>
                  <a:schemeClr val="tx1"/>
                </a:solidFill>
                <a:latin typeface="Times New Roman" pitchFamily="18" charset="0"/>
                <a:ea typeface="+mn-ea"/>
                <a:cs typeface="+mn-cs"/>
              </a:defRPr>
            </a:lvl5pPr>
            <a:lvl6pPr marL="25146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6pPr>
            <a:lvl7pPr marL="29718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7pPr>
            <a:lvl8pPr marL="34290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8pPr>
            <a:lvl9pPr marL="38862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9pPr>
          </a:lstStyle>
          <a:p>
            <a:pPr algn="r" fontAlgn="auto">
              <a:spcBef>
                <a:spcPts val="0"/>
              </a:spcBef>
              <a:spcAft>
                <a:spcPts val="0"/>
              </a:spcAft>
            </a:pPr>
            <a:r>
              <a:rPr lang="en-US" sz="900" b="0">
                <a:solidFill>
                  <a:schemeClr val="tx1"/>
                </a:solidFill>
                <a:latin typeface="Arial Narrow" pitchFamily="34" charset="0"/>
              </a:rPr>
              <a:t>Slide </a:t>
            </a:r>
            <a:fld id="{91D1C02B-4EAB-4E15-8698-97615A35039E}" type="slidenum">
              <a:rPr lang="en-US" sz="900" b="0" smtClean="0">
                <a:solidFill>
                  <a:schemeClr val="tx1"/>
                </a:solidFill>
                <a:latin typeface="Arial Narrow" pitchFamily="34" charset="0"/>
              </a:rPr>
              <a:pPr algn="r" fontAlgn="auto">
                <a:spcBef>
                  <a:spcPts val="0"/>
                </a:spcBef>
                <a:spcAft>
                  <a:spcPts val="0"/>
                </a:spcAft>
              </a:pPr>
              <a:t>‹#›</a:t>
            </a:fld>
            <a:endParaRPr lang="en-US" sz="900" b="0">
              <a:solidFill>
                <a:schemeClr val="tx1"/>
              </a:solidFill>
              <a:latin typeface="Arial Narrow" pitchFamily="34" charset="0"/>
            </a:endParaRPr>
          </a:p>
        </p:txBody>
      </p:sp>
    </p:spTree>
    <p:extLst>
      <p:ext uri="{BB962C8B-B14F-4D97-AF65-F5344CB8AC3E}">
        <p14:creationId xmlns:p14="http://schemas.microsoft.com/office/powerpoint/2010/main" val="13706760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8689D6-EDD8-7056-8854-0DA681C4CAB1}"/>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22A621DC-1880-16BE-08D2-B24376058817}"/>
              </a:ext>
            </a:extLst>
          </p:cNvPr>
          <p:cNvSpPr>
            <a:spLocks noGrp="1"/>
          </p:cNvSpPr>
          <p:nvPr>
            <p:ph type="body" sz="quarter" idx="10"/>
          </p:nvPr>
        </p:nvSpPr>
        <p:spPr>
          <a:xfrm>
            <a:off x="211138" y="1689100"/>
            <a:ext cx="4254500" cy="4927600"/>
          </a:xfrm>
        </p:spPr>
        <p:txBody>
          <a:bodyPr vert="horz" lIns="91440" tIns="45720" rIns="91440" bIns="45720" rtlCol="0">
            <a:normAutofit/>
          </a:bodyPr>
          <a:lstStyle>
            <a:lvl1pPr>
              <a:defRPr lang="en-US" sz="1800" spc="0" smtClean="0"/>
            </a:lvl1pPr>
            <a:lvl2pPr>
              <a:defRPr lang="en-US" sz="1600" spc="0" smtClean="0"/>
            </a:lvl2pPr>
            <a:lvl3pPr>
              <a:defRPr lang="en-US" sz="1500" spc="0" smtClean="0"/>
            </a:lvl3pPr>
            <a:lvl4pPr>
              <a:defRPr lang="en-US" spc="0" smtClean="0"/>
            </a:lvl4pPr>
            <a:lvl5pPr>
              <a:defRPr lang="en-US" sz="1400" spc="0"/>
            </a:lvl5pPr>
          </a:lstStyle>
          <a:p>
            <a:pPr lvl="0">
              <a:buClr>
                <a:schemeClr val="accent1">
                  <a:lumMod val="75000"/>
                </a:schemeClr>
              </a:buClr>
            </a:pPr>
            <a:r>
              <a:rPr lang="en-US"/>
              <a:t>Click to edit Master text styles</a:t>
            </a:r>
          </a:p>
          <a:p>
            <a:pPr lvl="1">
              <a:buClr>
                <a:schemeClr val="accent1">
                  <a:lumMod val="75000"/>
                </a:schemeClr>
              </a:buClr>
            </a:pPr>
            <a:r>
              <a:rPr lang="en-US"/>
              <a:t>Second level</a:t>
            </a:r>
          </a:p>
          <a:p>
            <a:pPr lvl="2">
              <a:buClr>
                <a:schemeClr val="accent1">
                  <a:lumMod val="75000"/>
                </a:schemeClr>
              </a:buClr>
            </a:pPr>
            <a:r>
              <a:rPr lang="en-US"/>
              <a:t>Third level</a:t>
            </a:r>
          </a:p>
          <a:p>
            <a:pPr lvl="3">
              <a:buClr>
                <a:schemeClr val="accent1">
                  <a:lumMod val="75000"/>
                </a:schemeClr>
              </a:buClr>
            </a:pPr>
            <a:r>
              <a:rPr lang="en-US"/>
              <a:t>Fourth level</a:t>
            </a:r>
          </a:p>
          <a:p>
            <a:pPr lvl="4">
              <a:buClr>
                <a:schemeClr val="accent1">
                  <a:lumMod val="75000"/>
                </a:schemeClr>
              </a:buClr>
            </a:pPr>
            <a:r>
              <a:rPr lang="en-US"/>
              <a:t>Fifth level</a:t>
            </a:r>
          </a:p>
        </p:txBody>
      </p:sp>
      <p:sp>
        <p:nvSpPr>
          <p:cNvPr id="6" name="Text Placeholder 5">
            <a:extLst>
              <a:ext uri="{FF2B5EF4-FFF2-40B4-BE49-F238E27FC236}">
                <a16:creationId xmlns:a16="http://schemas.microsoft.com/office/drawing/2014/main" id="{5AA0E4C5-33B3-1314-A761-A1CAF1A12356}"/>
              </a:ext>
            </a:extLst>
          </p:cNvPr>
          <p:cNvSpPr>
            <a:spLocks noGrp="1"/>
          </p:cNvSpPr>
          <p:nvPr>
            <p:ph type="body" sz="quarter" idx="11"/>
          </p:nvPr>
        </p:nvSpPr>
        <p:spPr>
          <a:xfrm>
            <a:off x="4638675" y="1689100"/>
            <a:ext cx="4294188" cy="4927600"/>
          </a:xfrm>
        </p:spPr>
        <p:txBody>
          <a:bodyPr vert="horz" lIns="91440" tIns="45720" rIns="91440" bIns="45720" rtlCol="0">
            <a:normAutofit/>
          </a:bodyPr>
          <a:lstStyle>
            <a:lvl1pPr>
              <a:defRPr lang="en-US" sz="1800" spc="0" smtClean="0"/>
            </a:lvl1pPr>
            <a:lvl2pPr>
              <a:defRPr lang="en-US" sz="1600" spc="0" smtClean="0"/>
            </a:lvl2pPr>
            <a:lvl3pPr>
              <a:defRPr lang="en-US" sz="1500" spc="0" smtClean="0"/>
            </a:lvl3pPr>
            <a:lvl4pPr>
              <a:defRPr lang="en-US" spc="0" smtClean="0"/>
            </a:lvl4pPr>
            <a:lvl5pPr>
              <a:defRPr lang="en-US" sz="1400" spc="0"/>
            </a:lvl5pPr>
          </a:lstStyle>
          <a:p>
            <a:pPr lvl="0">
              <a:buClr>
                <a:schemeClr val="accent1">
                  <a:lumMod val="75000"/>
                </a:schemeClr>
              </a:buClr>
            </a:pPr>
            <a:r>
              <a:rPr lang="en-US"/>
              <a:t>Click to edit Master text styles</a:t>
            </a:r>
          </a:p>
          <a:p>
            <a:pPr lvl="1">
              <a:buClr>
                <a:schemeClr val="accent1">
                  <a:lumMod val="75000"/>
                </a:schemeClr>
              </a:buClr>
            </a:pPr>
            <a:r>
              <a:rPr lang="en-US"/>
              <a:t>Second level</a:t>
            </a:r>
          </a:p>
          <a:p>
            <a:pPr lvl="2">
              <a:buClr>
                <a:schemeClr val="accent1">
                  <a:lumMod val="75000"/>
                </a:schemeClr>
              </a:buClr>
            </a:pPr>
            <a:r>
              <a:rPr lang="en-US"/>
              <a:t>Third level</a:t>
            </a:r>
          </a:p>
          <a:p>
            <a:pPr lvl="3">
              <a:buClr>
                <a:schemeClr val="accent1">
                  <a:lumMod val="75000"/>
                </a:schemeClr>
              </a:buClr>
            </a:pPr>
            <a:r>
              <a:rPr lang="en-US"/>
              <a:t>Fourth level</a:t>
            </a:r>
          </a:p>
          <a:p>
            <a:pPr lvl="4">
              <a:buClr>
                <a:schemeClr val="accent1">
                  <a:lumMod val="75000"/>
                </a:schemeClr>
              </a:buClr>
            </a:pPr>
            <a:r>
              <a:rPr lang="en-US"/>
              <a:t>Fifth level</a:t>
            </a:r>
          </a:p>
        </p:txBody>
      </p:sp>
    </p:spTree>
    <p:extLst>
      <p:ext uri="{BB962C8B-B14F-4D97-AF65-F5344CB8AC3E}">
        <p14:creationId xmlns:p14="http://schemas.microsoft.com/office/powerpoint/2010/main" val="505745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small)">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73132" y="1719071"/>
            <a:ext cx="4222668" cy="4912233"/>
          </a:xfrm>
        </p:spPr>
        <p:txBody>
          <a:bodyPr>
            <a:normAutofit/>
          </a:bodyPr>
          <a:lstStyle>
            <a:lvl1pPr>
              <a:buClr>
                <a:schemeClr val="accent1">
                  <a:lumMod val="75000"/>
                </a:schemeClr>
              </a:buClr>
              <a:defRPr sz="1800" spc="0">
                <a:solidFill>
                  <a:schemeClr val="tx1"/>
                </a:solidFill>
              </a:defRPr>
            </a:lvl1pPr>
            <a:lvl2pPr>
              <a:defRPr sz="1600" spc="0">
                <a:solidFill>
                  <a:schemeClr val="tx1"/>
                </a:solidFill>
              </a:defRPr>
            </a:lvl2pPr>
            <a:lvl3pPr>
              <a:buClr>
                <a:srgbClr val="934343"/>
              </a:buClr>
              <a:defRPr sz="1500" spc="0">
                <a:solidFill>
                  <a:schemeClr val="tx1"/>
                </a:solidFill>
              </a:defRPr>
            </a:lvl3pPr>
            <a:lvl4pPr>
              <a:defRPr sz="1400" spc="0">
                <a:solidFill>
                  <a:schemeClr val="tx1"/>
                </a:solidFill>
              </a:defRPr>
            </a:lvl4pPr>
            <a:lvl5pPr>
              <a:defRPr sz="1400" spc="0">
                <a:solidFill>
                  <a:schemeClr val="tx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Content Placeholder 3"/>
          <p:cNvSpPr>
            <a:spLocks noGrp="1"/>
          </p:cNvSpPr>
          <p:nvPr>
            <p:ph sz="half" idx="2"/>
          </p:nvPr>
        </p:nvSpPr>
        <p:spPr>
          <a:xfrm>
            <a:off x="4648200" y="1719071"/>
            <a:ext cx="4258294" cy="4912233"/>
          </a:xfrm>
        </p:spPr>
        <p:txBody>
          <a:bodyPr vert="horz" lIns="91440" tIns="45720" rIns="91440" bIns="45720" rtlCol="0">
            <a:normAutofit/>
          </a:bodyPr>
          <a:lstStyle>
            <a:lvl1pPr>
              <a:defRPr lang="en-US" sz="1800" spc="0" dirty="0"/>
            </a:lvl1pPr>
            <a:lvl2pPr>
              <a:defRPr lang="en-US" sz="1600" spc="0" dirty="0"/>
            </a:lvl2pPr>
            <a:lvl3pPr>
              <a:defRPr lang="en-US" sz="1500" spc="0" dirty="0"/>
            </a:lvl3pPr>
            <a:lvl4pPr>
              <a:defRPr lang="en-US" spc="0" dirty="0"/>
            </a:lvl4pPr>
          </a:lstStyle>
          <a:p>
            <a:pPr lvl="0">
              <a:buClr>
                <a:schemeClr val="accent1">
                  <a:lumMod val="75000"/>
                </a:schemeClr>
              </a:buClr>
            </a:pPr>
            <a:r>
              <a:rPr lang="en-US"/>
              <a:t>Click to edit Master text styles</a:t>
            </a:r>
          </a:p>
          <a:p>
            <a:pPr lvl="1">
              <a:buClr>
                <a:schemeClr val="accent1">
                  <a:lumMod val="75000"/>
                </a:schemeClr>
              </a:buClr>
            </a:pPr>
            <a:r>
              <a:rPr lang="en-US"/>
              <a:t>Second level</a:t>
            </a:r>
          </a:p>
          <a:p>
            <a:pPr lvl="2">
              <a:buClr>
                <a:schemeClr val="accent1">
                  <a:lumMod val="75000"/>
                </a:schemeClr>
              </a:buClr>
            </a:pPr>
            <a:r>
              <a:rPr lang="en-US"/>
              <a:t>Third level</a:t>
            </a:r>
          </a:p>
          <a:p>
            <a:pPr lvl="3">
              <a:buClr>
                <a:schemeClr val="accent1">
                  <a:lumMod val="75000"/>
                </a:schemeClr>
              </a:buClr>
            </a:pPr>
            <a:r>
              <a:rPr lang="en-US"/>
              <a:t>Fourth level</a:t>
            </a:r>
          </a:p>
        </p:txBody>
      </p:sp>
      <p:sp>
        <p:nvSpPr>
          <p:cNvPr id="5" name="Date Placeholder 4"/>
          <p:cNvSpPr>
            <a:spLocks noGrp="1"/>
          </p:cNvSpPr>
          <p:nvPr>
            <p:ph type="dt" sz="half" idx="10"/>
          </p:nvPr>
        </p:nvSpPr>
        <p:spPr>
          <a:xfrm>
            <a:off x="381521" y="6630110"/>
            <a:ext cx="2133600" cy="274320"/>
          </a:xfrm>
          <a:prstGeom prst="rect">
            <a:avLst/>
          </a:prstGeom>
        </p:spPr>
        <p:txBody>
          <a:bodyPr/>
          <a:lstStyle>
            <a:lvl1pPr>
              <a:defRPr sz="900">
                <a:solidFill>
                  <a:schemeClr val="tx1"/>
                </a:solidFill>
                <a:latin typeface="Arial Narrow" panose="020B0606020202030204" pitchFamily="34" charset="0"/>
              </a:defRPr>
            </a:lvl1pPr>
          </a:lstStyle>
          <a:p>
            <a:fld id="{5BCAD085-E8A6-8845-BD4E-CB4CCA059FC4}" type="datetimeFigureOut">
              <a:rPr lang="en-US" smtClean="0"/>
              <a:t>6/18/2025</a:t>
            </a:fld>
            <a:endParaRPr lang="en-US"/>
          </a:p>
        </p:txBody>
      </p:sp>
      <p:sp>
        <p:nvSpPr>
          <p:cNvPr id="6" name="Footer Placeholder 5"/>
          <p:cNvSpPr>
            <a:spLocks noGrp="1"/>
          </p:cNvSpPr>
          <p:nvPr>
            <p:ph type="ftr" sz="quarter" idx="11"/>
          </p:nvPr>
        </p:nvSpPr>
        <p:spPr>
          <a:xfrm>
            <a:off x="3048000" y="6629475"/>
            <a:ext cx="3352800" cy="274320"/>
          </a:xfrm>
          <a:prstGeom prst="rect">
            <a:avLst/>
          </a:prstGeom>
        </p:spPr>
        <p:txBody>
          <a:bodyPr/>
          <a:lstStyle>
            <a:lvl1pPr>
              <a:defRPr sz="900">
                <a:solidFill>
                  <a:schemeClr val="tx1"/>
                </a:solidFill>
                <a:latin typeface="Arial Narrow" panose="020B0606020202030204" pitchFamily="34" charset="0"/>
              </a:defRPr>
            </a:lvl1pPr>
          </a:lstStyle>
          <a:p>
            <a:endParaRPr lang="en-US"/>
          </a:p>
        </p:txBody>
      </p:sp>
      <p:sp>
        <p:nvSpPr>
          <p:cNvPr id="8" name="Title 7"/>
          <p:cNvSpPr>
            <a:spLocks noGrp="1"/>
          </p:cNvSpPr>
          <p:nvPr>
            <p:ph type="title"/>
          </p:nvPr>
        </p:nvSpPr>
        <p:spPr/>
        <p:txBody>
          <a:bodyPr/>
          <a:lstStyle/>
          <a:p>
            <a:r>
              <a:rPr lang="en-US"/>
              <a:t>Click to edit Master title style</a:t>
            </a:r>
          </a:p>
        </p:txBody>
      </p:sp>
      <p:sp>
        <p:nvSpPr>
          <p:cNvPr id="9" name="Slide Number Placeholder 3"/>
          <p:cNvSpPr txBox="1">
            <a:spLocks/>
          </p:cNvSpPr>
          <p:nvPr/>
        </p:nvSpPr>
        <p:spPr>
          <a:xfrm>
            <a:off x="8234680" y="6631305"/>
            <a:ext cx="582966" cy="274320"/>
          </a:xfrm>
          <a:prstGeom prst="rect">
            <a:avLst/>
          </a:prstGeom>
          <a:noFill/>
          <a:ln w="19050">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marL="0" algn="ctr" defTabSz="914400" rtl="0" eaLnBrk="1" latinLnBrk="0" hangingPunct="1">
              <a:defRPr sz="2400" kern="1200">
                <a:solidFill>
                  <a:schemeClr val="tx1"/>
                </a:solidFill>
                <a:latin typeface="Times New Roman" pitchFamily="18" charset="0"/>
                <a:ea typeface="+mn-ea"/>
                <a:cs typeface="+mn-cs"/>
              </a:defRPr>
            </a:lvl1pPr>
            <a:lvl2pPr marL="742950" indent="-285750" algn="l" defTabSz="914400" rtl="0" eaLnBrk="1" latinLnBrk="0" hangingPunct="1">
              <a:defRPr sz="2400" kern="1200">
                <a:solidFill>
                  <a:schemeClr val="tx1"/>
                </a:solidFill>
                <a:latin typeface="Times New Roman" pitchFamily="18" charset="0"/>
                <a:ea typeface="+mn-ea"/>
                <a:cs typeface="+mn-cs"/>
              </a:defRPr>
            </a:lvl2pPr>
            <a:lvl3pPr marL="1143000" indent="-228600" algn="l" defTabSz="914400" rtl="0" eaLnBrk="1" latinLnBrk="0" hangingPunct="1">
              <a:defRPr sz="2400" kern="1200">
                <a:solidFill>
                  <a:schemeClr val="tx1"/>
                </a:solidFill>
                <a:latin typeface="Times New Roman" pitchFamily="18" charset="0"/>
                <a:ea typeface="+mn-ea"/>
                <a:cs typeface="+mn-cs"/>
              </a:defRPr>
            </a:lvl3pPr>
            <a:lvl4pPr marL="1600200" indent="-228600" algn="l" defTabSz="914400" rtl="0" eaLnBrk="1" latinLnBrk="0" hangingPunct="1">
              <a:defRPr sz="2400" kern="1200">
                <a:solidFill>
                  <a:schemeClr val="tx1"/>
                </a:solidFill>
                <a:latin typeface="Times New Roman" pitchFamily="18" charset="0"/>
                <a:ea typeface="+mn-ea"/>
                <a:cs typeface="+mn-cs"/>
              </a:defRPr>
            </a:lvl4pPr>
            <a:lvl5pPr marL="2057400" indent="-228600" algn="l" defTabSz="914400" rtl="0" eaLnBrk="1" latinLnBrk="0" hangingPunct="1">
              <a:defRPr sz="2400" kern="1200">
                <a:solidFill>
                  <a:schemeClr val="tx1"/>
                </a:solidFill>
                <a:latin typeface="Times New Roman" pitchFamily="18" charset="0"/>
                <a:ea typeface="+mn-ea"/>
                <a:cs typeface="+mn-cs"/>
              </a:defRPr>
            </a:lvl5pPr>
            <a:lvl6pPr marL="25146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6pPr>
            <a:lvl7pPr marL="29718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7pPr>
            <a:lvl8pPr marL="34290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8pPr>
            <a:lvl9pPr marL="38862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9pPr>
          </a:lstStyle>
          <a:p>
            <a:pPr algn="r" fontAlgn="auto">
              <a:spcBef>
                <a:spcPts val="0"/>
              </a:spcBef>
              <a:spcAft>
                <a:spcPts val="0"/>
              </a:spcAft>
            </a:pPr>
            <a:r>
              <a:rPr lang="en-US" sz="900" b="0">
                <a:solidFill>
                  <a:prstClr val="black"/>
                </a:solidFill>
                <a:latin typeface="Arial Narrow" pitchFamily="34" charset="0"/>
              </a:rPr>
              <a:t>Slide </a:t>
            </a:r>
            <a:fld id="{91D1C02B-4EAB-4E15-8698-97615A35039E}" type="slidenum">
              <a:rPr lang="en-US" sz="900" b="0" smtClean="0">
                <a:solidFill>
                  <a:prstClr val="black"/>
                </a:solidFill>
                <a:latin typeface="Arial Narrow" pitchFamily="34" charset="0"/>
              </a:rPr>
              <a:pPr algn="r" fontAlgn="auto">
                <a:spcBef>
                  <a:spcPts val="0"/>
                </a:spcBef>
                <a:spcAft>
                  <a:spcPts val="0"/>
                </a:spcAft>
              </a:pPr>
              <a:t>‹#›</a:t>
            </a:fld>
            <a:endParaRPr lang="en-US" sz="900" b="0">
              <a:solidFill>
                <a:prstClr val="black"/>
              </a:solidFill>
              <a:latin typeface="Arial Narrow" pitchFamily="34" charset="0"/>
            </a:endParaRPr>
          </a:p>
        </p:txBody>
      </p:sp>
    </p:spTree>
    <p:extLst>
      <p:ext uri="{BB962C8B-B14F-4D97-AF65-F5344CB8AC3E}">
        <p14:creationId xmlns:p14="http://schemas.microsoft.com/office/powerpoint/2010/main" val="4885870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1_Two Content (small)">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65C6EFC-03AF-EF9F-B124-F6FCADA228AA}"/>
              </a:ext>
            </a:extLst>
          </p:cNvPr>
          <p:cNvSpPr/>
          <p:nvPr/>
        </p:nvSpPr>
        <p:spPr>
          <a:xfrm>
            <a:off x="152399" y="152400"/>
            <a:ext cx="8814047" cy="1346447"/>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0">
              <a:solidFill>
                <a:prstClr val="white"/>
              </a:solidFill>
            </a:endParaRPr>
          </a:p>
        </p:txBody>
      </p:sp>
      <p:sp>
        <p:nvSpPr>
          <p:cNvPr id="3" name="Content Placeholder 2"/>
          <p:cNvSpPr>
            <a:spLocks noGrp="1"/>
          </p:cNvSpPr>
          <p:nvPr>
            <p:ph sz="half" idx="1"/>
          </p:nvPr>
        </p:nvSpPr>
        <p:spPr>
          <a:xfrm>
            <a:off x="273132" y="1719071"/>
            <a:ext cx="4222668" cy="4912233"/>
          </a:xfrm>
        </p:spPr>
        <p:txBody>
          <a:bodyPr vert="horz" lIns="91440" tIns="45720" rIns="91440" bIns="45720" rtlCol="0">
            <a:normAutofit/>
          </a:bodyPr>
          <a:lstStyle>
            <a:lvl1pPr>
              <a:defRPr lang="en-US" sz="1800" spc="0" dirty="0"/>
            </a:lvl1pPr>
            <a:lvl2pPr>
              <a:defRPr lang="en-US" sz="1600" spc="0" dirty="0"/>
            </a:lvl2pPr>
            <a:lvl3pPr>
              <a:defRPr lang="en-US" sz="1500" spc="0" dirty="0"/>
            </a:lvl3pPr>
            <a:lvl4pPr>
              <a:defRPr lang="en-US" spc="0" dirty="0"/>
            </a:lvl4pPr>
          </a:lstStyle>
          <a:p>
            <a:pPr lvl="0">
              <a:buClr>
                <a:schemeClr val="accent1">
                  <a:lumMod val="75000"/>
                </a:schemeClr>
              </a:buClr>
            </a:pPr>
            <a:r>
              <a:rPr lang="en-US"/>
              <a:t>Click to edit Master text styles</a:t>
            </a:r>
          </a:p>
          <a:p>
            <a:pPr lvl="1">
              <a:buClr>
                <a:schemeClr val="accent1">
                  <a:lumMod val="75000"/>
                </a:schemeClr>
              </a:buClr>
            </a:pPr>
            <a:r>
              <a:rPr lang="en-US"/>
              <a:t>Second level</a:t>
            </a:r>
          </a:p>
          <a:p>
            <a:pPr lvl="2">
              <a:buClr>
                <a:schemeClr val="accent1">
                  <a:lumMod val="75000"/>
                </a:schemeClr>
              </a:buClr>
            </a:pPr>
            <a:r>
              <a:rPr lang="en-US"/>
              <a:t>Third level</a:t>
            </a:r>
          </a:p>
          <a:p>
            <a:pPr lvl="3">
              <a:buClr>
                <a:schemeClr val="accent1">
                  <a:lumMod val="75000"/>
                </a:schemeClr>
              </a:buClr>
            </a:pPr>
            <a:r>
              <a:rPr lang="en-US"/>
              <a:t>Fourth level</a:t>
            </a:r>
          </a:p>
        </p:txBody>
      </p:sp>
      <p:sp>
        <p:nvSpPr>
          <p:cNvPr id="4" name="Content Placeholder 3"/>
          <p:cNvSpPr>
            <a:spLocks noGrp="1"/>
          </p:cNvSpPr>
          <p:nvPr>
            <p:ph sz="half" idx="2"/>
          </p:nvPr>
        </p:nvSpPr>
        <p:spPr>
          <a:xfrm>
            <a:off x="4648200" y="1719071"/>
            <a:ext cx="4258294" cy="4912233"/>
          </a:xfrm>
        </p:spPr>
        <p:txBody>
          <a:bodyPr vert="horz" lIns="91440" tIns="45720" rIns="91440" bIns="45720" rtlCol="0">
            <a:normAutofit/>
          </a:bodyPr>
          <a:lstStyle>
            <a:lvl1pPr>
              <a:defRPr lang="en-US" sz="1800" spc="0" dirty="0"/>
            </a:lvl1pPr>
            <a:lvl2pPr>
              <a:defRPr lang="en-US" sz="1600" spc="0" dirty="0"/>
            </a:lvl2pPr>
            <a:lvl3pPr>
              <a:defRPr lang="en-US" sz="1500" spc="0" dirty="0"/>
            </a:lvl3pPr>
            <a:lvl4pPr>
              <a:defRPr lang="en-US" spc="0" dirty="0"/>
            </a:lvl4pPr>
          </a:lstStyle>
          <a:p>
            <a:pPr lvl="0">
              <a:buClr>
                <a:schemeClr val="accent1">
                  <a:lumMod val="75000"/>
                </a:schemeClr>
              </a:buClr>
            </a:pPr>
            <a:r>
              <a:rPr lang="en-US"/>
              <a:t>Click to edit Master text styles</a:t>
            </a:r>
          </a:p>
          <a:p>
            <a:pPr lvl="1">
              <a:buClr>
                <a:schemeClr val="accent1">
                  <a:lumMod val="75000"/>
                </a:schemeClr>
              </a:buClr>
            </a:pPr>
            <a:r>
              <a:rPr lang="en-US"/>
              <a:t>Second level</a:t>
            </a:r>
          </a:p>
          <a:p>
            <a:pPr lvl="2">
              <a:buClr>
                <a:schemeClr val="accent1">
                  <a:lumMod val="75000"/>
                </a:schemeClr>
              </a:buClr>
            </a:pPr>
            <a:r>
              <a:rPr lang="en-US"/>
              <a:t>Third level</a:t>
            </a:r>
          </a:p>
          <a:p>
            <a:pPr lvl="3">
              <a:buClr>
                <a:schemeClr val="accent1">
                  <a:lumMod val="75000"/>
                </a:schemeClr>
              </a:buClr>
            </a:pPr>
            <a:r>
              <a:rPr lang="en-US"/>
              <a:t>Fourth level</a:t>
            </a:r>
          </a:p>
        </p:txBody>
      </p:sp>
      <p:sp>
        <p:nvSpPr>
          <p:cNvPr id="5" name="Date Placeholder 4"/>
          <p:cNvSpPr>
            <a:spLocks noGrp="1"/>
          </p:cNvSpPr>
          <p:nvPr>
            <p:ph type="dt" sz="half" idx="10"/>
          </p:nvPr>
        </p:nvSpPr>
        <p:spPr>
          <a:xfrm>
            <a:off x="381521" y="6630110"/>
            <a:ext cx="2133600" cy="274320"/>
          </a:xfrm>
          <a:prstGeom prst="rect">
            <a:avLst/>
          </a:prstGeom>
        </p:spPr>
        <p:txBody>
          <a:bodyPr/>
          <a:lstStyle>
            <a:lvl1pPr>
              <a:defRPr sz="900">
                <a:solidFill>
                  <a:schemeClr val="tx1"/>
                </a:solidFill>
                <a:latin typeface="Arial Narrow" panose="020B0606020202030204" pitchFamily="34" charset="0"/>
              </a:defRPr>
            </a:lvl1pPr>
          </a:lstStyle>
          <a:p>
            <a:fld id="{5BCAD085-E8A6-8845-BD4E-CB4CCA059FC4}" type="datetimeFigureOut">
              <a:rPr lang="en-US" smtClean="0"/>
              <a:t>6/18/2025</a:t>
            </a:fld>
            <a:endParaRPr lang="en-US"/>
          </a:p>
        </p:txBody>
      </p:sp>
      <p:sp>
        <p:nvSpPr>
          <p:cNvPr id="6" name="Footer Placeholder 5"/>
          <p:cNvSpPr>
            <a:spLocks noGrp="1"/>
          </p:cNvSpPr>
          <p:nvPr>
            <p:ph type="ftr" sz="quarter" idx="11"/>
          </p:nvPr>
        </p:nvSpPr>
        <p:spPr>
          <a:xfrm>
            <a:off x="3048000" y="6629475"/>
            <a:ext cx="3352800" cy="274320"/>
          </a:xfrm>
          <a:prstGeom prst="rect">
            <a:avLst/>
          </a:prstGeom>
        </p:spPr>
        <p:txBody>
          <a:bodyPr/>
          <a:lstStyle>
            <a:lvl1pPr>
              <a:defRPr sz="900">
                <a:solidFill>
                  <a:schemeClr val="tx1"/>
                </a:solidFill>
                <a:latin typeface="Arial Narrow" panose="020B0606020202030204" pitchFamily="34" charset="0"/>
              </a:defRPr>
            </a:lvl1pPr>
          </a:lstStyle>
          <a:p>
            <a:endParaRPr lang="en-US"/>
          </a:p>
        </p:txBody>
      </p:sp>
      <p:sp>
        <p:nvSpPr>
          <p:cNvPr id="8" name="Title 7"/>
          <p:cNvSpPr>
            <a:spLocks noGrp="1"/>
          </p:cNvSpPr>
          <p:nvPr>
            <p:ph type="title"/>
          </p:nvPr>
        </p:nvSpPr>
        <p:spPr/>
        <p:txBody>
          <a:bodyPr/>
          <a:lstStyle/>
          <a:p>
            <a:r>
              <a:rPr lang="en-US"/>
              <a:t>Click to edit Master title style</a:t>
            </a:r>
          </a:p>
        </p:txBody>
      </p:sp>
      <p:sp>
        <p:nvSpPr>
          <p:cNvPr id="9" name="Slide Number Placeholder 3"/>
          <p:cNvSpPr txBox="1">
            <a:spLocks/>
          </p:cNvSpPr>
          <p:nvPr/>
        </p:nvSpPr>
        <p:spPr>
          <a:xfrm>
            <a:off x="8234680" y="6631305"/>
            <a:ext cx="582966" cy="274320"/>
          </a:xfrm>
          <a:prstGeom prst="rect">
            <a:avLst/>
          </a:prstGeom>
          <a:noFill/>
          <a:ln w="19050">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marL="0" algn="ctr" defTabSz="914400" rtl="0" eaLnBrk="1" latinLnBrk="0" hangingPunct="1">
              <a:defRPr sz="2400" kern="1200">
                <a:solidFill>
                  <a:schemeClr val="tx1"/>
                </a:solidFill>
                <a:latin typeface="Times New Roman" pitchFamily="18" charset="0"/>
                <a:ea typeface="+mn-ea"/>
                <a:cs typeface="+mn-cs"/>
              </a:defRPr>
            </a:lvl1pPr>
            <a:lvl2pPr marL="742950" indent="-285750" algn="l" defTabSz="914400" rtl="0" eaLnBrk="1" latinLnBrk="0" hangingPunct="1">
              <a:defRPr sz="2400" kern="1200">
                <a:solidFill>
                  <a:schemeClr val="tx1"/>
                </a:solidFill>
                <a:latin typeface="Times New Roman" pitchFamily="18" charset="0"/>
                <a:ea typeface="+mn-ea"/>
                <a:cs typeface="+mn-cs"/>
              </a:defRPr>
            </a:lvl2pPr>
            <a:lvl3pPr marL="1143000" indent="-228600" algn="l" defTabSz="914400" rtl="0" eaLnBrk="1" latinLnBrk="0" hangingPunct="1">
              <a:defRPr sz="2400" kern="1200">
                <a:solidFill>
                  <a:schemeClr val="tx1"/>
                </a:solidFill>
                <a:latin typeface="Times New Roman" pitchFamily="18" charset="0"/>
                <a:ea typeface="+mn-ea"/>
                <a:cs typeface="+mn-cs"/>
              </a:defRPr>
            </a:lvl3pPr>
            <a:lvl4pPr marL="1600200" indent="-228600" algn="l" defTabSz="914400" rtl="0" eaLnBrk="1" latinLnBrk="0" hangingPunct="1">
              <a:defRPr sz="2400" kern="1200">
                <a:solidFill>
                  <a:schemeClr val="tx1"/>
                </a:solidFill>
                <a:latin typeface="Times New Roman" pitchFamily="18" charset="0"/>
                <a:ea typeface="+mn-ea"/>
                <a:cs typeface="+mn-cs"/>
              </a:defRPr>
            </a:lvl4pPr>
            <a:lvl5pPr marL="2057400" indent="-228600" algn="l" defTabSz="914400" rtl="0" eaLnBrk="1" latinLnBrk="0" hangingPunct="1">
              <a:defRPr sz="2400" kern="1200">
                <a:solidFill>
                  <a:schemeClr val="tx1"/>
                </a:solidFill>
                <a:latin typeface="Times New Roman" pitchFamily="18" charset="0"/>
                <a:ea typeface="+mn-ea"/>
                <a:cs typeface="+mn-cs"/>
              </a:defRPr>
            </a:lvl5pPr>
            <a:lvl6pPr marL="25146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6pPr>
            <a:lvl7pPr marL="29718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7pPr>
            <a:lvl8pPr marL="34290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8pPr>
            <a:lvl9pPr marL="38862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9pPr>
          </a:lstStyle>
          <a:p>
            <a:pPr algn="r" fontAlgn="auto">
              <a:spcBef>
                <a:spcPts val="0"/>
              </a:spcBef>
              <a:spcAft>
                <a:spcPts val="0"/>
              </a:spcAft>
            </a:pPr>
            <a:r>
              <a:rPr lang="en-US" sz="900" b="0">
                <a:solidFill>
                  <a:prstClr val="black"/>
                </a:solidFill>
                <a:latin typeface="Arial Narrow" pitchFamily="34" charset="0"/>
              </a:rPr>
              <a:t>Slide </a:t>
            </a:r>
            <a:fld id="{91D1C02B-4EAB-4E15-8698-97615A35039E}" type="slidenum">
              <a:rPr lang="en-US" sz="900" b="0" smtClean="0">
                <a:solidFill>
                  <a:prstClr val="black"/>
                </a:solidFill>
                <a:latin typeface="Arial Narrow" pitchFamily="34" charset="0"/>
              </a:rPr>
              <a:pPr algn="r" fontAlgn="auto">
                <a:spcBef>
                  <a:spcPts val="0"/>
                </a:spcBef>
                <a:spcAft>
                  <a:spcPts val="0"/>
                </a:spcAft>
              </a:pPr>
              <a:t>‹#›</a:t>
            </a:fld>
            <a:endParaRPr lang="en-US" sz="900" b="0">
              <a:solidFill>
                <a:prstClr val="black"/>
              </a:solidFill>
              <a:latin typeface="Arial Narrow" pitchFamily="34" charset="0"/>
            </a:endParaRPr>
          </a:p>
        </p:txBody>
      </p:sp>
    </p:spTree>
    <p:extLst>
      <p:ext uri="{BB962C8B-B14F-4D97-AF65-F5344CB8AC3E}">
        <p14:creationId xmlns:p14="http://schemas.microsoft.com/office/powerpoint/2010/main" val="7388894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2_Two Content (small)">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65C6EFC-03AF-EF9F-B124-F6FCADA228AA}"/>
              </a:ext>
            </a:extLst>
          </p:cNvPr>
          <p:cNvSpPr/>
          <p:nvPr/>
        </p:nvSpPr>
        <p:spPr>
          <a:xfrm>
            <a:off x="152399" y="152400"/>
            <a:ext cx="8814047" cy="1346447"/>
          </a:xfrm>
          <a:prstGeom prst="rect">
            <a:avLst/>
          </a:prstGeom>
          <a:solidFill>
            <a:srgbClr val="178A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0">
              <a:solidFill>
                <a:prstClr val="white"/>
              </a:solidFill>
            </a:endParaRPr>
          </a:p>
        </p:txBody>
      </p:sp>
      <p:sp>
        <p:nvSpPr>
          <p:cNvPr id="3" name="Content Placeholder 2"/>
          <p:cNvSpPr>
            <a:spLocks noGrp="1"/>
          </p:cNvSpPr>
          <p:nvPr>
            <p:ph sz="half" idx="1"/>
          </p:nvPr>
        </p:nvSpPr>
        <p:spPr>
          <a:xfrm>
            <a:off x="273132" y="1719071"/>
            <a:ext cx="4222668" cy="4912233"/>
          </a:xfrm>
        </p:spPr>
        <p:txBody>
          <a:bodyPr vert="horz" lIns="91440" tIns="45720" rIns="91440" bIns="45720" rtlCol="0">
            <a:normAutofit/>
          </a:bodyPr>
          <a:lstStyle>
            <a:lvl1pPr>
              <a:defRPr lang="en-US" sz="1800" spc="0" dirty="0"/>
            </a:lvl1pPr>
            <a:lvl2pPr>
              <a:defRPr lang="en-US" sz="1600" spc="0" dirty="0"/>
            </a:lvl2pPr>
            <a:lvl3pPr>
              <a:defRPr lang="en-US" sz="1500" spc="0" dirty="0"/>
            </a:lvl3pPr>
            <a:lvl4pPr>
              <a:defRPr lang="en-US" spc="0" dirty="0"/>
            </a:lvl4pPr>
          </a:lstStyle>
          <a:p>
            <a:pPr lvl="0">
              <a:buClr>
                <a:schemeClr val="accent1">
                  <a:lumMod val="75000"/>
                </a:schemeClr>
              </a:buClr>
            </a:pPr>
            <a:r>
              <a:rPr lang="en-US"/>
              <a:t>Click to edit Master text styles</a:t>
            </a:r>
          </a:p>
          <a:p>
            <a:pPr lvl="1">
              <a:buClr>
                <a:schemeClr val="accent1">
                  <a:lumMod val="75000"/>
                </a:schemeClr>
              </a:buClr>
            </a:pPr>
            <a:r>
              <a:rPr lang="en-US"/>
              <a:t>Second level</a:t>
            </a:r>
          </a:p>
          <a:p>
            <a:pPr lvl="2">
              <a:buClr>
                <a:schemeClr val="accent1">
                  <a:lumMod val="75000"/>
                </a:schemeClr>
              </a:buClr>
            </a:pPr>
            <a:r>
              <a:rPr lang="en-US"/>
              <a:t>Third level</a:t>
            </a:r>
          </a:p>
          <a:p>
            <a:pPr lvl="3">
              <a:buClr>
                <a:schemeClr val="accent1">
                  <a:lumMod val="75000"/>
                </a:schemeClr>
              </a:buClr>
            </a:pPr>
            <a:r>
              <a:rPr lang="en-US"/>
              <a:t>Fourth level</a:t>
            </a:r>
          </a:p>
        </p:txBody>
      </p:sp>
      <p:sp>
        <p:nvSpPr>
          <p:cNvPr id="4" name="Content Placeholder 3"/>
          <p:cNvSpPr>
            <a:spLocks noGrp="1"/>
          </p:cNvSpPr>
          <p:nvPr>
            <p:ph sz="half" idx="2"/>
          </p:nvPr>
        </p:nvSpPr>
        <p:spPr>
          <a:xfrm>
            <a:off x="4648200" y="1719071"/>
            <a:ext cx="4258294" cy="4912233"/>
          </a:xfrm>
        </p:spPr>
        <p:txBody>
          <a:bodyPr vert="horz" lIns="91440" tIns="45720" rIns="91440" bIns="45720" rtlCol="0">
            <a:normAutofit/>
          </a:bodyPr>
          <a:lstStyle>
            <a:lvl1pPr>
              <a:defRPr lang="en-US" sz="1800" spc="0" dirty="0"/>
            </a:lvl1pPr>
            <a:lvl2pPr>
              <a:defRPr lang="en-US" sz="1600" spc="0" dirty="0"/>
            </a:lvl2pPr>
            <a:lvl3pPr>
              <a:defRPr lang="en-US" sz="1500" spc="0" dirty="0"/>
            </a:lvl3pPr>
            <a:lvl4pPr>
              <a:defRPr lang="en-US" spc="0" dirty="0"/>
            </a:lvl4pPr>
          </a:lstStyle>
          <a:p>
            <a:pPr lvl="0">
              <a:buClr>
                <a:schemeClr val="accent1">
                  <a:lumMod val="75000"/>
                </a:schemeClr>
              </a:buClr>
            </a:pPr>
            <a:r>
              <a:rPr lang="en-US"/>
              <a:t>Click to edit Master text styles</a:t>
            </a:r>
          </a:p>
          <a:p>
            <a:pPr lvl="1">
              <a:buClr>
                <a:schemeClr val="accent1">
                  <a:lumMod val="75000"/>
                </a:schemeClr>
              </a:buClr>
            </a:pPr>
            <a:r>
              <a:rPr lang="en-US"/>
              <a:t>Second level</a:t>
            </a:r>
          </a:p>
          <a:p>
            <a:pPr lvl="2">
              <a:buClr>
                <a:schemeClr val="accent1">
                  <a:lumMod val="75000"/>
                </a:schemeClr>
              </a:buClr>
            </a:pPr>
            <a:r>
              <a:rPr lang="en-US"/>
              <a:t>Third level</a:t>
            </a:r>
          </a:p>
          <a:p>
            <a:pPr lvl="3">
              <a:buClr>
                <a:schemeClr val="accent1">
                  <a:lumMod val="75000"/>
                </a:schemeClr>
              </a:buClr>
            </a:pPr>
            <a:r>
              <a:rPr lang="en-US"/>
              <a:t>Fourth level</a:t>
            </a:r>
          </a:p>
        </p:txBody>
      </p:sp>
      <p:sp>
        <p:nvSpPr>
          <p:cNvPr id="5" name="Date Placeholder 4"/>
          <p:cNvSpPr>
            <a:spLocks noGrp="1"/>
          </p:cNvSpPr>
          <p:nvPr>
            <p:ph type="dt" sz="half" idx="10"/>
          </p:nvPr>
        </p:nvSpPr>
        <p:spPr>
          <a:xfrm>
            <a:off x="381521" y="6630110"/>
            <a:ext cx="2133600" cy="274320"/>
          </a:xfrm>
          <a:prstGeom prst="rect">
            <a:avLst/>
          </a:prstGeom>
        </p:spPr>
        <p:txBody>
          <a:bodyPr/>
          <a:lstStyle>
            <a:lvl1pPr>
              <a:defRPr sz="900">
                <a:solidFill>
                  <a:schemeClr val="tx1"/>
                </a:solidFill>
                <a:latin typeface="Arial Narrow" panose="020B0606020202030204" pitchFamily="34" charset="0"/>
              </a:defRPr>
            </a:lvl1pPr>
          </a:lstStyle>
          <a:p>
            <a:fld id="{5BCAD085-E8A6-8845-BD4E-CB4CCA059FC4}" type="datetimeFigureOut">
              <a:rPr lang="en-US" smtClean="0"/>
              <a:t>6/18/2025</a:t>
            </a:fld>
            <a:endParaRPr lang="en-US"/>
          </a:p>
        </p:txBody>
      </p:sp>
      <p:sp>
        <p:nvSpPr>
          <p:cNvPr id="6" name="Footer Placeholder 5"/>
          <p:cNvSpPr>
            <a:spLocks noGrp="1"/>
          </p:cNvSpPr>
          <p:nvPr>
            <p:ph type="ftr" sz="quarter" idx="11"/>
          </p:nvPr>
        </p:nvSpPr>
        <p:spPr>
          <a:xfrm>
            <a:off x="3048000" y="6629475"/>
            <a:ext cx="3352800" cy="274320"/>
          </a:xfrm>
          <a:prstGeom prst="rect">
            <a:avLst/>
          </a:prstGeom>
        </p:spPr>
        <p:txBody>
          <a:bodyPr/>
          <a:lstStyle>
            <a:lvl1pPr>
              <a:defRPr sz="900">
                <a:solidFill>
                  <a:schemeClr val="tx1"/>
                </a:solidFill>
                <a:latin typeface="Arial Narrow" panose="020B0606020202030204" pitchFamily="34" charset="0"/>
              </a:defRPr>
            </a:lvl1pPr>
          </a:lstStyle>
          <a:p>
            <a:endParaRPr lang="en-US"/>
          </a:p>
        </p:txBody>
      </p:sp>
      <p:sp>
        <p:nvSpPr>
          <p:cNvPr id="8" name="Title 7"/>
          <p:cNvSpPr>
            <a:spLocks noGrp="1"/>
          </p:cNvSpPr>
          <p:nvPr>
            <p:ph type="title"/>
          </p:nvPr>
        </p:nvSpPr>
        <p:spPr/>
        <p:txBody>
          <a:bodyPr/>
          <a:lstStyle/>
          <a:p>
            <a:r>
              <a:rPr lang="en-US"/>
              <a:t>Click to edit Master title style</a:t>
            </a:r>
          </a:p>
        </p:txBody>
      </p:sp>
      <p:sp>
        <p:nvSpPr>
          <p:cNvPr id="9" name="Slide Number Placeholder 3"/>
          <p:cNvSpPr txBox="1">
            <a:spLocks/>
          </p:cNvSpPr>
          <p:nvPr/>
        </p:nvSpPr>
        <p:spPr>
          <a:xfrm>
            <a:off x="8234680" y="6631305"/>
            <a:ext cx="582966" cy="274320"/>
          </a:xfrm>
          <a:prstGeom prst="rect">
            <a:avLst/>
          </a:prstGeom>
          <a:noFill/>
          <a:ln w="19050">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marL="0" algn="ctr" defTabSz="914400" rtl="0" eaLnBrk="1" latinLnBrk="0" hangingPunct="1">
              <a:defRPr sz="2400" kern="1200">
                <a:solidFill>
                  <a:schemeClr val="tx1"/>
                </a:solidFill>
                <a:latin typeface="Times New Roman" pitchFamily="18" charset="0"/>
                <a:ea typeface="+mn-ea"/>
                <a:cs typeface="+mn-cs"/>
              </a:defRPr>
            </a:lvl1pPr>
            <a:lvl2pPr marL="742950" indent="-285750" algn="l" defTabSz="914400" rtl="0" eaLnBrk="1" latinLnBrk="0" hangingPunct="1">
              <a:defRPr sz="2400" kern="1200">
                <a:solidFill>
                  <a:schemeClr val="tx1"/>
                </a:solidFill>
                <a:latin typeface="Times New Roman" pitchFamily="18" charset="0"/>
                <a:ea typeface="+mn-ea"/>
                <a:cs typeface="+mn-cs"/>
              </a:defRPr>
            </a:lvl2pPr>
            <a:lvl3pPr marL="1143000" indent="-228600" algn="l" defTabSz="914400" rtl="0" eaLnBrk="1" latinLnBrk="0" hangingPunct="1">
              <a:defRPr sz="2400" kern="1200">
                <a:solidFill>
                  <a:schemeClr val="tx1"/>
                </a:solidFill>
                <a:latin typeface="Times New Roman" pitchFamily="18" charset="0"/>
                <a:ea typeface="+mn-ea"/>
                <a:cs typeface="+mn-cs"/>
              </a:defRPr>
            </a:lvl3pPr>
            <a:lvl4pPr marL="1600200" indent="-228600" algn="l" defTabSz="914400" rtl="0" eaLnBrk="1" latinLnBrk="0" hangingPunct="1">
              <a:defRPr sz="2400" kern="1200">
                <a:solidFill>
                  <a:schemeClr val="tx1"/>
                </a:solidFill>
                <a:latin typeface="Times New Roman" pitchFamily="18" charset="0"/>
                <a:ea typeface="+mn-ea"/>
                <a:cs typeface="+mn-cs"/>
              </a:defRPr>
            </a:lvl4pPr>
            <a:lvl5pPr marL="2057400" indent="-228600" algn="l" defTabSz="914400" rtl="0" eaLnBrk="1" latinLnBrk="0" hangingPunct="1">
              <a:defRPr sz="2400" kern="1200">
                <a:solidFill>
                  <a:schemeClr val="tx1"/>
                </a:solidFill>
                <a:latin typeface="Times New Roman" pitchFamily="18" charset="0"/>
                <a:ea typeface="+mn-ea"/>
                <a:cs typeface="+mn-cs"/>
              </a:defRPr>
            </a:lvl5pPr>
            <a:lvl6pPr marL="25146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6pPr>
            <a:lvl7pPr marL="29718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7pPr>
            <a:lvl8pPr marL="34290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8pPr>
            <a:lvl9pPr marL="38862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9pPr>
          </a:lstStyle>
          <a:p>
            <a:pPr algn="r" fontAlgn="auto">
              <a:spcBef>
                <a:spcPts val="0"/>
              </a:spcBef>
              <a:spcAft>
                <a:spcPts val="0"/>
              </a:spcAft>
            </a:pPr>
            <a:r>
              <a:rPr lang="en-US" sz="900" b="0">
                <a:solidFill>
                  <a:prstClr val="black"/>
                </a:solidFill>
                <a:latin typeface="Arial Narrow" pitchFamily="34" charset="0"/>
              </a:rPr>
              <a:t>Slide </a:t>
            </a:r>
            <a:fld id="{91D1C02B-4EAB-4E15-8698-97615A35039E}" type="slidenum">
              <a:rPr lang="en-US" sz="900" b="0" smtClean="0">
                <a:solidFill>
                  <a:prstClr val="black"/>
                </a:solidFill>
                <a:latin typeface="Arial Narrow" pitchFamily="34" charset="0"/>
              </a:rPr>
              <a:pPr algn="r" fontAlgn="auto">
                <a:spcBef>
                  <a:spcPts val="0"/>
                </a:spcBef>
                <a:spcAft>
                  <a:spcPts val="0"/>
                </a:spcAft>
              </a:pPr>
              <a:t>‹#›</a:t>
            </a:fld>
            <a:endParaRPr lang="en-US" sz="900" b="0">
              <a:solidFill>
                <a:prstClr val="black"/>
              </a:solidFill>
              <a:latin typeface="Arial Narrow" pitchFamily="34" charset="0"/>
            </a:endParaRPr>
          </a:p>
        </p:txBody>
      </p:sp>
    </p:spTree>
    <p:extLst>
      <p:ext uri="{BB962C8B-B14F-4D97-AF65-F5344CB8AC3E}">
        <p14:creationId xmlns:p14="http://schemas.microsoft.com/office/powerpoint/2010/main" val="28179427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reserve="1">
  <p:cSld name="Code">
    <p:spTree>
      <p:nvGrpSpPr>
        <p:cNvPr id="1" name=""/>
        <p:cNvGrpSpPr/>
        <p:nvPr/>
      </p:nvGrpSpPr>
      <p:grpSpPr>
        <a:xfrm>
          <a:off x="0" y="0"/>
          <a:ext cx="0" cy="0"/>
          <a:chOff x="0" y="0"/>
          <a:chExt cx="0" cy="0"/>
        </a:xfrm>
      </p:grpSpPr>
      <p:sp>
        <p:nvSpPr>
          <p:cNvPr id="3" name="Content Placeholder 2"/>
          <p:cNvSpPr>
            <a:spLocks noGrp="1"/>
          </p:cNvSpPr>
          <p:nvPr>
            <p:ph idx="1"/>
          </p:nvPr>
        </p:nvSpPr>
        <p:spPr>
          <a:xfrm>
            <a:off x="380999" y="685800"/>
            <a:ext cx="8407893" cy="5440679"/>
          </a:xfrm>
        </p:spPr>
        <p:txBody>
          <a:bodyPr/>
          <a:lstStyle>
            <a:lvl1pPr marL="45720" indent="0">
              <a:spcBef>
                <a:spcPts val="0"/>
              </a:spcBef>
              <a:spcAft>
                <a:spcPts val="0"/>
              </a:spcAft>
              <a:buNone/>
              <a:defRPr b="0" spc="0">
                <a:solidFill>
                  <a:schemeClr val="tx1"/>
                </a:solidFill>
              </a:defRPr>
            </a:lvl1pPr>
            <a:lvl2pPr marL="365760" indent="0">
              <a:spcBef>
                <a:spcPts val="0"/>
              </a:spcBef>
              <a:spcAft>
                <a:spcPts val="0"/>
              </a:spcAft>
              <a:buNone/>
              <a:defRPr b="0" spc="0">
                <a:solidFill>
                  <a:schemeClr val="tx1"/>
                </a:solidFill>
              </a:defRPr>
            </a:lvl2pPr>
            <a:lvl3pPr marL="640080" indent="0">
              <a:spcBef>
                <a:spcPts val="0"/>
              </a:spcBef>
              <a:spcAft>
                <a:spcPts val="0"/>
              </a:spcAft>
              <a:buNone/>
              <a:defRPr b="0" spc="0">
                <a:solidFill>
                  <a:schemeClr val="tx1"/>
                </a:solidFill>
              </a:defRPr>
            </a:lvl3pPr>
            <a:lvl4pPr marL="914400" indent="0">
              <a:spcBef>
                <a:spcPts val="0"/>
              </a:spcBef>
              <a:spcAft>
                <a:spcPts val="0"/>
              </a:spcAft>
              <a:buNone/>
              <a:defRPr b="0">
                <a:solidFill>
                  <a:schemeClr val="tx1"/>
                </a:solidFill>
              </a:defRPr>
            </a:lvl4pPr>
            <a:lvl5pPr marL="1097280" indent="0">
              <a:spcBef>
                <a:spcPts val="0"/>
              </a:spcBef>
              <a:spcAft>
                <a:spcPts val="0"/>
              </a:spcAft>
              <a:buNone/>
              <a:defRPr b="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6"/>
          <p:cNvSpPr>
            <a:spLocks noGrp="1"/>
          </p:cNvSpPr>
          <p:nvPr>
            <p:ph type="title" hasCustomPrompt="1"/>
          </p:nvPr>
        </p:nvSpPr>
        <p:spPr>
          <a:xfrm>
            <a:off x="381000" y="152400"/>
            <a:ext cx="8381260" cy="406153"/>
          </a:xfrm>
        </p:spPr>
        <p:txBody>
          <a:bodyPr/>
          <a:lstStyle>
            <a:lvl1pPr>
              <a:defRPr sz="2000" u="sng" cap="none" spc="0">
                <a:solidFill>
                  <a:schemeClr val="tx1"/>
                </a:solidFill>
              </a:defRPr>
            </a:lvl1pPr>
          </a:lstStyle>
          <a:p>
            <a:r>
              <a:rPr lang="en-US" dirty="0"/>
              <a:t>Click To Edit Master Title Style</a:t>
            </a:r>
          </a:p>
        </p:txBody>
      </p:sp>
      <p:sp>
        <p:nvSpPr>
          <p:cNvPr id="8" name="Slide Number Placeholder 3"/>
          <p:cNvSpPr txBox="1">
            <a:spLocks/>
          </p:cNvSpPr>
          <p:nvPr/>
        </p:nvSpPr>
        <p:spPr>
          <a:xfrm>
            <a:off x="8234680" y="6631305"/>
            <a:ext cx="582966" cy="274320"/>
          </a:xfrm>
          <a:prstGeom prst="rect">
            <a:avLst/>
          </a:prstGeom>
          <a:noFill/>
          <a:ln w="19050">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marL="0" algn="ctr" defTabSz="914400" rtl="0" eaLnBrk="1" latinLnBrk="0" hangingPunct="1">
              <a:defRPr sz="2400" kern="1200">
                <a:solidFill>
                  <a:schemeClr val="tx1"/>
                </a:solidFill>
                <a:latin typeface="Times New Roman" pitchFamily="18" charset="0"/>
                <a:ea typeface="+mn-ea"/>
                <a:cs typeface="+mn-cs"/>
              </a:defRPr>
            </a:lvl1pPr>
            <a:lvl2pPr marL="742950" indent="-285750" algn="l" defTabSz="914400" rtl="0" eaLnBrk="1" latinLnBrk="0" hangingPunct="1">
              <a:defRPr sz="2400" kern="1200">
                <a:solidFill>
                  <a:schemeClr val="tx1"/>
                </a:solidFill>
                <a:latin typeface="Times New Roman" pitchFamily="18" charset="0"/>
                <a:ea typeface="+mn-ea"/>
                <a:cs typeface="+mn-cs"/>
              </a:defRPr>
            </a:lvl2pPr>
            <a:lvl3pPr marL="1143000" indent="-228600" algn="l" defTabSz="914400" rtl="0" eaLnBrk="1" latinLnBrk="0" hangingPunct="1">
              <a:defRPr sz="2400" kern="1200">
                <a:solidFill>
                  <a:schemeClr val="tx1"/>
                </a:solidFill>
                <a:latin typeface="Times New Roman" pitchFamily="18" charset="0"/>
                <a:ea typeface="+mn-ea"/>
                <a:cs typeface="+mn-cs"/>
              </a:defRPr>
            </a:lvl3pPr>
            <a:lvl4pPr marL="1600200" indent="-228600" algn="l" defTabSz="914400" rtl="0" eaLnBrk="1" latinLnBrk="0" hangingPunct="1">
              <a:defRPr sz="2400" kern="1200">
                <a:solidFill>
                  <a:schemeClr val="tx1"/>
                </a:solidFill>
                <a:latin typeface="Times New Roman" pitchFamily="18" charset="0"/>
                <a:ea typeface="+mn-ea"/>
                <a:cs typeface="+mn-cs"/>
              </a:defRPr>
            </a:lvl4pPr>
            <a:lvl5pPr marL="2057400" indent="-228600" algn="l" defTabSz="914400" rtl="0" eaLnBrk="1" latinLnBrk="0" hangingPunct="1">
              <a:defRPr sz="2400" kern="1200">
                <a:solidFill>
                  <a:schemeClr val="tx1"/>
                </a:solidFill>
                <a:latin typeface="Times New Roman" pitchFamily="18" charset="0"/>
                <a:ea typeface="+mn-ea"/>
                <a:cs typeface="+mn-cs"/>
              </a:defRPr>
            </a:lvl5pPr>
            <a:lvl6pPr marL="25146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6pPr>
            <a:lvl7pPr marL="29718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7pPr>
            <a:lvl8pPr marL="34290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8pPr>
            <a:lvl9pPr marL="38862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9pPr>
          </a:lstStyle>
          <a:p>
            <a:pPr algn="r" fontAlgn="auto">
              <a:spcBef>
                <a:spcPts val="0"/>
              </a:spcBef>
              <a:spcAft>
                <a:spcPts val="0"/>
              </a:spcAft>
            </a:pPr>
            <a:r>
              <a:rPr lang="en-US" sz="900" b="0">
                <a:solidFill>
                  <a:prstClr val="black"/>
                </a:solidFill>
                <a:latin typeface="Arial Narrow" pitchFamily="34" charset="0"/>
              </a:rPr>
              <a:t>Slide </a:t>
            </a:r>
            <a:fld id="{91D1C02B-4EAB-4E15-8698-97615A35039E}" type="slidenum">
              <a:rPr lang="en-US" sz="900" b="0" smtClean="0">
                <a:solidFill>
                  <a:prstClr val="black"/>
                </a:solidFill>
                <a:latin typeface="Arial Narrow" pitchFamily="34" charset="0"/>
              </a:rPr>
              <a:pPr algn="r" fontAlgn="auto">
                <a:spcBef>
                  <a:spcPts val="0"/>
                </a:spcBef>
                <a:spcAft>
                  <a:spcPts val="0"/>
                </a:spcAft>
              </a:pPr>
              <a:t>‹#›</a:t>
            </a:fld>
            <a:endParaRPr lang="en-US" sz="900" b="0">
              <a:solidFill>
                <a:prstClr val="black"/>
              </a:solidFill>
              <a:latin typeface="Arial Narrow" pitchFamily="34" charset="0"/>
            </a:endParaRPr>
          </a:p>
        </p:txBody>
      </p:sp>
    </p:spTree>
    <p:extLst>
      <p:ext uri="{BB962C8B-B14F-4D97-AF65-F5344CB8AC3E}">
        <p14:creationId xmlns:p14="http://schemas.microsoft.com/office/powerpoint/2010/main" val="26459122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7010400" y="152399"/>
            <a:ext cx="1981200" cy="6556248"/>
          </a:xfrm>
          <a:prstGeom prst="rect">
            <a:avLst/>
          </a:prstGeom>
          <a:solidFill>
            <a:srgbClr val="612D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0">
              <a:solidFill>
                <a:prstClr val="white"/>
              </a:solidFill>
            </a:endParaRPr>
          </a:p>
        </p:txBody>
      </p:sp>
      <p:sp>
        <p:nvSpPr>
          <p:cNvPr id="8" name="Rectangle 7"/>
          <p:cNvSpPr/>
          <p:nvPr/>
        </p:nvSpPr>
        <p:spPr>
          <a:xfrm>
            <a:off x="152400" y="153923"/>
            <a:ext cx="6705600" cy="65532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0">
              <a:solidFill>
                <a:prstClr val="white"/>
              </a:solidFill>
            </a:endParaRPr>
          </a:p>
        </p:txBody>
      </p:sp>
      <p:sp>
        <p:nvSpPr>
          <p:cNvPr id="3" name="Text Placeholder 2"/>
          <p:cNvSpPr>
            <a:spLocks noGrp="1"/>
          </p:cNvSpPr>
          <p:nvPr>
            <p:ph type="body" idx="1"/>
          </p:nvPr>
        </p:nvSpPr>
        <p:spPr>
          <a:xfrm>
            <a:off x="7162799" y="2892277"/>
            <a:ext cx="1600201" cy="1645920"/>
          </a:xfrm>
        </p:spPr>
        <p:txBody>
          <a:bodyPr anchor="ctr"/>
          <a:lstStyle>
            <a:lvl1pPr marL="0" indent="0">
              <a:buNone/>
              <a:defRPr sz="200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12" name="Title 11"/>
          <p:cNvSpPr>
            <a:spLocks noGrp="1"/>
          </p:cNvSpPr>
          <p:nvPr>
            <p:ph type="title"/>
          </p:nvPr>
        </p:nvSpPr>
        <p:spPr>
          <a:xfrm>
            <a:off x="381000" y="2892277"/>
            <a:ext cx="6324600" cy="1645920"/>
          </a:xfrm>
        </p:spPr>
        <p:txBody>
          <a:bodyPr/>
          <a:lstStyle>
            <a:lvl1pPr algn="r">
              <a:defRPr sz="4200" spc="150" baseline="0">
                <a:solidFill>
                  <a:schemeClr val="tx1"/>
                </a:solidFill>
              </a:defRPr>
            </a:lvl1pPr>
          </a:lstStyle>
          <a:p>
            <a:r>
              <a:rPr lang="en-US"/>
              <a:t>Click to edit Master title style</a:t>
            </a:r>
            <a:endParaRPr lang="en-US" dirty="0"/>
          </a:p>
        </p:txBody>
      </p:sp>
      <p:sp>
        <p:nvSpPr>
          <p:cNvPr id="13" name="Slide Number Placeholder 3"/>
          <p:cNvSpPr txBox="1">
            <a:spLocks/>
          </p:cNvSpPr>
          <p:nvPr/>
        </p:nvSpPr>
        <p:spPr>
          <a:xfrm>
            <a:off x="8234680" y="6631305"/>
            <a:ext cx="582966" cy="274320"/>
          </a:xfrm>
          <a:prstGeom prst="rect">
            <a:avLst/>
          </a:prstGeom>
          <a:noFill/>
          <a:ln w="19050">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marL="0" algn="ctr" defTabSz="914400" rtl="0" eaLnBrk="1" latinLnBrk="0" hangingPunct="1">
              <a:defRPr sz="2400" kern="1200">
                <a:solidFill>
                  <a:schemeClr val="tx1"/>
                </a:solidFill>
                <a:latin typeface="Times New Roman" pitchFamily="18" charset="0"/>
                <a:ea typeface="+mn-ea"/>
                <a:cs typeface="+mn-cs"/>
              </a:defRPr>
            </a:lvl1pPr>
            <a:lvl2pPr marL="742950" indent="-285750" algn="l" defTabSz="914400" rtl="0" eaLnBrk="1" latinLnBrk="0" hangingPunct="1">
              <a:defRPr sz="2400" kern="1200">
                <a:solidFill>
                  <a:schemeClr val="tx1"/>
                </a:solidFill>
                <a:latin typeface="Times New Roman" pitchFamily="18" charset="0"/>
                <a:ea typeface="+mn-ea"/>
                <a:cs typeface="+mn-cs"/>
              </a:defRPr>
            </a:lvl2pPr>
            <a:lvl3pPr marL="1143000" indent="-228600" algn="l" defTabSz="914400" rtl="0" eaLnBrk="1" latinLnBrk="0" hangingPunct="1">
              <a:defRPr sz="2400" kern="1200">
                <a:solidFill>
                  <a:schemeClr val="tx1"/>
                </a:solidFill>
                <a:latin typeface="Times New Roman" pitchFamily="18" charset="0"/>
                <a:ea typeface="+mn-ea"/>
                <a:cs typeface="+mn-cs"/>
              </a:defRPr>
            </a:lvl3pPr>
            <a:lvl4pPr marL="1600200" indent="-228600" algn="l" defTabSz="914400" rtl="0" eaLnBrk="1" latinLnBrk="0" hangingPunct="1">
              <a:defRPr sz="2400" kern="1200">
                <a:solidFill>
                  <a:schemeClr val="tx1"/>
                </a:solidFill>
                <a:latin typeface="Times New Roman" pitchFamily="18" charset="0"/>
                <a:ea typeface="+mn-ea"/>
                <a:cs typeface="+mn-cs"/>
              </a:defRPr>
            </a:lvl4pPr>
            <a:lvl5pPr marL="2057400" indent="-228600" algn="l" defTabSz="914400" rtl="0" eaLnBrk="1" latinLnBrk="0" hangingPunct="1">
              <a:defRPr sz="2400" kern="1200">
                <a:solidFill>
                  <a:schemeClr val="tx1"/>
                </a:solidFill>
                <a:latin typeface="Times New Roman" pitchFamily="18" charset="0"/>
                <a:ea typeface="+mn-ea"/>
                <a:cs typeface="+mn-cs"/>
              </a:defRPr>
            </a:lvl5pPr>
            <a:lvl6pPr marL="25146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6pPr>
            <a:lvl7pPr marL="29718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7pPr>
            <a:lvl8pPr marL="34290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8pPr>
            <a:lvl9pPr marL="38862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9pPr>
          </a:lstStyle>
          <a:p>
            <a:pPr algn="r" fontAlgn="auto">
              <a:spcBef>
                <a:spcPts val="0"/>
              </a:spcBef>
              <a:spcAft>
                <a:spcPts val="0"/>
              </a:spcAft>
            </a:pPr>
            <a:r>
              <a:rPr lang="en-US" sz="900" b="0">
                <a:solidFill>
                  <a:schemeClr val="tx1"/>
                </a:solidFill>
                <a:latin typeface="Arial Narrow" pitchFamily="34" charset="0"/>
              </a:rPr>
              <a:t>Slide </a:t>
            </a:r>
            <a:fld id="{91D1C02B-4EAB-4E15-8698-97615A35039E}" type="slidenum">
              <a:rPr lang="en-US" sz="900" b="0" smtClean="0">
                <a:solidFill>
                  <a:schemeClr val="tx1"/>
                </a:solidFill>
                <a:latin typeface="Arial Narrow" pitchFamily="34" charset="0"/>
              </a:rPr>
              <a:pPr algn="r" fontAlgn="auto">
                <a:spcBef>
                  <a:spcPts val="0"/>
                </a:spcBef>
                <a:spcAft>
                  <a:spcPts val="0"/>
                </a:spcAft>
              </a:pPr>
              <a:t>‹#›</a:t>
            </a:fld>
            <a:endParaRPr lang="en-US" sz="900" b="0">
              <a:solidFill>
                <a:schemeClr val="tx1"/>
              </a:solidFill>
              <a:latin typeface="Arial Narrow" pitchFamily="34" charset="0"/>
            </a:endParaRPr>
          </a:p>
        </p:txBody>
      </p:sp>
    </p:spTree>
    <p:extLst>
      <p:ext uri="{BB962C8B-B14F-4D97-AF65-F5344CB8AC3E}">
        <p14:creationId xmlns:p14="http://schemas.microsoft.com/office/powerpoint/2010/main" val="10804809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secHead" preserve="1">
  <p:cSld name="1_Section Header">
    <p:spTree>
      <p:nvGrpSpPr>
        <p:cNvPr id="1" name=""/>
        <p:cNvGrpSpPr/>
        <p:nvPr/>
      </p:nvGrpSpPr>
      <p:grpSpPr>
        <a:xfrm>
          <a:off x="0" y="0"/>
          <a:ext cx="0" cy="0"/>
          <a:chOff x="0" y="0"/>
          <a:chExt cx="0" cy="0"/>
        </a:xfrm>
      </p:grpSpPr>
      <p:sp>
        <p:nvSpPr>
          <p:cNvPr id="7" name="Rectangle 6"/>
          <p:cNvSpPr/>
          <p:nvPr/>
        </p:nvSpPr>
        <p:spPr>
          <a:xfrm>
            <a:off x="7010400" y="152399"/>
            <a:ext cx="1981200" cy="655624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0">
              <a:solidFill>
                <a:prstClr val="white"/>
              </a:solidFill>
            </a:endParaRPr>
          </a:p>
        </p:txBody>
      </p:sp>
      <p:sp>
        <p:nvSpPr>
          <p:cNvPr id="8" name="Rectangle 7"/>
          <p:cNvSpPr/>
          <p:nvPr/>
        </p:nvSpPr>
        <p:spPr>
          <a:xfrm>
            <a:off x="152400" y="153923"/>
            <a:ext cx="6705600" cy="65532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0">
              <a:solidFill>
                <a:prstClr val="white"/>
              </a:solidFill>
            </a:endParaRPr>
          </a:p>
        </p:txBody>
      </p:sp>
      <p:sp>
        <p:nvSpPr>
          <p:cNvPr id="3" name="Text Placeholder 2"/>
          <p:cNvSpPr>
            <a:spLocks noGrp="1"/>
          </p:cNvSpPr>
          <p:nvPr>
            <p:ph type="body" idx="1"/>
          </p:nvPr>
        </p:nvSpPr>
        <p:spPr>
          <a:xfrm>
            <a:off x="7162799" y="2892277"/>
            <a:ext cx="1600201" cy="1645920"/>
          </a:xfrm>
        </p:spPr>
        <p:txBody>
          <a:bodyPr anchor="ctr"/>
          <a:lstStyle>
            <a:lvl1pPr marL="0" indent="0">
              <a:buNone/>
              <a:defRPr sz="200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12" name="Title 11"/>
          <p:cNvSpPr>
            <a:spLocks noGrp="1"/>
          </p:cNvSpPr>
          <p:nvPr>
            <p:ph type="title"/>
          </p:nvPr>
        </p:nvSpPr>
        <p:spPr>
          <a:xfrm>
            <a:off x="381000" y="2892277"/>
            <a:ext cx="6324600" cy="1645920"/>
          </a:xfrm>
        </p:spPr>
        <p:txBody>
          <a:bodyPr/>
          <a:lstStyle>
            <a:lvl1pPr algn="r">
              <a:defRPr sz="4200" spc="150" baseline="0">
                <a:solidFill>
                  <a:schemeClr val="tx1"/>
                </a:solidFill>
              </a:defRPr>
            </a:lvl1pPr>
          </a:lstStyle>
          <a:p>
            <a:r>
              <a:rPr lang="en-US"/>
              <a:t>Click to edit Master title style</a:t>
            </a:r>
            <a:endParaRPr lang="en-US" dirty="0"/>
          </a:p>
        </p:txBody>
      </p:sp>
      <p:sp>
        <p:nvSpPr>
          <p:cNvPr id="13" name="Slide Number Placeholder 3"/>
          <p:cNvSpPr txBox="1">
            <a:spLocks/>
          </p:cNvSpPr>
          <p:nvPr/>
        </p:nvSpPr>
        <p:spPr>
          <a:xfrm>
            <a:off x="8234680" y="6631305"/>
            <a:ext cx="582966" cy="274320"/>
          </a:xfrm>
          <a:prstGeom prst="rect">
            <a:avLst/>
          </a:prstGeom>
          <a:noFill/>
          <a:ln w="19050">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marL="0" algn="ctr" defTabSz="914400" rtl="0" eaLnBrk="1" latinLnBrk="0" hangingPunct="1">
              <a:defRPr sz="2400" kern="1200">
                <a:solidFill>
                  <a:schemeClr val="tx1"/>
                </a:solidFill>
                <a:latin typeface="Times New Roman" pitchFamily="18" charset="0"/>
                <a:ea typeface="+mn-ea"/>
                <a:cs typeface="+mn-cs"/>
              </a:defRPr>
            </a:lvl1pPr>
            <a:lvl2pPr marL="742950" indent="-285750" algn="l" defTabSz="914400" rtl="0" eaLnBrk="1" latinLnBrk="0" hangingPunct="1">
              <a:defRPr sz="2400" kern="1200">
                <a:solidFill>
                  <a:schemeClr val="tx1"/>
                </a:solidFill>
                <a:latin typeface="Times New Roman" pitchFamily="18" charset="0"/>
                <a:ea typeface="+mn-ea"/>
                <a:cs typeface="+mn-cs"/>
              </a:defRPr>
            </a:lvl2pPr>
            <a:lvl3pPr marL="1143000" indent="-228600" algn="l" defTabSz="914400" rtl="0" eaLnBrk="1" latinLnBrk="0" hangingPunct="1">
              <a:defRPr sz="2400" kern="1200">
                <a:solidFill>
                  <a:schemeClr val="tx1"/>
                </a:solidFill>
                <a:latin typeface="Times New Roman" pitchFamily="18" charset="0"/>
                <a:ea typeface="+mn-ea"/>
                <a:cs typeface="+mn-cs"/>
              </a:defRPr>
            </a:lvl3pPr>
            <a:lvl4pPr marL="1600200" indent="-228600" algn="l" defTabSz="914400" rtl="0" eaLnBrk="1" latinLnBrk="0" hangingPunct="1">
              <a:defRPr sz="2400" kern="1200">
                <a:solidFill>
                  <a:schemeClr val="tx1"/>
                </a:solidFill>
                <a:latin typeface="Times New Roman" pitchFamily="18" charset="0"/>
                <a:ea typeface="+mn-ea"/>
                <a:cs typeface="+mn-cs"/>
              </a:defRPr>
            </a:lvl4pPr>
            <a:lvl5pPr marL="2057400" indent="-228600" algn="l" defTabSz="914400" rtl="0" eaLnBrk="1" latinLnBrk="0" hangingPunct="1">
              <a:defRPr sz="2400" kern="1200">
                <a:solidFill>
                  <a:schemeClr val="tx1"/>
                </a:solidFill>
                <a:latin typeface="Times New Roman" pitchFamily="18" charset="0"/>
                <a:ea typeface="+mn-ea"/>
                <a:cs typeface="+mn-cs"/>
              </a:defRPr>
            </a:lvl5pPr>
            <a:lvl6pPr marL="25146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6pPr>
            <a:lvl7pPr marL="29718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7pPr>
            <a:lvl8pPr marL="34290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8pPr>
            <a:lvl9pPr marL="38862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9pPr>
          </a:lstStyle>
          <a:p>
            <a:pPr algn="r" fontAlgn="auto">
              <a:spcBef>
                <a:spcPts val="0"/>
              </a:spcBef>
              <a:spcAft>
                <a:spcPts val="0"/>
              </a:spcAft>
            </a:pPr>
            <a:r>
              <a:rPr lang="en-US" sz="900" b="0">
                <a:solidFill>
                  <a:schemeClr val="tx1"/>
                </a:solidFill>
                <a:latin typeface="Arial Narrow" pitchFamily="34" charset="0"/>
              </a:rPr>
              <a:t>Slide </a:t>
            </a:r>
            <a:fld id="{91D1C02B-4EAB-4E15-8698-97615A35039E}" type="slidenum">
              <a:rPr lang="en-US" sz="900" b="0" smtClean="0">
                <a:solidFill>
                  <a:schemeClr val="tx1"/>
                </a:solidFill>
                <a:latin typeface="Arial Narrow" pitchFamily="34" charset="0"/>
              </a:rPr>
              <a:pPr algn="r" fontAlgn="auto">
                <a:spcBef>
                  <a:spcPts val="0"/>
                </a:spcBef>
                <a:spcAft>
                  <a:spcPts val="0"/>
                </a:spcAft>
              </a:pPr>
              <a:t>‹#›</a:t>
            </a:fld>
            <a:endParaRPr lang="en-US" sz="900" b="0">
              <a:solidFill>
                <a:schemeClr val="tx1"/>
              </a:solidFill>
              <a:latin typeface="Arial Narrow" pitchFamily="34" charset="0"/>
            </a:endParaRPr>
          </a:p>
        </p:txBody>
      </p:sp>
    </p:spTree>
    <p:extLst>
      <p:ext uri="{BB962C8B-B14F-4D97-AF65-F5344CB8AC3E}">
        <p14:creationId xmlns:p14="http://schemas.microsoft.com/office/powerpoint/2010/main" val="5341740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secHead" preserve="1">
  <p:cSld name="2_Section Header">
    <p:spTree>
      <p:nvGrpSpPr>
        <p:cNvPr id="1" name=""/>
        <p:cNvGrpSpPr/>
        <p:nvPr/>
      </p:nvGrpSpPr>
      <p:grpSpPr>
        <a:xfrm>
          <a:off x="0" y="0"/>
          <a:ext cx="0" cy="0"/>
          <a:chOff x="0" y="0"/>
          <a:chExt cx="0" cy="0"/>
        </a:xfrm>
      </p:grpSpPr>
      <p:sp>
        <p:nvSpPr>
          <p:cNvPr id="7" name="Rectangle 6"/>
          <p:cNvSpPr/>
          <p:nvPr/>
        </p:nvSpPr>
        <p:spPr>
          <a:xfrm>
            <a:off x="7010400" y="152399"/>
            <a:ext cx="1981200" cy="6556248"/>
          </a:xfrm>
          <a:prstGeom prst="rect">
            <a:avLst/>
          </a:prstGeom>
          <a:solidFill>
            <a:srgbClr val="178A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0">
              <a:solidFill>
                <a:prstClr val="white"/>
              </a:solidFill>
            </a:endParaRPr>
          </a:p>
        </p:txBody>
      </p:sp>
      <p:sp>
        <p:nvSpPr>
          <p:cNvPr id="8" name="Rectangle 7"/>
          <p:cNvSpPr/>
          <p:nvPr/>
        </p:nvSpPr>
        <p:spPr>
          <a:xfrm>
            <a:off x="152400" y="153923"/>
            <a:ext cx="6705600" cy="65532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0">
              <a:solidFill>
                <a:prstClr val="white"/>
              </a:solidFill>
            </a:endParaRPr>
          </a:p>
        </p:txBody>
      </p:sp>
      <p:sp>
        <p:nvSpPr>
          <p:cNvPr id="3" name="Text Placeholder 2"/>
          <p:cNvSpPr>
            <a:spLocks noGrp="1"/>
          </p:cNvSpPr>
          <p:nvPr>
            <p:ph type="body" idx="1"/>
          </p:nvPr>
        </p:nvSpPr>
        <p:spPr>
          <a:xfrm>
            <a:off x="7162799" y="2892277"/>
            <a:ext cx="1600201" cy="1645920"/>
          </a:xfrm>
        </p:spPr>
        <p:txBody>
          <a:bodyPr anchor="ctr"/>
          <a:lstStyle>
            <a:lvl1pPr marL="0" indent="0">
              <a:buNone/>
              <a:defRPr sz="200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12" name="Title 11"/>
          <p:cNvSpPr>
            <a:spLocks noGrp="1"/>
          </p:cNvSpPr>
          <p:nvPr>
            <p:ph type="title"/>
          </p:nvPr>
        </p:nvSpPr>
        <p:spPr>
          <a:xfrm>
            <a:off x="381000" y="2892277"/>
            <a:ext cx="6324600" cy="1645920"/>
          </a:xfrm>
        </p:spPr>
        <p:txBody>
          <a:bodyPr/>
          <a:lstStyle>
            <a:lvl1pPr algn="r">
              <a:defRPr sz="4200" spc="150" baseline="0">
                <a:solidFill>
                  <a:schemeClr val="tx1"/>
                </a:solidFill>
              </a:defRPr>
            </a:lvl1pPr>
          </a:lstStyle>
          <a:p>
            <a:r>
              <a:rPr lang="en-US"/>
              <a:t>Click to edit Master title style</a:t>
            </a:r>
            <a:endParaRPr lang="en-US" dirty="0"/>
          </a:p>
        </p:txBody>
      </p:sp>
      <p:sp>
        <p:nvSpPr>
          <p:cNvPr id="13" name="Slide Number Placeholder 3"/>
          <p:cNvSpPr txBox="1">
            <a:spLocks/>
          </p:cNvSpPr>
          <p:nvPr/>
        </p:nvSpPr>
        <p:spPr>
          <a:xfrm>
            <a:off x="8234680" y="6631305"/>
            <a:ext cx="582966" cy="274320"/>
          </a:xfrm>
          <a:prstGeom prst="rect">
            <a:avLst/>
          </a:prstGeom>
          <a:noFill/>
          <a:ln w="19050">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marL="0" algn="ctr" defTabSz="914400" rtl="0" eaLnBrk="1" latinLnBrk="0" hangingPunct="1">
              <a:defRPr sz="2400" kern="1200">
                <a:solidFill>
                  <a:schemeClr val="tx1"/>
                </a:solidFill>
                <a:latin typeface="Times New Roman" pitchFamily="18" charset="0"/>
                <a:ea typeface="+mn-ea"/>
                <a:cs typeface="+mn-cs"/>
              </a:defRPr>
            </a:lvl1pPr>
            <a:lvl2pPr marL="742950" indent="-285750" algn="l" defTabSz="914400" rtl="0" eaLnBrk="1" latinLnBrk="0" hangingPunct="1">
              <a:defRPr sz="2400" kern="1200">
                <a:solidFill>
                  <a:schemeClr val="tx1"/>
                </a:solidFill>
                <a:latin typeface="Times New Roman" pitchFamily="18" charset="0"/>
                <a:ea typeface="+mn-ea"/>
                <a:cs typeface="+mn-cs"/>
              </a:defRPr>
            </a:lvl2pPr>
            <a:lvl3pPr marL="1143000" indent="-228600" algn="l" defTabSz="914400" rtl="0" eaLnBrk="1" latinLnBrk="0" hangingPunct="1">
              <a:defRPr sz="2400" kern="1200">
                <a:solidFill>
                  <a:schemeClr val="tx1"/>
                </a:solidFill>
                <a:latin typeface="Times New Roman" pitchFamily="18" charset="0"/>
                <a:ea typeface="+mn-ea"/>
                <a:cs typeface="+mn-cs"/>
              </a:defRPr>
            </a:lvl3pPr>
            <a:lvl4pPr marL="1600200" indent="-228600" algn="l" defTabSz="914400" rtl="0" eaLnBrk="1" latinLnBrk="0" hangingPunct="1">
              <a:defRPr sz="2400" kern="1200">
                <a:solidFill>
                  <a:schemeClr val="tx1"/>
                </a:solidFill>
                <a:latin typeface="Times New Roman" pitchFamily="18" charset="0"/>
                <a:ea typeface="+mn-ea"/>
                <a:cs typeface="+mn-cs"/>
              </a:defRPr>
            </a:lvl4pPr>
            <a:lvl5pPr marL="2057400" indent="-228600" algn="l" defTabSz="914400" rtl="0" eaLnBrk="1" latinLnBrk="0" hangingPunct="1">
              <a:defRPr sz="2400" kern="1200">
                <a:solidFill>
                  <a:schemeClr val="tx1"/>
                </a:solidFill>
                <a:latin typeface="Times New Roman" pitchFamily="18" charset="0"/>
                <a:ea typeface="+mn-ea"/>
                <a:cs typeface="+mn-cs"/>
              </a:defRPr>
            </a:lvl5pPr>
            <a:lvl6pPr marL="25146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6pPr>
            <a:lvl7pPr marL="29718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7pPr>
            <a:lvl8pPr marL="34290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8pPr>
            <a:lvl9pPr marL="38862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9pPr>
          </a:lstStyle>
          <a:p>
            <a:pPr algn="r" fontAlgn="auto">
              <a:spcBef>
                <a:spcPts val="0"/>
              </a:spcBef>
              <a:spcAft>
                <a:spcPts val="0"/>
              </a:spcAft>
            </a:pPr>
            <a:r>
              <a:rPr lang="en-US" sz="900" b="0">
                <a:solidFill>
                  <a:schemeClr val="tx1"/>
                </a:solidFill>
                <a:latin typeface="Arial Narrow" pitchFamily="34" charset="0"/>
              </a:rPr>
              <a:t>Slide </a:t>
            </a:r>
            <a:fld id="{91D1C02B-4EAB-4E15-8698-97615A35039E}" type="slidenum">
              <a:rPr lang="en-US" sz="900" b="0" smtClean="0">
                <a:solidFill>
                  <a:schemeClr val="tx1"/>
                </a:solidFill>
                <a:latin typeface="Arial Narrow" pitchFamily="34" charset="0"/>
              </a:rPr>
              <a:pPr algn="r" fontAlgn="auto">
                <a:spcBef>
                  <a:spcPts val="0"/>
                </a:spcBef>
                <a:spcAft>
                  <a:spcPts val="0"/>
                </a:spcAft>
              </a:pPr>
              <a:t>‹#›</a:t>
            </a:fld>
            <a:endParaRPr lang="en-US" sz="900" b="0">
              <a:solidFill>
                <a:schemeClr val="tx1"/>
              </a:solidFill>
              <a:latin typeface="Arial Narrow" pitchFamily="34" charset="0"/>
            </a:endParaRPr>
          </a:p>
        </p:txBody>
      </p:sp>
    </p:spTree>
    <p:extLst>
      <p:ext uri="{BB962C8B-B14F-4D97-AF65-F5344CB8AC3E}">
        <p14:creationId xmlns:p14="http://schemas.microsoft.com/office/powerpoint/2010/main" val="29091622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SubsSection Header">
    <p:spTree>
      <p:nvGrpSpPr>
        <p:cNvPr id="1" name=""/>
        <p:cNvGrpSpPr/>
        <p:nvPr/>
      </p:nvGrpSpPr>
      <p:grpSpPr>
        <a:xfrm>
          <a:off x="0" y="0"/>
          <a:ext cx="0" cy="0"/>
          <a:chOff x="0" y="0"/>
          <a:chExt cx="0" cy="0"/>
        </a:xfrm>
      </p:grpSpPr>
      <p:sp>
        <p:nvSpPr>
          <p:cNvPr id="8" name="Rectangle 7"/>
          <p:cNvSpPr/>
          <p:nvPr/>
        </p:nvSpPr>
        <p:spPr>
          <a:xfrm>
            <a:off x="2290314" y="153923"/>
            <a:ext cx="6705600" cy="65532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0">
              <a:solidFill>
                <a:prstClr val="white"/>
              </a:solidFill>
            </a:endParaRPr>
          </a:p>
        </p:txBody>
      </p:sp>
      <p:sp>
        <p:nvSpPr>
          <p:cNvPr id="12" name="Title 11"/>
          <p:cNvSpPr>
            <a:spLocks noGrp="1"/>
          </p:cNvSpPr>
          <p:nvPr>
            <p:ph type="title"/>
          </p:nvPr>
        </p:nvSpPr>
        <p:spPr>
          <a:xfrm>
            <a:off x="2518914" y="2892277"/>
            <a:ext cx="6324600" cy="1645920"/>
          </a:xfrm>
        </p:spPr>
        <p:txBody>
          <a:bodyPr/>
          <a:lstStyle>
            <a:lvl1pPr algn="r">
              <a:defRPr sz="4200" spc="150" baseline="0">
                <a:solidFill>
                  <a:schemeClr val="tx1"/>
                </a:solidFill>
              </a:defRPr>
            </a:lvl1pPr>
          </a:lstStyle>
          <a:p>
            <a:r>
              <a:rPr lang="en-US"/>
              <a:t>Click to edit Master title style</a:t>
            </a:r>
            <a:endParaRPr lang="en-US" dirty="0"/>
          </a:p>
        </p:txBody>
      </p:sp>
      <p:sp>
        <p:nvSpPr>
          <p:cNvPr id="13" name="Slide Number Placeholder 3"/>
          <p:cNvSpPr txBox="1">
            <a:spLocks/>
          </p:cNvSpPr>
          <p:nvPr/>
        </p:nvSpPr>
        <p:spPr>
          <a:xfrm>
            <a:off x="8234680" y="6631305"/>
            <a:ext cx="582966" cy="274320"/>
          </a:xfrm>
          <a:prstGeom prst="rect">
            <a:avLst/>
          </a:prstGeom>
          <a:noFill/>
          <a:ln w="19050">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marL="0" algn="ctr" defTabSz="914400" rtl="0" eaLnBrk="1" latinLnBrk="0" hangingPunct="1">
              <a:defRPr sz="2400" kern="1200">
                <a:solidFill>
                  <a:schemeClr val="tx1"/>
                </a:solidFill>
                <a:latin typeface="Times New Roman" pitchFamily="18" charset="0"/>
                <a:ea typeface="+mn-ea"/>
                <a:cs typeface="+mn-cs"/>
              </a:defRPr>
            </a:lvl1pPr>
            <a:lvl2pPr marL="742950" indent="-285750" algn="l" defTabSz="914400" rtl="0" eaLnBrk="1" latinLnBrk="0" hangingPunct="1">
              <a:defRPr sz="2400" kern="1200">
                <a:solidFill>
                  <a:schemeClr val="tx1"/>
                </a:solidFill>
                <a:latin typeface="Times New Roman" pitchFamily="18" charset="0"/>
                <a:ea typeface="+mn-ea"/>
                <a:cs typeface="+mn-cs"/>
              </a:defRPr>
            </a:lvl2pPr>
            <a:lvl3pPr marL="1143000" indent="-228600" algn="l" defTabSz="914400" rtl="0" eaLnBrk="1" latinLnBrk="0" hangingPunct="1">
              <a:defRPr sz="2400" kern="1200">
                <a:solidFill>
                  <a:schemeClr val="tx1"/>
                </a:solidFill>
                <a:latin typeface="Times New Roman" pitchFamily="18" charset="0"/>
                <a:ea typeface="+mn-ea"/>
                <a:cs typeface="+mn-cs"/>
              </a:defRPr>
            </a:lvl3pPr>
            <a:lvl4pPr marL="1600200" indent="-228600" algn="l" defTabSz="914400" rtl="0" eaLnBrk="1" latinLnBrk="0" hangingPunct="1">
              <a:defRPr sz="2400" kern="1200">
                <a:solidFill>
                  <a:schemeClr val="tx1"/>
                </a:solidFill>
                <a:latin typeface="Times New Roman" pitchFamily="18" charset="0"/>
                <a:ea typeface="+mn-ea"/>
                <a:cs typeface="+mn-cs"/>
              </a:defRPr>
            </a:lvl4pPr>
            <a:lvl5pPr marL="2057400" indent="-228600" algn="l" defTabSz="914400" rtl="0" eaLnBrk="1" latinLnBrk="0" hangingPunct="1">
              <a:defRPr sz="2400" kern="1200">
                <a:solidFill>
                  <a:schemeClr val="tx1"/>
                </a:solidFill>
                <a:latin typeface="Times New Roman" pitchFamily="18" charset="0"/>
                <a:ea typeface="+mn-ea"/>
                <a:cs typeface="+mn-cs"/>
              </a:defRPr>
            </a:lvl5pPr>
            <a:lvl6pPr marL="25146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6pPr>
            <a:lvl7pPr marL="29718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7pPr>
            <a:lvl8pPr marL="34290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8pPr>
            <a:lvl9pPr marL="38862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9pPr>
          </a:lstStyle>
          <a:p>
            <a:pPr algn="r" fontAlgn="auto">
              <a:spcBef>
                <a:spcPts val="0"/>
              </a:spcBef>
              <a:spcAft>
                <a:spcPts val="0"/>
              </a:spcAft>
            </a:pPr>
            <a:r>
              <a:rPr lang="en-US" sz="900" b="0">
                <a:solidFill>
                  <a:schemeClr val="tx1"/>
                </a:solidFill>
                <a:latin typeface="Arial Narrow" pitchFamily="34" charset="0"/>
              </a:rPr>
              <a:t>Slide </a:t>
            </a:r>
            <a:fld id="{91D1C02B-4EAB-4E15-8698-97615A35039E}" type="slidenum">
              <a:rPr lang="en-US" sz="900" b="0" smtClean="0">
                <a:solidFill>
                  <a:schemeClr val="tx1"/>
                </a:solidFill>
                <a:latin typeface="Arial Narrow" pitchFamily="34" charset="0"/>
              </a:rPr>
              <a:pPr algn="r" fontAlgn="auto">
                <a:spcBef>
                  <a:spcPts val="0"/>
                </a:spcBef>
                <a:spcAft>
                  <a:spcPts val="0"/>
                </a:spcAft>
              </a:pPr>
              <a:t>‹#›</a:t>
            </a:fld>
            <a:endParaRPr lang="en-US" sz="900" b="0">
              <a:solidFill>
                <a:schemeClr val="tx1"/>
              </a:solidFill>
              <a:latin typeface="Arial Narrow" pitchFamily="34" charset="0"/>
            </a:endParaRPr>
          </a:p>
        </p:txBody>
      </p:sp>
      <p:sp>
        <p:nvSpPr>
          <p:cNvPr id="2" name="Rectangle 1"/>
          <p:cNvSpPr/>
          <p:nvPr/>
        </p:nvSpPr>
        <p:spPr>
          <a:xfrm>
            <a:off x="130846" y="153923"/>
            <a:ext cx="1981200" cy="6556248"/>
          </a:xfrm>
          <a:prstGeom prst="rect">
            <a:avLst/>
          </a:prstGeom>
          <a:solidFill>
            <a:srgbClr val="612D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0">
              <a:solidFill>
                <a:prstClr val="white"/>
              </a:solidFill>
            </a:endParaRPr>
          </a:p>
        </p:txBody>
      </p:sp>
      <p:sp>
        <p:nvSpPr>
          <p:cNvPr id="4" name="Text Placeholder 2"/>
          <p:cNvSpPr>
            <a:spLocks noGrp="1"/>
          </p:cNvSpPr>
          <p:nvPr>
            <p:ph type="body" idx="1"/>
          </p:nvPr>
        </p:nvSpPr>
        <p:spPr>
          <a:xfrm>
            <a:off x="283245" y="2893801"/>
            <a:ext cx="1600201" cy="1645920"/>
          </a:xfrm>
        </p:spPr>
        <p:txBody>
          <a:bodyPr anchor="ctr"/>
          <a:lstStyle>
            <a:lvl1pPr marL="0" indent="0">
              <a:buNone/>
              <a:defRPr sz="200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3570268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1_SubsSection Header">
    <p:spTree>
      <p:nvGrpSpPr>
        <p:cNvPr id="1" name=""/>
        <p:cNvGrpSpPr/>
        <p:nvPr/>
      </p:nvGrpSpPr>
      <p:grpSpPr>
        <a:xfrm>
          <a:off x="0" y="0"/>
          <a:ext cx="0" cy="0"/>
          <a:chOff x="0" y="0"/>
          <a:chExt cx="0" cy="0"/>
        </a:xfrm>
      </p:grpSpPr>
      <p:sp>
        <p:nvSpPr>
          <p:cNvPr id="8" name="Rectangle 7"/>
          <p:cNvSpPr/>
          <p:nvPr/>
        </p:nvSpPr>
        <p:spPr>
          <a:xfrm>
            <a:off x="2290314" y="153923"/>
            <a:ext cx="6705600" cy="65532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0">
              <a:solidFill>
                <a:prstClr val="white"/>
              </a:solidFill>
            </a:endParaRPr>
          </a:p>
        </p:txBody>
      </p:sp>
      <p:sp>
        <p:nvSpPr>
          <p:cNvPr id="12" name="Title 11"/>
          <p:cNvSpPr>
            <a:spLocks noGrp="1"/>
          </p:cNvSpPr>
          <p:nvPr>
            <p:ph type="title"/>
          </p:nvPr>
        </p:nvSpPr>
        <p:spPr>
          <a:xfrm>
            <a:off x="2518914" y="2892277"/>
            <a:ext cx="6324600" cy="1645920"/>
          </a:xfrm>
        </p:spPr>
        <p:txBody>
          <a:bodyPr/>
          <a:lstStyle>
            <a:lvl1pPr algn="r">
              <a:defRPr sz="4200" spc="150" baseline="0">
                <a:solidFill>
                  <a:schemeClr val="tx1"/>
                </a:solidFill>
              </a:defRPr>
            </a:lvl1pPr>
          </a:lstStyle>
          <a:p>
            <a:r>
              <a:rPr lang="en-US"/>
              <a:t>Click to edit Master title style</a:t>
            </a:r>
            <a:endParaRPr lang="en-US" dirty="0"/>
          </a:p>
        </p:txBody>
      </p:sp>
      <p:sp>
        <p:nvSpPr>
          <p:cNvPr id="13" name="Slide Number Placeholder 3"/>
          <p:cNvSpPr txBox="1">
            <a:spLocks/>
          </p:cNvSpPr>
          <p:nvPr/>
        </p:nvSpPr>
        <p:spPr>
          <a:xfrm>
            <a:off x="8234680" y="6631305"/>
            <a:ext cx="582966" cy="274320"/>
          </a:xfrm>
          <a:prstGeom prst="rect">
            <a:avLst/>
          </a:prstGeom>
          <a:noFill/>
          <a:ln w="19050">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marL="0" algn="ctr" defTabSz="914400" rtl="0" eaLnBrk="1" latinLnBrk="0" hangingPunct="1">
              <a:defRPr sz="2400" kern="1200">
                <a:solidFill>
                  <a:schemeClr val="tx1"/>
                </a:solidFill>
                <a:latin typeface="Times New Roman" pitchFamily="18" charset="0"/>
                <a:ea typeface="+mn-ea"/>
                <a:cs typeface="+mn-cs"/>
              </a:defRPr>
            </a:lvl1pPr>
            <a:lvl2pPr marL="742950" indent="-285750" algn="l" defTabSz="914400" rtl="0" eaLnBrk="1" latinLnBrk="0" hangingPunct="1">
              <a:defRPr sz="2400" kern="1200">
                <a:solidFill>
                  <a:schemeClr val="tx1"/>
                </a:solidFill>
                <a:latin typeface="Times New Roman" pitchFamily="18" charset="0"/>
                <a:ea typeface="+mn-ea"/>
                <a:cs typeface="+mn-cs"/>
              </a:defRPr>
            </a:lvl2pPr>
            <a:lvl3pPr marL="1143000" indent="-228600" algn="l" defTabSz="914400" rtl="0" eaLnBrk="1" latinLnBrk="0" hangingPunct="1">
              <a:defRPr sz="2400" kern="1200">
                <a:solidFill>
                  <a:schemeClr val="tx1"/>
                </a:solidFill>
                <a:latin typeface="Times New Roman" pitchFamily="18" charset="0"/>
                <a:ea typeface="+mn-ea"/>
                <a:cs typeface="+mn-cs"/>
              </a:defRPr>
            </a:lvl3pPr>
            <a:lvl4pPr marL="1600200" indent="-228600" algn="l" defTabSz="914400" rtl="0" eaLnBrk="1" latinLnBrk="0" hangingPunct="1">
              <a:defRPr sz="2400" kern="1200">
                <a:solidFill>
                  <a:schemeClr val="tx1"/>
                </a:solidFill>
                <a:latin typeface="Times New Roman" pitchFamily="18" charset="0"/>
                <a:ea typeface="+mn-ea"/>
                <a:cs typeface="+mn-cs"/>
              </a:defRPr>
            </a:lvl4pPr>
            <a:lvl5pPr marL="2057400" indent="-228600" algn="l" defTabSz="914400" rtl="0" eaLnBrk="1" latinLnBrk="0" hangingPunct="1">
              <a:defRPr sz="2400" kern="1200">
                <a:solidFill>
                  <a:schemeClr val="tx1"/>
                </a:solidFill>
                <a:latin typeface="Times New Roman" pitchFamily="18" charset="0"/>
                <a:ea typeface="+mn-ea"/>
                <a:cs typeface="+mn-cs"/>
              </a:defRPr>
            </a:lvl5pPr>
            <a:lvl6pPr marL="25146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6pPr>
            <a:lvl7pPr marL="29718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7pPr>
            <a:lvl8pPr marL="34290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8pPr>
            <a:lvl9pPr marL="38862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9pPr>
          </a:lstStyle>
          <a:p>
            <a:pPr algn="r" fontAlgn="auto">
              <a:spcBef>
                <a:spcPts val="0"/>
              </a:spcBef>
              <a:spcAft>
                <a:spcPts val="0"/>
              </a:spcAft>
            </a:pPr>
            <a:r>
              <a:rPr lang="en-US" sz="900" b="0">
                <a:solidFill>
                  <a:schemeClr val="tx1"/>
                </a:solidFill>
                <a:latin typeface="Arial Narrow" pitchFamily="34" charset="0"/>
              </a:rPr>
              <a:t>Slide </a:t>
            </a:r>
            <a:fld id="{91D1C02B-4EAB-4E15-8698-97615A35039E}" type="slidenum">
              <a:rPr lang="en-US" sz="900" b="0" smtClean="0">
                <a:solidFill>
                  <a:schemeClr val="tx1"/>
                </a:solidFill>
                <a:latin typeface="Arial Narrow" pitchFamily="34" charset="0"/>
              </a:rPr>
              <a:pPr algn="r" fontAlgn="auto">
                <a:spcBef>
                  <a:spcPts val="0"/>
                </a:spcBef>
                <a:spcAft>
                  <a:spcPts val="0"/>
                </a:spcAft>
              </a:pPr>
              <a:t>‹#›</a:t>
            </a:fld>
            <a:endParaRPr lang="en-US" sz="900" b="0">
              <a:solidFill>
                <a:schemeClr val="tx1"/>
              </a:solidFill>
              <a:latin typeface="Arial Narrow" pitchFamily="34" charset="0"/>
            </a:endParaRPr>
          </a:p>
        </p:txBody>
      </p:sp>
      <p:sp>
        <p:nvSpPr>
          <p:cNvPr id="2" name="Rectangle 1"/>
          <p:cNvSpPr/>
          <p:nvPr/>
        </p:nvSpPr>
        <p:spPr>
          <a:xfrm>
            <a:off x="130846" y="153923"/>
            <a:ext cx="1981200" cy="655624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0">
              <a:solidFill>
                <a:prstClr val="white"/>
              </a:solidFill>
            </a:endParaRPr>
          </a:p>
        </p:txBody>
      </p:sp>
      <p:sp>
        <p:nvSpPr>
          <p:cNvPr id="4" name="Text Placeholder 2"/>
          <p:cNvSpPr>
            <a:spLocks noGrp="1"/>
          </p:cNvSpPr>
          <p:nvPr>
            <p:ph type="body" idx="1"/>
          </p:nvPr>
        </p:nvSpPr>
        <p:spPr>
          <a:xfrm>
            <a:off x="283245" y="2893801"/>
            <a:ext cx="1600201" cy="1645920"/>
          </a:xfrm>
        </p:spPr>
        <p:txBody>
          <a:bodyPr anchor="ctr"/>
          <a:lstStyle>
            <a:lvl1pPr marL="0" indent="0">
              <a:buNone/>
              <a:defRPr sz="200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1184127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7" name="Rectangle 6"/>
          <p:cNvSpPr/>
          <p:nvPr/>
        </p:nvSpPr>
        <p:spPr>
          <a:xfrm>
            <a:off x="7010400" y="152399"/>
            <a:ext cx="1981200" cy="655624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0">
              <a:solidFill>
                <a:prstClr val="black"/>
              </a:solidFill>
            </a:endParaRPr>
          </a:p>
        </p:txBody>
      </p:sp>
      <p:sp>
        <p:nvSpPr>
          <p:cNvPr id="8" name="Rectangle 7"/>
          <p:cNvSpPr/>
          <p:nvPr/>
        </p:nvSpPr>
        <p:spPr>
          <a:xfrm>
            <a:off x="152400" y="153923"/>
            <a:ext cx="6705600" cy="6553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0">
              <a:solidFill>
                <a:prstClr val="white"/>
              </a:solidFill>
            </a:endParaRPr>
          </a:p>
        </p:txBody>
      </p:sp>
      <p:sp>
        <p:nvSpPr>
          <p:cNvPr id="3" name="Subtitle 2"/>
          <p:cNvSpPr>
            <a:spLocks noGrp="1"/>
          </p:cNvSpPr>
          <p:nvPr>
            <p:ph type="subTitle" idx="1"/>
          </p:nvPr>
        </p:nvSpPr>
        <p:spPr>
          <a:xfrm>
            <a:off x="7010400" y="2052960"/>
            <a:ext cx="1981200" cy="1828800"/>
          </a:xfrm>
        </p:spPr>
        <p:txBody>
          <a:bodyPr anchor="ctr">
            <a:normAutofit/>
          </a:bodyPr>
          <a:lstStyle>
            <a:lvl1pPr marL="0" indent="0" algn="l">
              <a:buNone/>
              <a:defRPr sz="19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3" name="Title 12"/>
          <p:cNvSpPr>
            <a:spLocks noGrp="1"/>
          </p:cNvSpPr>
          <p:nvPr>
            <p:ph type="title" hasCustomPrompt="1"/>
          </p:nvPr>
        </p:nvSpPr>
        <p:spPr>
          <a:xfrm>
            <a:off x="457200" y="2052960"/>
            <a:ext cx="6324600" cy="1828800"/>
          </a:xfrm>
        </p:spPr>
        <p:txBody>
          <a:bodyPr/>
          <a:lstStyle>
            <a:lvl1pPr algn="r">
              <a:defRPr sz="4000" spc="150" baseline="0"/>
            </a:lvl1pPr>
          </a:lstStyle>
          <a:p>
            <a:r>
              <a:rPr lang="en-US" dirty="0"/>
              <a:t>CLICK TO EDIT MASTER TITLE STYLE</a:t>
            </a:r>
          </a:p>
        </p:txBody>
      </p:sp>
      <p:sp>
        <p:nvSpPr>
          <p:cNvPr id="9" name="Slide Number Placeholder 3"/>
          <p:cNvSpPr txBox="1">
            <a:spLocks/>
          </p:cNvSpPr>
          <p:nvPr/>
        </p:nvSpPr>
        <p:spPr>
          <a:xfrm>
            <a:off x="8234680" y="6631305"/>
            <a:ext cx="582966" cy="274320"/>
          </a:xfrm>
          <a:prstGeom prst="rect">
            <a:avLst/>
          </a:prstGeom>
          <a:noFill/>
          <a:ln w="19050">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marL="0" algn="ctr" defTabSz="914400" rtl="0" eaLnBrk="1" latinLnBrk="0" hangingPunct="1">
              <a:defRPr sz="2400" kern="1200">
                <a:solidFill>
                  <a:schemeClr val="tx1"/>
                </a:solidFill>
                <a:latin typeface="Times New Roman" pitchFamily="18" charset="0"/>
                <a:ea typeface="+mn-ea"/>
                <a:cs typeface="+mn-cs"/>
              </a:defRPr>
            </a:lvl1pPr>
            <a:lvl2pPr marL="742950" indent="-285750" algn="l" defTabSz="914400" rtl="0" eaLnBrk="1" latinLnBrk="0" hangingPunct="1">
              <a:defRPr sz="2400" kern="1200">
                <a:solidFill>
                  <a:schemeClr val="tx1"/>
                </a:solidFill>
                <a:latin typeface="Times New Roman" pitchFamily="18" charset="0"/>
                <a:ea typeface="+mn-ea"/>
                <a:cs typeface="+mn-cs"/>
              </a:defRPr>
            </a:lvl2pPr>
            <a:lvl3pPr marL="1143000" indent="-228600" algn="l" defTabSz="914400" rtl="0" eaLnBrk="1" latinLnBrk="0" hangingPunct="1">
              <a:defRPr sz="2400" kern="1200">
                <a:solidFill>
                  <a:schemeClr val="tx1"/>
                </a:solidFill>
                <a:latin typeface="Times New Roman" pitchFamily="18" charset="0"/>
                <a:ea typeface="+mn-ea"/>
                <a:cs typeface="+mn-cs"/>
              </a:defRPr>
            </a:lvl3pPr>
            <a:lvl4pPr marL="1600200" indent="-228600" algn="l" defTabSz="914400" rtl="0" eaLnBrk="1" latinLnBrk="0" hangingPunct="1">
              <a:defRPr sz="2400" kern="1200">
                <a:solidFill>
                  <a:schemeClr val="tx1"/>
                </a:solidFill>
                <a:latin typeface="Times New Roman" pitchFamily="18" charset="0"/>
                <a:ea typeface="+mn-ea"/>
                <a:cs typeface="+mn-cs"/>
              </a:defRPr>
            </a:lvl4pPr>
            <a:lvl5pPr marL="2057400" indent="-228600" algn="l" defTabSz="914400" rtl="0" eaLnBrk="1" latinLnBrk="0" hangingPunct="1">
              <a:defRPr sz="2400" kern="1200">
                <a:solidFill>
                  <a:schemeClr val="tx1"/>
                </a:solidFill>
                <a:latin typeface="Times New Roman" pitchFamily="18" charset="0"/>
                <a:ea typeface="+mn-ea"/>
                <a:cs typeface="+mn-cs"/>
              </a:defRPr>
            </a:lvl5pPr>
            <a:lvl6pPr marL="25146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6pPr>
            <a:lvl7pPr marL="29718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7pPr>
            <a:lvl8pPr marL="34290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8pPr>
            <a:lvl9pPr marL="38862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9pPr>
          </a:lstStyle>
          <a:p>
            <a:pPr algn="r" fontAlgn="auto">
              <a:spcBef>
                <a:spcPts val="0"/>
              </a:spcBef>
              <a:spcAft>
                <a:spcPts val="0"/>
              </a:spcAft>
            </a:pPr>
            <a:r>
              <a:rPr lang="en-US" sz="900" b="0">
                <a:solidFill>
                  <a:schemeClr val="tx1"/>
                </a:solidFill>
                <a:latin typeface="Arial Narrow" pitchFamily="34" charset="0"/>
              </a:rPr>
              <a:t>Slide </a:t>
            </a:r>
            <a:fld id="{91D1C02B-4EAB-4E15-8698-97615A35039E}" type="slidenum">
              <a:rPr lang="en-US" sz="900" b="0" smtClean="0">
                <a:solidFill>
                  <a:schemeClr val="tx1"/>
                </a:solidFill>
                <a:latin typeface="Arial Narrow" pitchFamily="34" charset="0"/>
              </a:rPr>
              <a:pPr algn="r" fontAlgn="auto">
                <a:spcBef>
                  <a:spcPts val="0"/>
                </a:spcBef>
                <a:spcAft>
                  <a:spcPts val="0"/>
                </a:spcAft>
              </a:pPr>
              <a:t>‹#›</a:t>
            </a:fld>
            <a:endParaRPr lang="en-US" sz="900" b="0">
              <a:solidFill>
                <a:schemeClr val="tx1"/>
              </a:solidFill>
              <a:latin typeface="Arial Narrow" pitchFamily="34" charset="0"/>
            </a:endParaRPr>
          </a:p>
        </p:txBody>
      </p:sp>
    </p:spTree>
    <p:extLst>
      <p:ext uri="{BB962C8B-B14F-4D97-AF65-F5344CB8AC3E}">
        <p14:creationId xmlns:p14="http://schemas.microsoft.com/office/powerpoint/2010/main" val="2316253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2_SubsSection Header">
    <p:spTree>
      <p:nvGrpSpPr>
        <p:cNvPr id="1" name=""/>
        <p:cNvGrpSpPr/>
        <p:nvPr/>
      </p:nvGrpSpPr>
      <p:grpSpPr>
        <a:xfrm>
          <a:off x="0" y="0"/>
          <a:ext cx="0" cy="0"/>
          <a:chOff x="0" y="0"/>
          <a:chExt cx="0" cy="0"/>
        </a:xfrm>
      </p:grpSpPr>
      <p:sp>
        <p:nvSpPr>
          <p:cNvPr id="8" name="Rectangle 7"/>
          <p:cNvSpPr/>
          <p:nvPr/>
        </p:nvSpPr>
        <p:spPr>
          <a:xfrm>
            <a:off x="2290314" y="153923"/>
            <a:ext cx="6705600" cy="65532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0">
              <a:solidFill>
                <a:prstClr val="white"/>
              </a:solidFill>
            </a:endParaRPr>
          </a:p>
        </p:txBody>
      </p:sp>
      <p:sp>
        <p:nvSpPr>
          <p:cNvPr id="12" name="Title 11"/>
          <p:cNvSpPr>
            <a:spLocks noGrp="1"/>
          </p:cNvSpPr>
          <p:nvPr>
            <p:ph type="title"/>
          </p:nvPr>
        </p:nvSpPr>
        <p:spPr>
          <a:xfrm>
            <a:off x="2518914" y="2892277"/>
            <a:ext cx="6324600" cy="1645920"/>
          </a:xfrm>
        </p:spPr>
        <p:txBody>
          <a:bodyPr/>
          <a:lstStyle>
            <a:lvl1pPr algn="r">
              <a:defRPr sz="4200" spc="150" baseline="0">
                <a:solidFill>
                  <a:schemeClr val="tx1"/>
                </a:solidFill>
              </a:defRPr>
            </a:lvl1pPr>
          </a:lstStyle>
          <a:p>
            <a:r>
              <a:rPr lang="en-US"/>
              <a:t>Click to edit Master title style</a:t>
            </a:r>
            <a:endParaRPr lang="en-US" dirty="0"/>
          </a:p>
        </p:txBody>
      </p:sp>
      <p:sp>
        <p:nvSpPr>
          <p:cNvPr id="13" name="Slide Number Placeholder 3"/>
          <p:cNvSpPr txBox="1">
            <a:spLocks/>
          </p:cNvSpPr>
          <p:nvPr/>
        </p:nvSpPr>
        <p:spPr>
          <a:xfrm>
            <a:off x="8234680" y="6631305"/>
            <a:ext cx="582966" cy="274320"/>
          </a:xfrm>
          <a:prstGeom prst="rect">
            <a:avLst/>
          </a:prstGeom>
          <a:noFill/>
          <a:ln w="19050">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marL="0" algn="ctr" defTabSz="914400" rtl="0" eaLnBrk="1" latinLnBrk="0" hangingPunct="1">
              <a:defRPr sz="2400" kern="1200">
                <a:solidFill>
                  <a:schemeClr val="tx1"/>
                </a:solidFill>
                <a:latin typeface="Times New Roman" pitchFamily="18" charset="0"/>
                <a:ea typeface="+mn-ea"/>
                <a:cs typeface="+mn-cs"/>
              </a:defRPr>
            </a:lvl1pPr>
            <a:lvl2pPr marL="742950" indent="-285750" algn="l" defTabSz="914400" rtl="0" eaLnBrk="1" latinLnBrk="0" hangingPunct="1">
              <a:defRPr sz="2400" kern="1200">
                <a:solidFill>
                  <a:schemeClr val="tx1"/>
                </a:solidFill>
                <a:latin typeface="Times New Roman" pitchFamily="18" charset="0"/>
                <a:ea typeface="+mn-ea"/>
                <a:cs typeface="+mn-cs"/>
              </a:defRPr>
            </a:lvl2pPr>
            <a:lvl3pPr marL="1143000" indent="-228600" algn="l" defTabSz="914400" rtl="0" eaLnBrk="1" latinLnBrk="0" hangingPunct="1">
              <a:defRPr sz="2400" kern="1200">
                <a:solidFill>
                  <a:schemeClr val="tx1"/>
                </a:solidFill>
                <a:latin typeface="Times New Roman" pitchFamily="18" charset="0"/>
                <a:ea typeface="+mn-ea"/>
                <a:cs typeface="+mn-cs"/>
              </a:defRPr>
            </a:lvl3pPr>
            <a:lvl4pPr marL="1600200" indent="-228600" algn="l" defTabSz="914400" rtl="0" eaLnBrk="1" latinLnBrk="0" hangingPunct="1">
              <a:defRPr sz="2400" kern="1200">
                <a:solidFill>
                  <a:schemeClr val="tx1"/>
                </a:solidFill>
                <a:latin typeface="Times New Roman" pitchFamily="18" charset="0"/>
                <a:ea typeface="+mn-ea"/>
                <a:cs typeface="+mn-cs"/>
              </a:defRPr>
            </a:lvl4pPr>
            <a:lvl5pPr marL="2057400" indent="-228600" algn="l" defTabSz="914400" rtl="0" eaLnBrk="1" latinLnBrk="0" hangingPunct="1">
              <a:defRPr sz="2400" kern="1200">
                <a:solidFill>
                  <a:schemeClr val="tx1"/>
                </a:solidFill>
                <a:latin typeface="Times New Roman" pitchFamily="18" charset="0"/>
                <a:ea typeface="+mn-ea"/>
                <a:cs typeface="+mn-cs"/>
              </a:defRPr>
            </a:lvl5pPr>
            <a:lvl6pPr marL="25146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6pPr>
            <a:lvl7pPr marL="29718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7pPr>
            <a:lvl8pPr marL="34290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8pPr>
            <a:lvl9pPr marL="38862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9pPr>
          </a:lstStyle>
          <a:p>
            <a:pPr algn="r" fontAlgn="auto">
              <a:spcBef>
                <a:spcPts val="0"/>
              </a:spcBef>
              <a:spcAft>
                <a:spcPts val="0"/>
              </a:spcAft>
            </a:pPr>
            <a:r>
              <a:rPr lang="en-US" sz="900" b="0">
                <a:solidFill>
                  <a:schemeClr val="tx1"/>
                </a:solidFill>
                <a:latin typeface="Arial Narrow" pitchFamily="34" charset="0"/>
              </a:rPr>
              <a:t>Slide </a:t>
            </a:r>
            <a:fld id="{91D1C02B-4EAB-4E15-8698-97615A35039E}" type="slidenum">
              <a:rPr lang="en-US" sz="900" b="0" smtClean="0">
                <a:solidFill>
                  <a:schemeClr val="tx1"/>
                </a:solidFill>
                <a:latin typeface="Arial Narrow" pitchFamily="34" charset="0"/>
              </a:rPr>
              <a:pPr algn="r" fontAlgn="auto">
                <a:spcBef>
                  <a:spcPts val="0"/>
                </a:spcBef>
                <a:spcAft>
                  <a:spcPts val="0"/>
                </a:spcAft>
              </a:pPr>
              <a:t>‹#›</a:t>
            </a:fld>
            <a:endParaRPr lang="en-US" sz="900" b="0">
              <a:solidFill>
                <a:schemeClr val="tx1"/>
              </a:solidFill>
              <a:latin typeface="Arial Narrow" pitchFamily="34" charset="0"/>
            </a:endParaRPr>
          </a:p>
        </p:txBody>
      </p:sp>
      <p:sp>
        <p:nvSpPr>
          <p:cNvPr id="2" name="Rectangle 1"/>
          <p:cNvSpPr/>
          <p:nvPr/>
        </p:nvSpPr>
        <p:spPr>
          <a:xfrm>
            <a:off x="130846" y="153923"/>
            <a:ext cx="1981200" cy="6556248"/>
          </a:xfrm>
          <a:prstGeom prst="rect">
            <a:avLst/>
          </a:prstGeom>
          <a:solidFill>
            <a:srgbClr val="178A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0">
              <a:solidFill>
                <a:prstClr val="white"/>
              </a:solidFill>
            </a:endParaRPr>
          </a:p>
        </p:txBody>
      </p:sp>
      <p:sp>
        <p:nvSpPr>
          <p:cNvPr id="4" name="Text Placeholder 2"/>
          <p:cNvSpPr>
            <a:spLocks noGrp="1"/>
          </p:cNvSpPr>
          <p:nvPr>
            <p:ph type="body" idx="1"/>
          </p:nvPr>
        </p:nvSpPr>
        <p:spPr>
          <a:xfrm>
            <a:off x="283245" y="2893801"/>
            <a:ext cx="1600201" cy="1645920"/>
          </a:xfrm>
        </p:spPr>
        <p:txBody>
          <a:bodyPr anchor="ctr"/>
          <a:lstStyle>
            <a:lvl1pPr marL="0" indent="0">
              <a:buNone/>
              <a:defRPr sz="200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166402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722438"/>
            <a:ext cx="4040188" cy="639762"/>
          </a:xfrm>
        </p:spPr>
        <p:txBody>
          <a:bodyPr anchor="b"/>
          <a:lstStyle>
            <a:lvl1pPr marL="0" indent="0" algn="ctr">
              <a:buNone/>
              <a:defRPr sz="2400" b="0" spc="0">
                <a:solidFill>
                  <a:srgbClr val="612D2D"/>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438399"/>
            <a:ext cx="4040188" cy="4192906"/>
          </a:xfrm>
        </p:spPr>
        <p:txBody>
          <a:bodyPr>
            <a:normAutofit/>
          </a:bodyPr>
          <a:lstStyle>
            <a:lvl1pPr>
              <a:buClr>
                <a:schemeClr val="accent1">
                  <a:lumMod val="50000"/>
                </a:schemeClr>
              </a:buClr>
              <a:defRPr sz="2000" spc="0"/>
            </a:lvl1pPr>
            <a:lvl2pPr>
              <a:defRPr sz="1800" spc="0"/>
            </a:lvl2pPr>
            <a:lvl3pPr>
              <a:defRPr sz="1600" spc="0"/>
            </a:lvl3pPr>
            <a:lvl4pPr>
              <a:buClr>
                <a:srgbClr val="934343"/>
              </a:buClr>
              <a:defRPr sz="1400" spc="0"/>
            </a:lvl4pPr>
            <a:lvl5pPr>
              <a:defRPr sz="1600" spc="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4"/>
          <p:cNvSpPr>
            <a:spLocks noGrp="1"/>
          </p:cNvSpPr>
          <p:nvPr>
            <p:ph type="body" sz="quarter" idx="3"/>
          </p:nvPr>
        </p:nvSpPr>
        <p:spPr>
          <a:xfrm>
            <a:off x="4645025" y="1722438"/>
            <a:ext cx="4041775" cy="639762"/>
          </a:xfrm>
        </p:spPr>
        <p:txBody>
          <a:bodyPr anchor="b"/>
          <a:lstStyle>
            <a:lvl1pPr marL="0" indent="0" algn="ctr">
              <a:buNone/>
              <a:defRPr sz="2400" b="0" spc="0">
                <a:solidFill>
                  <a:srgbClr val="612D2D"/>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438399"/>
            <a:ext cx="4041775" cy="4192906"/>
          </a:xfrm>
        </p:spPr>
        <p:txBody>
          <a:bodyPr>
            <a:normAutofit/>
          </a:bodyPr>
          <a:lstStyle>
            <a:lvl1pPr>
              <a:buClr>
                <a:schemeClr val="accent1">
                  <a:lumMod val="50000"/>
                </a:schemeClr>
              </a:buClr>
              <a:defRPr sz="2000" spc="0"/>
            </a:lvl1pPr>
            <a:lvl2pPr>
              <a:defRPr sz="1800" spc="0"/>
            </a:lvl2pPr>
            <a:lvl3pPr>
              <a:defRPr sz="1600" spc="0"/>
            </a:lvl3pPr>
            <a:lvl4pPr>
              <a:buClr>
                <a:srgbClr val="934343"/>
              </a:buClr>
              <a:defRPr sz="1400" spc="0"/>
            </a:lvl4pPr>
            <a:lvl5pPr>
              <a:defRPr sz="1600" spc="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itle 9"/>
          <p:cNvSpPr>
            <a:spLocks noGrp="1"/>
          </p:cNvSpPr>
          <p:nvPr>
            <p:ph type="title"/>
          </p:nvPr>
        </p:nvSpPr>
        <p:spPr/>
        <p:txBody>
          <a:bodyPr/>
          <a:lstStyle/>
          <a:p>
            <a:r>
              <a:rPr lang="en-US"/>
              <a:t>Click to edit Master title style</a:t>
            </a:r>
          </a:p>
        </p:txBody>
      </p:sp>
      <p:sp>
        <p:nvSpPr>
          <p:cNvPr id="11" name="Slide Number Placeholder 3"/>
          <p:cNvSpPr txBox="1">
            <a:spLocks/>
          </p:cNvSpPr>
          <p:nvPr/>
        </p:nvSpPr>
        <p:spPr>
          <a:xfrm>
            <a:off x="8234680" y="6631305"/>
            <a:ext cx="582966" cy="274320"/>
          </a:xfrm>
          <a:prstGeom prst="rect">
            <a:avLst/>
          </a:prstGeom>
          <a:noFill/>
          <a:ln w="19050">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marL="0" algn="ctr" defTabSz="914400" rtl="0" eaLnBrk="1" latinLnBrk="0" hangingPunct="1">
              <a:defRPr sz="2400" kern="1200">
                <a:solidFill>
                  <a:schemeClr val="tx1"/>
                </a:solidFill>
                <a:latin typeface="Times New Roman" pitchFamily="18" charset="0"/>
                <a:ea typeface="+mn-ea"/>
                <a:cs typeface="+mn-cs"/>
              </a:defRPr>
            </a:lvl1pPr>
            <a:lvl2pPr marL="742950" indent="-285750" algn="l" defTabSz="914400" rtl="0" eaLnBrk="1" latinLnBrk="0" hangingPunct="1">
              <a:defRPr sz="2400" kern="1200">
                <a:solidFill>
                  <a:schemeClr val="tx1"/>
                </a:solidFill>
                <a:latin typeface="Times New Roman" pitchFamily="18" charset="0"/>
                <a:ea typeface="+mn-ea"/>
                <a:cs typeface="+mn-cs"/>
              </a:defRPr>
            </a:lvl2pPr>
            <a:lvl3pPr marL="1143000" indent="-228600" algn="l" defTabSz="914400" rtl="0" eaLnBrk="1" latinLnBrk="0" hangingPunct="1">
              <a:defRPr sz="2400" kern="1200">
                <a:solidFill>
                  <a:schemeClr val="tx1"/>
                </a:solidFill>
                <a:latin typeface="Times New Roman" pitchFamily="18" charset="0"/>
                <a:ea typeface="+mn-ea"/>
                <a:cs typeface="+mn-cs"/>
              </a:defRPr>
            </a:lvl3pPr>
            <a:lvl4pPr marL="1600200" indent="-228600" algn="l" defTabSz="914400" rtl="0" eaLnBrk="1" latinLnBrk="0" hangingPunct="1">
              <a:defRPr sz="2400" kern="1200">
                <a:solidFill>
                  <a:schemeClr val="tx1"/>
                </a:solidFill>
                <a:latin typeface="Times New Roman" pitchFamily="18" charset="0"/>
                <a:ea typeface="+mn-ea"/>
                <a:cs typeface="+mn-cs"/>
              </a:defRPr>
            </a:lvl4pPr>
            <a:lvl5pPr marL="2057400" indent="-228600" algn="l" defTabSz="914400" rtl="0" eaLnBrk="1" latinLnBrk="0" hangingPunct="1">
              <a:defRPr sz="2400" kern="1200">
                <a:solidFill>
                  <a:schemeClr val="tx1"/>
                </a:solidFill>
                <a:latin typeface="Times New Roman" pitchFamily="18" charset="0"/>
                <a:ea typeface="+mn-ea"/>
                <a:cs typeface="+mn-cs"/>
              </a:defRPr>
            </a:lvl5pPr>
            <a:lvl6pPr marL="25146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6pPr>
            <a:lvl7pPr marL="29718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7pPr>
            <a:lvl8pPr marL="34290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8pPr>
            <a:lvl9pPr marL="38862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9pPr>
          </a:lstStyle>
          <a:p>
            <a:pPr algn="r" fontAlgn="auto">
              <a:spcBef>
                <a:spcPts val="0"/>
              </a:spcBef>
              <a:spcAft>
                <a:spcPts val="0"/>
              </a:spcAft>
            </a:pPr>
            <a:r>
              <a:rPr lang="en-US" sz="900" b="0">
                <a:solidFill>
                  <a:schemeClr val="tx1"/>
                </a:solidFill>
                <a:latin typeface="Arial Narrow" pitchFamily="34" charset="0"/>
              </a:rPr>
              <a:t>Slide </a:t>
            </a:r>
            <a:fld id="{91D1C02B-4EAB-4E15-8698-97615A35039E}" type="slidenum">
              <a:rPr lang="en-US" sz="900" b="0" smtClean="0">
                <a:solidFill>
                  <a:schemeClr val="tx1"/>
                </a:solidFill>
                <a:latin typeface="Arial Narrow" pitchFamily="34" charset="0"/>
              </a:rPr>
              <a:pPr algn="r" fontAlgn="auto">
                <a:spcBef>
                  <a:spcPts val="0"/>
                </a:spcBef>
                <a:spcAft>
                  <a:spcPts val="0"/>
                </a:spcAft>
              </a:pPr>
              <a:t>‹#›</a:t>
            </a:fld>
            <a:endParaRPr lang="en-US" sz="900" b="0">
              <a:solidFill>
                <a:schemeClr val="tx1"/>
              </a:solidFill>
              <a:latin typeface="Arial Narrow" pitchFamily="34" charset="0"/>
            </a:endParaRPr>
          </a:p>
        </p:txBody>
      </p:sp>
    </p:spTree>
    <p:extLst>
      <p:ext uri="{BB962C8B-B14F-4D97-AF65-F5344CB8AC3E}">
        <p14:creationId xmlns:p14="http://schemas.microsoft.com/office/powerpoint/2010/main" val="18727499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94D2A14-834A-9CBA-732F-DB80C8AC20C4}"/>
              </a:ext>
            </a:extLst>
          </p:cNvPr>
          <p:cNvSpPr/>
          <p:nvPr/>
        </p:nvSpPr>
        <p:spPr>
          <a:xfrm>
            <a:off x="152399" y="152400"/>
            <a:ext cx="8814047" cy="1346447"/>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0">
              <a:solidFill>
                <a:prstClr val="white"/>
              </a:solidFill>
            </a:endParaRPr>
          </a:p>
        </p:txBody>
      </p:sp>
      <p:sp>
        <p:nvSpPr>
          <p:cNvPr id="3" name="Text Placeholder 2"/>
          <p:cNvSpPr>
            <a:spLocks noGrp="1"/>
          </p:cNvSpPr>
          <p:nvPr>
            <p:ph type="body" idx="1"/>
          </p:nvPr>
        </p:nvSpPr>
        <p:spPr>
          <a:xfrm>
            <a:off x="457200" y="1722438"/>
            <a:ext cx="4040188" cy="639762"/>
          </a:xfrm>
        </p:spPr>
        <p:txBody>
          <a:bodyPr anchor="b"/>
          <a:lstStyle>
            <a:lvl1pPr marL="0" indent="0" algn="ctr">
              <a:buNone/>
              <a:defRPr sz="2400" b="0" spc="0">
                <a:solidFill>
                  <a:srgbClr val="1D9F3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438399"/>
            <a:ext cx="4040188" cy="4192906"/>
          </a:xfrm>
        </p:spPr>
        <p:txBody>
          <a:bodyPr>
            <a:normAutofit/>
          </a:bodyPr>
          <a:lstStyle>
            <a:lvl1pPr>
              <a:buClr>
                <a:schemeClr val="accent1">
                  <a:lumMod val="50000"/>
                </a:schemeClr>
              </a:buClr>
              <a:defRPr sz="2000" spc="0"/>
            </a:lvl1pPr>
            <a:lvl2pPr>
              <a:defRPr sz="1800" spc="0"/>
            </a:lvl2pPr>
            <a:lvl3pPr>
              <a:defRPr sz="1600" spc="0"/>
            </a:lvl3pPr>
            <a:lvl4pPr>
              <a:buClr>
                <a:srgbClr val="934343"/>
              </a:buClr>
              <a:defRPr sz="1400" spc="0"/>
            </a:lvl4pPr>
            <a:lvl5pPr>
              <a:defRPr sz="1600" spc="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4"/>
          <p:cNvSpPr>
            <a:spLocks noGrp="1"/>
          </p:cNvSpPr>
          <p:nvPr>
            <p:ph type="body" sz="quarter" idx="3"/>
          </p:nvPr>
        </p:nvSpPr>
        <p:spPr>
          <a:xfrm>
            <a:off x="4645025" y="1722438"/>
            <a:ext cx="4041775" cy="639762"/>
          </a:xfrm>
        </p:spPr>
        <p:txBody>
          <a:bodyPr anchor="b"/>
          <a:lstStyle>
            <a:lvl1pPr marL="0" indent="0" algn="ctr">
              <a:buNone/>
              <a:defRPr sz="2400" b="0" spc="0">
                <a:solidFill>
                  <a:srgbClr val="1D9F3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438399"/>
            <a:ext cx="4041775" cy="4192906"/>
          </a:xfrm>
        </p:spPr>
        <p:txBody>
          <a:bodyPr>
            <a:normAutofit/>
          </a:bodyPr>
          <a:lstStyle>
            <a:lvl1pPr>
              <a:buClr>
                <a:schemeClr val="accent1">
                  <a:lumMod val="50000"/>
                </a:schemeClr>
              </a:buClr>
              <a:defRPr sz="2000" spc="0"/>
            </a:lvl1pPr>
            <a:lvl2pPr>
              <a:defRPr sz="1800" spc="0"/>
            </a:lvl2pPr>
            <a:lvl3pPr>
              <a:defRPr sz="1600" spc="0"/>
            </a:lvl3pPr>
            <a:lvl4pPr>
              <a:buClr>
                <a:srgbClr val="934343"/>
              </a:buClr>
              <a:defRPr sz="1400" spc="0"/>
            </a:lvl4pPr>
            <a:lvl5pPr>
              <a:defRPr sz="1600" spc="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itle 9"/>
          <p:cNvSpPr>
            <a:spLocks noGrp="1"/>
          </p:cNvSpPr>
          <p:nvPr>
            <p:ph type="title"/>
          </p:nvPr>
        </p:nvSpPr>
        <p:spPr/>
        <p:txBody>
          <a:bodyPr/>
          <a:lstStyle/>
          <a:p>
            <a:r>
              <a:rPr lang="en-US"/>
              <a:t>Click to edit Master title style</a:t>
            </a:r>
          </a:p>
        </p:txBody>
      </p:sp>
      <p:sp>
        <p:nvSpPr>
          <p:cNvPr id="11" name="Slide Number Placeholder 3"/>
          <p:cNvSpPr txBox="1">
            <a:spLocks/>
          </p:cNvSpPr>
          <p:nvPr/>
        </p:nvSpPr>
        <p:spPr>
          <a:xfrm>
            <a:off x="8234680" y="6631305"/>
            <a:ext cx="582966" cy="274320"/>
          </a:xfrm>
          <a:prstGeom prst="rect">
            <a:avLst/>
          </a:prstGeom>
          <a:noFill/>
          <a:ln w="19050">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marL="0" algn="ctr" defTabSz="914400" rtl="0" eaLnBrk="1" latinLnBrk="0" hangingPunct="1">
              <a:defRPr sz="2400" kern="1200">
                <a:solidFill>
                  <a:schemeClr val="tx1"/>
                </a:solidFill>
                <a:latin typeface="Times New Roman" pitchFamily="18" charset="0"/>
                <a:ea typeface="+mn-ea"/>
                <a:cs typeface="+mn-cs"/>
              </a:defRPr>
            </a:lvl1pPr>
            <a:lvl2pPr marL="742950" indent="-285750" algn="l" defTabSz="914400" rtl="0" eaLnBrk="1" latinLnBrk="0" hangingPunct="1">
              <a:defRPr sz="2400" kern="1200">
                <a:solidFill>
                  <a:schemeClr val="tx1"/>
                </a:solidFill>
                <a:latin typeface="Times New Roman" pitchFamily="18" charset="0"/>
                <a:ea typeface="+mn-ea"/>
                <a:cs typeface="+mn-cs"/>
              </a:defRPr>
            </a:lvl2pPr>
            <a:lvl3pPr marL="1143000" indent="-228600" algn="l" defTabSz="914400" rtl="0" eaLnBrk="1" latinLnBrk="0" hangingPunct="1">
              <a:defRPr sz="2400" kern="1200">
                <a:solidFill>
                  <a:schemeClr val="tx1"/>
                </a:solidFill>
                <a:latin typeface="Times New Roman" pitchFamily="18" charset="0"/>
                <a:ea typeface="+mn-ea"/>
                <a:cs typeface="+mn-cs"/>
              </a:defRPr>
            </a:lvl3pPr>
            <a:lvl4pPr marL="1600200" indent="-228600" algn="l" defTabSz="914400" rtl="0" eaLnBrk="1" latinLnBrk="0" hangingPunct="1">
              <a:defRPr sz="2400" kern="1200">
                <a:solidFill>
                  <a:schemeClr val="tx1"/>
                </a:solidFill>
                <a:latin typeface="Times New Roman" pitchFamily="18" charset="0"/>
                <a:ea typeface="+mn-ea"/>
                <a:cs typeface="+mn-cs"/>
              </a:defRPr>
            </a:lvl4pPr>
            <a:lvl5pPr marL="2057400" indent="-228600" algn="l" defTabSz="914400" rtl="0" eaLnBrk="1" latinLnBrk="0" hangingPunct="1">
              <a:defRPr sz="2400" kern="1200">
                <a:solidFill>
                  <a:schemeClr val="tx1"/>
                </a:solidFill>
                <a:latin typeface="Times New Roman" pitchFamily="18" charset="0"/>
                <a:ea typeface="+mn-ea"/>
                <a:cs typeface="+mn-cs"/>
              </a:defRPr>
            </a:lvl5pPr>
            <a:lvl6pPr marL="25146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6pPr>
            <a:lvl7pPr marL="29718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7pPr>
            <a:lvl8pPr marL="34290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8pPr>
            <a:lvl9pPr marL="38862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9pPr>
          </a:lstStyle>
          <a:p>
            <a:pPr algn="r" fontAlgn="auto">
              <a:spcBef>
                <a:spcPts val="0"/>
              </a:spcBef>
              <a:spcAft>
                <a:spcPts val="0"/>
              </a:spcAft>
            </a:pPr>
            <a:r>
              <a:rPr lang="en-US" sz="900" b="0">
                <a:solidFill>
                  <a:schemeClr val="tx1"/>
                </a:solidFill>
                <a:latin typeface="Arial Narrow" pitchFamily="34" charset="0"/>
              </a:rPr>
              <a:t>Slide </a:t>
            </a:r>
            <a:fld id="{91D1C02B-4EAB-4E15-8698-97615A35039E}" type="slidenum">
              <a:rPr lang="en-US" sz="900" b="0" smtClean="0">
                <a:solidFill>
                  <a:schemeClr val="tx1"/>
                </a:solidFill>
                <a:latin typeface="Arial Narrow" pitchFamily="34" charset="0"/>
              </a:rPr>
              <a:pPr algn="r" fontAlgn="auto">
                <a:spcBef>
                  <a:spcPts val="0"/>
                </a:spcBef>
                <a:spcAft>
                  <a:spcPts val="0"/>
                </a:spcAft>
              </a:pPr>
              <a:t>‹#›</a:t>
            </a:fld>
            <a:endParaRPr lang="en-US" sz="900" b="0">
              <a:solidFill>
                <a:schemeClr val="tx1"/>
              </a:solidFill>
              <a:latin typeface="Arial Narrow" pitchFamily="34" charset="0"/>
            </a:endParaRPr>
          </a:p>
        </p:txBody>
      </p:sp>
    </p:spTree>
    <p:extLst>
      <p:ext uri="{BB962C8B-B14F-4D97-AF65-F5344CB8AC3E}">
        <p14:creationId xmlns:p14="http://schemas.microsoft.com/office/powerpoint/2010/main" val="33367344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2_Compariso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94D2A14-834A-9CBA-732F-DB80C8AC20C4}"/>
              </a:ext>
            </a:extLst>
          </p:cNvPr>
          <p:cNvSpPr/>
          <p:nvPr/>
        </p:nvSpPr>
        <p:spPr>
          <a:xfrm>
            <a:off x="152399" y="152400"/>
            <a:ext cx="8814047" cy="1346447"/>
          </a:xfrm>
          <a:prstGeom prst="rect">
            <a:avLst/>
          </a:prstGeom>
          <a:solidFill>
            <a:srgbClr val="178A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0">
              <a:solidFill>
                <a:prstClr val="white"/>
              </a:solidFill>
            </a:endParaRPr>
          </a:p>
        </p:txBody>
      </p:sp>
      <p:sp>
        <p:nvSpPr>
          <p:cNvPr id="3" name="Text Placeholder 2"/>
          <p:cNvSpPr>
            <a:spLocks noGrp="1"/>
          </p:cNvSpPr>
          <p:nvPr>
            <p:ph type="body" idx="1"/>
          </p:nvPr>
        </p:nvSpPr>
        <p:spPr>
          <a:xfrm>
            <a:off x="457200" y="1722438"/>
            <a:ext cx="4040188" cy="639762"/>
          </a:xfrm>
        </p:spPr>
        <p:txBody>
          <a:bodyPr anchor="b"/>
          <a:lstStyle>
            <a:lvl1pPr marL="0" indent="0" algn="ctr">
              <a:buNone/>
              <a:defRPr sz="2400" b="0" spc="0">
                <a:solidFill>
                  <a:schemeClr val="accent2">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438399"/>
            <a:ext cx="4040188" cy="4192906"/>
          </a:xfrm>
        </p:spPr>
        <p:txBody>
          <a:bodyPr>
            <a:normAutofit/>
          </a:bodyPr>
          <a:lstStyle>
            <a:lvl1pPr>
              <a:buClr>
                <a:schemeClr val="accent1">
                  <a:lumMod val="50000"/>
                </a:schemeClr>
              </a:buClr>
              <a:defRPr sz="2000" spc="0"/>
            </a:lvl1pPr>
            <a:lvl2pPr>
              <a:defRPr sz="1800" spc="0"/>
            </a:lvl2pPr>
            <a:lvl3pPr>
              <a:defRPr sz="1600" spc="0"/>
            </a:lvl3pPr>
            <a:lvl4pPr>
              <a:buClr>
                <a:srgbClr val="934343"/>
              </a:buClr>
              <a:defRPr sz="1400" spc="0"/>
            </a:lvl4pPr>
            <a:lvl5pPr>
              <a:defRPr sz="1600" spc="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4"/>
          <p:cNvSpPr>
            <a:spLocks noGrp="1"/>
          </p:cNvSpPr>
          <p:nvPr>
            <p:ph type="body" sz="quarter" idx="3"/>
          </p:nvPr>
        </p:nvSpPr>
        <p:spPr>
          <a:xfrm>
            <a:off x="4645025" y="1722438"/>
            <a:ext cx="4041775" cy="639762"/>
          </a:xfrm>
        </p:spPr>
        <p:txBody>
          <a:bodyPr anchor="b"/>
          <a:lstStyle>
            <a:lvl1pPr marL="0" indent="0" algn="ctr">
              <a:buNone/>
              <a:defRPr sz="2400" b="0" spc="0">
                <a:solidFill>
                  <a:schemeClr val="accent2">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438399"/>
            <a:ext cx="4041775" cy="4192906"/>
          </a:xfrm>
        </p:spPr>
        <p:txBody>
          <a:bodyPr>
            <a:normAutofit/>
          </a:bodyPr>
          <a:lstStyle>
            <a:lvl1pPr>
              <a:buClr>
                <a:schemeClr val="accent1">
                  <a:lumMod val="50000"/>
                </a:schemeClr>
              </a:buClr>
              <a:defRPr sz="2000" spc="0"/>
            </a:lvl1pPr>
            <a:lvl2pPr>
              <a:defRPr sz="1800" spc="0"/>
            </a:lvl2pPr>
            <a:lvl3pPr>
              <a:defRPr sz="1600" spc="0"/>
            </a:lvl3pPr>
            <a:lvl4pPr>
              <a:buClr>
                <a:srgbClr val="934343"/>
              </a:buClr>
              <a:defRPr sz="1400" spc="0"/>
            </a:lvl4pPr>
            <a:lvl5pPr>
              <a:defRPr sz="1600" spc="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itle 9"/>
          <p:cNvSpPr>
            <a:spLocks noGrp="1"/>
          </p:cNvSpPr>
          <p:nvPr>
            <p:ph type="title"/>
          </p:nvPr>
        </p:nvSpPr>
        <p:spPr/>
        <p:txBody>
          <a:bodyPr/>
          <a:lstStyle/>
          <a:p>
            <a:r>
              <a:rPr lang="en-US"/>
              <a:t>Click to edit Master title style</a:t>
            </a:r>
          </a:p>
        </p:txBody>
      </p:sp>
      <p:sp>
        <p:nvSpPr>
          <p:cNvPr id="11" name="Slide Number Placeholder 3"/>
          <p:cNvSpPr txBox="1">
            <a:spLocks/>
          </p:cNvSpPr>
          <p:nvPr/>
        </p:nvSpPr>
        <p:spPr>
          <a:xfrm>
            <a:off x="8234680" y="6631305"/>
            <a:ext cx="582966" cy="274320"/>
          </a:xfrm>
          <a:prstGeom prst="rect">
            <a:avLst/>
          </a:prstGeom>
          <a:noFill/>
          <a:ln w="19050">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marL="0" algn="ctr" defTabSz="914400" rtl="0" eaLnBrk="1" latinLnBrk="0" hangingPunct="1">
              <a:defRPr sz="2400" kern="1200">
                <a:solidFill>
                  <a:schemeClr val="tx1"/>
                </a:solidFill>
                <a:latin typeface="Times New Roman" pitchFamily="18" charset="0"/>
                <a:ea typeface="+mn-ea"/>
                <a:cs typeface="+mn-cs"/>
              </a:defRPr>
            </a:lvl1pPr>
            <a:lvl2pPr marL="742950" indent="-285750" algn="l" defTabSz="914400" rtl="0" eaLnBrk="1" latinLnBrk="0" hangingPunct="1">
              <a:defRPr sz="2400" kern="1200">
                <a:solidFill>
                  <a:schemeClr val="tx1"/>
                </a:solidFill>
                <a:latin typeface="Times New Roman" pitchFamily="18" charset="0"/>
                <a:ea typeface="+mn-ea"/>
                <a:cs typeface="+mn-cs"/>
              </a:defRPr>
            </a:lvl2pPr>
            <a:lvl3pPr marL="1143000" indent="-228600" algn="l" defTabSz="914400" rtl="0" eaLnBrk="1" latinLnBrk="0" hangingPunct="1">
              <a:defRPr sz="2400" kern="1200">
                <a:solidFill>
                  <a:schemeClr val="tx1"/>
                </a:solidFill>
                <a:latin typeface="Times New Roman" pitchFamily="18" charset="0"/>
                <a:ea typeface="+mn-ea"/>
                <a:cs typeface="+mn-cs"/>
              </a:defRPr>
            </a:lvl3pPr>
            <a:lvl4pPr marL="1600200" indent="-228600" algn="l" defTabSz="914400" rtl="0" eaLnBrk="1" latinLnBrk="0" hangingPunct="1">
              <a:defRPr sz="2400" kern="1200">
                <a:solidFill>
                  <a:schemeClr val="tx1"/>
                </a:solidFill>
                <a:latin typeface="Times New Roman" pitchFamily="18" charset="0"/>
                <a:ea typeface="+mn-ea"/>
                <a:cs typeface="+mn-cs"/>
              </a:defRPr>
            </a:lvl4pPr>
            <a:lvl5pPr marL="2057400" indent="-228600" algn="l" defTabSz="914400" rtl="0" eaLnBrk="1" latinLnBrk="0" hangingPunct="1">
              <a:defRPr sz="2400" kern="1200">
                <a:solidFill>
                  <a:schemeClr val="tx1"/>
                </a:solidFill>
                <a:latin typeface="Times New Roman" pitchFamily="18" charset="0"/>
                <a:ea typeface="+mn-ea"/>
                <a:cs typeface="+mn-cs"/>
              </a:defRPr>
            </a:lvl5pPr>
            <a:lvl6pPr marL="25146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6pPr>
            <a:lvl7pPr marL="29718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7pPr>
            <a:lvl8pPr marL="34290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8pPr>
            <a:lvl9pPr marL="38862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9pPr>
          </a:lstStyle>
          <a:p>
            <a:pPr algn="r" fontAlgn="auto">
              <a:spcBef>
                <a:spcPts val="0"/>
              </a:spcBef>
              <a:spcAft>
                <a:spcPts val="0"/>
              </a:spcAft>
            </a:pPr>
            <a:r>
              <a:rPr lang="en-US" sz="900" b="0">
                <a:solidFill>
                  <a:schemeClr val="tx1"/>
                </a:solidFill>
                <a:latin typeface="Arial Narrow" pitchFamily="34" charset="0"/>
              </a:rPr>
              <a:t>Slide </a:t>
            </a:r>
            <a:fld id="{91D1C02B-4EAB-4E15-8698-97615A35039E}" type="slidenum">
              <a:rPr lang="en-US" sz="900" b="0" smtClean="0">
                <a:solidFill>
                  <a:schemeClr val="tx1"/>
                </a:solidFill>
                <a:latin typeface="Arial Narrow" pitchFamily="34" charset="0"/>
              </a:rPr>
              <a:pPr algn="r" fontAlgn="auto">
                <a:spcBef>
                  <a:spcPts val="0"/>
                </a:spcBef>
                <a:spcAft>
                  <a:spcPts val="0"/>
                </a:spcAft>
              </a:pPr>
              <a:t>‹#›</a:t>
            </a:fld>
            <a:endParaRPr lang="en-US" sz="900" b="0">
              <a:solidFill>
                <a:schemeClr val="tx1"/>
              </a:solidFill>
              <a:latin typeface="Arial Narrow" pitchFamily="34" charset="0"/>
            </a:endParaRPr>
          </a:p>
        </p:txBody>
      </p:sp>
    </p:spTree>
    <p:extLst>
      <p:ext uri="{BB962C8B-B14F-4D97-AF65-F5344CB8AC3E}">
        <p14:creationId xmlns:p14="http://schemas.microsoft.com/office/powerpoint/2010/main" val="30072188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7" name="Slide Number Placeholder 3"/>
          <p:cNvSpPr txBox="1">
            <a:spLocks/>
          </p:cNvSpPr>
          <p:nvPr/>
        </p:nvSpPr>
        <p:spPr>
          <a:xfrm>
            <a:off x="8234680" y="6631305"/>
            <a:ext cx="582966" cy="274320"/>
          </a:xfrm>
          <a:prstGeom prst="rect">
            <a:avLst/>
          </a:prstGeom>
          <a:noFill/>
          <a:ln w="19050">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marL="0" algn="ctr" defTabSz="914400" rtl="0" eaLnBrk="1" latinLnBrk="0" hangingPunct="1">
              <a:defRPr sz="2400" kern="1200">
                <a:solidFill>
                  <a:schemeClr val="tx1"/>
                </a:solidFill>
                <a:latin typeface="Times New Roman" pitchFamily="18" charset="0"/>
                <a:ea typeface="+mn-ea"/>
                <a:cs typeface="+mn-cs"/>
              </a:defRPr>
            </a:lvl1pPr>
            <a:lvl2pPr marL="742950" indent="-285750" algn="l" defTabSz="914400" rtl="0" eaLnBrk="1" latinLnBrk="0" hangingPunct="1">
              <a:defRPr sz="2400" kern="1200">
                <a:solidFill>
                  <a:schemeClr val="tx1"/>
                </a:solidFill>
                <a:latin typeface="Times New Roman" pitchFamily="18" charset="0"/>
                <a:ea typeface="+mn-ea"/>
                <a:cs typeface="+mn-cs"/>
              </a:defRPr>
            </a:lvl2pPr>
            <a:lvl3pPr marL="1143000" indent="-228600" algn="l" defTabSz="914400" rtl="0" eaLnBrk="1" latinLnBrk="0" hangingPunct="1">
              <a:defRPr sz="2400" kern="1200">
                <a:solidFill>
                  <a:schemeClr val="tx1"/>
                </a:solidFill>
                <a:latin typeface="Times New Roman" pitchFamily="18" charset="0"/>
                <a:ea typeface="+mn-ea"/>
                <a:cs typeface="+mn-cs"/>
              </a:defRPr>
            </a:lvl3pPr>
            <a:lvl4pPr marL="1600200" indent="-228600" algn="l" defTabSz="914400" rtl="0" eaLnBrk="1" latinLnBrk="0" hangingPunct="1">
              <a:defRPr sz="2400" kern="1200">
                <a:solidFill>
                  <a:schemeClr val="tx1"/>
                </a:solidFill>
                <a:latin typeface="Times New Roman" pitchFamily="18" charset="0"/>
                <a:ea typeface="+mn-ea"/>
                <a:cs typeface="+mn-cs"/>
              </a:defRPr>
            </a:lvl4pPr>
            <a:lvl5pPr marL="2057400" indent="-228600" algn="l" defTabSz="914400" rtl="0" eaLnBrk="1" latinLnBrk="0" hangingPunct="1">
              <a:defRPr sz="2400" kern="1200">
                <a:solidFill>
                  <a:schemeClr val="tx1"/>
                </a:solidFill>
                <a:latin typeface="Times New Roman" pitchFamily="18" charset="0"/>
                <a:ea typeface="+mn-ea"/>
                <a:cs typeface="+mn-cs"/>
              </a:defRPr>
            </a:lvl5pPr>
            <a:lvl6pPr marL="25146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6pPr>
            <a:lvl7pPr marL="29718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7pPr>
            <a:lvl8pPr marL="34290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8pPr>
            <a:lvl9pPr marL="38862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9pPr>
          </a:lstStyle>
          <a:p>
            <a:pPr algn="r" fontAlgn="auto">
              <a:spcBef>
                <a:spcPts val="0"/>
              </a:spcBef>
              <a:spcAft>
                <a:spcPts val="0"/>
              </a:spcAft>
            </a:pPr>
            <a:r>
              <a:rPr lang="en-US" sz="900" b="0">
                <a:solidFill>
                  <a:schemeClr val="tx1"/>
                </a:solidFill>
                <a:latin typeface="Arial Narrow" pitchFamily="34" charset="0"/>
              </a:rPr>
              <a:t>Slide </a:t>
            </a:r>
            <a:fld id="{91D1C02B-4EAB-4E15-8698-97615A35039E}" type="slidenum">
              <a:rPr lang="en-US" sz="900" b="0" smtClean="0">
                <a:solidFill>
                  <a:schemeClr val="tx1"/>
                </a:solidFill>
                <a:latin typeface="Arial Narrow" pitchFamily="34" charset="0"/>
              </a:rPr>
              <a:pPr algn="r" fontAlgn="auto">
                <a:spcBef>
                  <a:spcPts val="0"/>
                </a:spcBef>
                <a:spcAft>
                  <a:spcPts val="0"/>
                </a:spcAft>
              </a:pPr>
              <a:t>‹#›</a:t>
            </a:fld>
            <a:endParaRPr lang="en-US" sz="900" b="0">
              <a:solidFill>
                <a:schemeClr val="tx1"/>
              </a:solidFill>
              <a:latin typeface="Arial Narrow" pitchFamily="34" charset="0"/>
            </a:endParaRPr>
          </a:p>
        </p:txBody>
      </p:sp>
    </p:spTree>
    <p:extLst>
      <p:ext uri="{BB962C8B-B14F-4D97-AF65-F5344CB8AC3E}">
        <p14:creationId xmlns:p14="http://schemas.microsoft.com/office/powerpoint/2010/main" val="380830902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A7C15F5-50E2-0D76-8D7A-29239AF72F00}"/>
              </a:ext>
            </a:extLst>
          </p:cNvPr>
          <p:cNvSpPr/>
          <p:nvPr/>
        </p:nvSpPr>
        <p:spPr>
          <a:xfrm>
            <a:off x="152399" y="152400"/>
            <a:ext cx="8814047" cy="1346447"/>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0">
              <a:solidFill>
                <a:prstClr val="white"/>
              </a:solidFill>
            </a:endParaRPr>
          </a:p>
        </p:txBody>
      </p:sp>
      <p:sp>
        <p:nvSpPr>
          <p:cNvPr id="6" name="Title 5"/>
          <p:cNvSpPr>
            <a:spLocks noGrp="1"/>
          </p:cNvSpPr>
          <p:nvPr>
            <p:ph type="title"/>
          </p:nvPr>
        </p:nvSpPr>
        <p:spPr/>
        <p:txBody>
          <a:bodyPr/>
          <a:lstStyle/>
          <a:p>
            <a:r>
              <a:rPr lang="en-US"/>
              <a:t>Click to edit Master title style</a:t>
            </a:r>
          </a:p>
        </p:txBody>
      </p:sp>
      <p:sp>
        <p:nvSpPr>
          <p:cNvPr id="7" name="Slide Number Placeholder 3"/>
          <p:cNvSpPr txBox="1">
            <a:spLocks/>
          </p:cNvSpPr>
          <p:nvPr/>
        </p:nvSpPr>
        <p:spPr>
          <a:xfrm>
            <a:off x="8234680" y="6631305"/>
            <a:ext cx="582966" cy="274320"/>
          </a:xfrm>
          <a:prstGeom prst="rect">
            <a:avLst/>
          </a:prstGeom>
          <a:noFill/>
          <a:ln w="19050">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marL="0" algn="ctr" defTabSz="914400" rtl="0" eaLnBrk="1" latinLnBrk="0" hangingPunct="1">
              <a:defRPr sz="2400" kern="1200">
                <a:solidFill>
                  <a:schemeClr val="tx1"/>
                </a:solidFill>
                <a:latin typeface="Times New Roman" pitchFamily="18" charset="0"/>
                <a:ea typeface="+mn-ea"/>
                <a:cs typeface="+mn-cs"/>
              </a:defRPr>
            </a:lvl1pPr>
            <a:lvl2pPr marL="742950" indent="-285750" algn="l" defTabSz="914400" rtl="0" eaLnBrk="1" latinLnBrk="0" hangingPunct="1">
              <a:defRPr sz="2400" kern="1200">
                <a:solidFill>
                  <a:schemeClr val="tx1"/>
                </a:solidFill>
                <a:latin typeface="Times New Roman" pitchFamily="18" charset="0"/>
                <a:ea typeface="+mn-ea"/>
                <a:cs typeface="+mn-cs"/>
              </a:defRPr>
            </a:lvl2pPr>
            <a:lvl3pPr marL="1143000" indent="-228600" algn="l" defTabSz="914400" rtl="0" eaLnBrk="1" latinLnBrk="0" hangingPunct="1">
              <a:defRPr sz="2400" kern="1200">
                <a:solidFill>
                  <a:schemeClr val="tx1"/>
                </a:solidFill>
                <a:latin typeface="Times New Roman" pitchFamily="18" charset="0"/>
                <a:ea typeface="+mn-ea"/>
                <a:cs typeface="+mn-cs"/>
              </a:defRPr>
            </a:lvl3pPr>
            <a:lvl4pPr marL="1600200" indent="-228600" algn="l" defTabSz="914400" rtl="0" eaLnBrk="1" latinLnBrk="0" hangingPunct="1">
              <a:defRPr sz="2400" kern="1200">
                <a:solidFill>
                  <a:schemeClr val="tx1"/>
                </a:solidFill>
                <a:latin typeface="Times New Roman" pitchFamily="18" charset="0"/>
                <a:ea typeface="+mn-ea"/>
                <a:cs typeface="+mn-cs"/>
              </a:defRPr>
            </a:lvl4pPr>
            <a:lvl5pPr marL="2057400" indent="-228600" algn="l" defTabSz="914400" rtl="0" eaLnBrk="1" latinLnBrk="0" hangingPunct="1">
              <a:defRPr sz="2400" kern="1200">
                <a:solidFill>
                  <a:schemeClr val="tx1"/>
                </a:solidFill>
                <a:latin typeface="Times New Roman" pitchFamily="18" charset="0"/>
                <a:ea typeface="+mn-ea"/>
                <a:cs typeface="+mn-cs"/>
              </a:defRPr>
            </a:lvl5pPr>
            <a:lvl6pPr marL="25146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6pPr>
            <a:lvl7pPr marL="29718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7pPr>
            <a:lvl8pPr marL="34290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8pPr>
            <a:lvl9pPr marL="38862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9pPr>
          </a:lstStyle>
          <a:p>
            <a:pPr algn="r" fontAlgn="auto">
              <a:spcBef>
                <a:spcPts val="0"/>
              </a:spcBef>
              <a:spcAft>
                <a:spcPts val="0"/>
              </a:spcAft>
            </a:pPr>
            <a:r>
              <a:rPr lang="en-US" sz="900" b="0">
                <a:solidFill>
                  <a:schemeClr val="tx1"/>
                </a:solidFill>
                <a:latin typeface="Arial Narrow" pitchFamily="34" charset="0"/>
              </a:rPr>
              <a:t>Slide </a:t>
            </a:r>
            <a:fld id="{91D1C02B-4EAB-4E15-8698-97615A35039E}" type="slidenum">
              <a:rPr lang="en-US" sz="900" b="0" smtClean="0">
                <a:solidFill>
                  <a:schemeClr val="tx1"/>
                </a:solidFill>
                <a:latin typeface="Arial Narrow" pitchFamily="34" charset="0"/>
              </a:rPr>
              <a:pPr algn="r" fontAlgn="auto">
                <a:spcBef>
                  <a:spcPts val="0"/>
                </a:spcBef>
                <a:spcAft>
                  <a:spcPts val="0"/>
                </a:spcAft>
              </a:pPr>
              <a:t>‹#›</a:t>
            </a:fld>
            <a:endParaRPr lang="en-US" sz="900" b="0">
              <a:solidFill>
                <a:schemeClr val="tx1"/>
              </a:solidFill>
              <a:latin typeface="Arial Narrow" pitchFamily="34" charset="0"/>
            </a:endParaRPr>
          </a:p>
        </p:txBody>
      </p:sp>
    </p:spTree>
    <p:extLst>
      <p:ext uri="{BB962C8B-B14F-4D97-AF65-F5344CB8AC3E}">
        <p14:creationId xmlns:p14="http://schemas.microsoft.com/office/powerpoint/2010/main" val="28318635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A7C15F5-50E2-0D76-8D7A-29239AF72F00}"/>
              </a:ext>
            </a:extLst>
          </p:cNvPr>
          <p:cNvSpPr/>
          <p:nvPr/>
        </p:nvSpPr>
        <p:spPr>
          <a:xfrm>
            <a:off x="152399" y="152400"/>
            <a:ext cx="8814047" cy="1346447"/>
          </a:xfrm>
          <a:prstGeom prst="rect">
            <a:avLst/>
          </a:prstGeom>
          <a:solidFill>
            <a:srgbClr val="178A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0">
              <a:solidFill>
                <a:prstClr val="white"/>
              </a:solidFill>
            </a:endParaRPr>
          </a:p>
        </p:txBody>
      </p:sp>
      <p:sp>
        <p:nvSpPr>
          <p:cNvPr id="6" name="Title 5"/>
          <p:cNvSpPr>
            <a:spLocks noGrp="1"/>
          </p:cNvSpPr>
          <p:nvPr>
            <p:ph type="title"/>
          </p:nvPr>
        </p:nvSpPr>
        <p:spPr/>
        <p:txBody>
          <a:bodyPr/>
          <a:lstStyle/>
          <a:p>
            <a:r>
              <a:rPr lang="en-US"/>
              <a:t>Click to edit Master title style</a:t>
            </a:r>
          </a:p>
        </p:txBody>
      </p:sp>
      <p:sp>
        <p:nvSpPr>
          <p:cNvPr id="7" name="Slide Number Placeholder 3"/>
          <p:cNvSpPr txBox="1">
            <a:spLocks/>
          </p:cNvSpPr>
          <p:nvPr/>
        </p:nvSpPr>
        <p:spPr>
          <a:xfrm>
            <a:off x="8234680" y="6631305"/>
            <a:ext cx="582966" cy="274320"/>
          </a:xfrm>
          <a:prstGeom prst="rect">
            <a:avLst/>
          </a:prstGeom>
          <a:noFill/>
          <a:ln w="19050">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marL="0" algn="ctr" defTabSz="914400" rtl="0" eaLnBrk="1" latinLnBrk="0" hangingPunct="1">
              <a:defRPr sz="2400" kern="1200">
                <a:solidFill>
                  <a:schemeClr val="tx1"/>
                </a:solidFill>
                <a:latin typeface="Times New Roman" pitchFamily="18" charset="0"/>
                <a:ea typeface="+mn-ea"/>
                <a:cs typeface="+mn-cs"/>
              </a:defRPr>
            </a:lvl1pPr>
            <a:lvl2pPr marL="742950" indent="-285750" algn="l" defTabSz="914400" rtl="0" eaLnBrk="1" latinLnBrk="0" hangingPunct="1">
              <a:defRPr sz="2400" kern="1200">
                <a:solidFill>
                  <a:schemeClr val="tx1"/>
                </a:solidFill>
                <a:latin typeface="Times New Roman" pitchFamily="18" charset="0"/>
                <a:ea typeface="+mn-ea"/>
                <a:cs typeface="+mn-cs"/>
              </a:defRPr>
            </a:lvl2pPr>
            <a:lvl3pPr marL="1143000" indent="-228600" algn="l" defTabSz="914400" rtl="0" eaLnBrk="1" latinLnBrk="0" hangingPunct="1">
              <a:defRPr sz="2400" kern="1200">
                <a:solidFill>
                  <a:schemeClr val="tx1"/>
                </a:solidFill>
                <a:latin typeface="Times New Roman" pitchFamily="18" charset="0"/>
                <a:ea typeface="+mn-ea"/>
                <a:cs typeface="+mn-cs"/>
              </a:defRPr>
            </a:lvl3pPr>
            <a:lvl4pPr marL="1600200" indent="-228600" algn="l" defTabSz="914400" rtl="0" eaLnBrk="1" latinLnBrk="0" hangingPunct="1">
              <a:defRPr sz="2400" kern="1200">
                <a:solidFill>
                  <a:schemeClr val="tx1"/>
                </a:solidFill>
                <a:latin typeface="Times New Roman" pitchFamily="18" charset="0"/>
                <a:ea typeface="+mn-ea"/>
                <a:cs typeface="+mn-cs"/>
              </a:defRPr>
            </a:lvl4pPr>
            <a:lvl5pPr marL="2057400" indent="-228600" algn="l" defTabSz="914400" rtl="0" eaLnBrk="1" latinLnBrk="0" hangingPunct="1">
              <a:defRPr sz="2400" kern="1200">
                <a:solidFill>
                  <a:schemeClr val="tx1"/>
                </a:solidFill>
                <a:latin typeface="Times New Roman" pitchFamily="18" charset="0"/>
                <a:ea typeface="+mn-ea"/>
                <a:cs typeface="+mn-cs"/>
              </a:defRPr>
            </a:lvl5pPr>
            <a:lvl6pPr marL="25146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6pPr>
            <a:lvl7pPr marL="29718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7pPr>
            <a:lvl8pPr marL="34290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8pPr>
            <a:lvl9pPr marL="38862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9pPr>
          </a:lstStyle>
          <a:p>
            <a:pPr algn="r" fontAlgn="auto">
              <a:spcBef>
                <a:spcPts val="0"/>
              </a:spcBef>
              <a:spcAft>
                <a:spcPts val="0"/>
              </a:spcAft>
            </a:pPr>
            <a:r>
              <a:rPr lang="en-US" sz="900" b="0">
                <a:solidFill>
                  <a:schemeClr val="tx1"/>
                </a:solidFill>
                <a:latin typeface="Arial Narrow" pitchFamily="34" charset="0"/>
              </a:rPr>
              <a:t>Slide </a:t>
            </a:r>
            <a:fld id="{91D1C02B-4EAB-4E15-8698-97615A35039E}" type="slidenum">
              <a:rPr lang="en-US" sz="900" b="0" smtClean="0">
                <a:solidFill>
                  <a:schemeClr val="tx1"/>
                </a:solidFill>
                <a:latin typeface="Arial Narrow" pitchFamily="34" charset="0"/>
              </a:rPr>
              <a:pPr algn="r" fontAlgn="auto">
                <a:spcBef>
                  <a:spcPts val="0"/>
                </a:spcBef>
                <a:spcAft>
                  <a:spcPts val="0"/>
                </a:spcAft>
              </a:pPr>
              <a:t>‹#›</a:t>
            </a:fld>
            <a:endParaRPr lang="en-US" sz="900" b="0">
              <a:solidFill>
                <a:schemeClr val="tx1"/>
              </a:solidFill>
              <a:latin typeface="Arial Narrow" pitchFamily="34" charset="0"/>
            </a:endParaRPr>
          </a:p>
        </p:txBody>
      </p:sp>
    </p:spTree>
    <p:extLst>
      <p:ext uri="{BB962C8B-B14F-4D97-AF65-F5344CB8AC3E}">
        <p14:creationId xmlns:p14="http://schemas.microsoft.com/office/powerpoint/2010/main" val="6126930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3D6A84-0D5D-4AAF-99AF-A08575C8B2D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5B2C34D-C233-ABAC-DF76-380EFC800A6A}"/>
              </a:ext>
            </a:extLst>
          </p:cNvPr>
          <p:cNvSpPr>
            <a:spLocks noGrp="1"/>
          </p:cNvSpPr>
          <p:nvPr>
            <p:ph type="dt" sz="half" idx="10"/>
          </p:nvPr>
        </p:nvSpPr>
        <p:spPr>
          <a:xfrm>
            <a:off x="457200" y="6356350"/>
            <a:ext cx="2133600" cy="365125"/>
          </a:xfrm>
          <a:prstGeom prst="rect">
            <a:avLst/>
          </a:prstGeom>
        </p:spPr>
        <p:txBody>
          <a:bodyPr/>
          <a:lstStyle/>
          <a:p>
            <a:fld id="{5BCAD085-E8A6-8845-BD4E-CB4CCA059FC4}" type="datetimeFigureOut">
              <a:rPr lang="en-US" smtClean="0"/>
              <a:t>6/18/2025</a:t>
            </a:fld>
            <a:endParaRPr lang="en-US"/>
          </a:p>
        </p:txBody>
      </p:sp>
      <p:sp>
        <p:nvSpPr>
          <p:cNvPr id="4" name="Footer Placeholder 3">
            <a:extLst>
              <a:ext uri="{FF2B5EF4-FFF2-40B4-BE49-F238E27FC236}">
                <a16:creationId xmlns:a16="http://schemas.microsoft.com/office/drawing/2014/main" id="{1C0203F8-A114-7936-F018-90AE1D82B9EE}"/>
              </a:ext>
            </a:extLst>
          </p:cNvPr>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3A60F437-BE7D-AEBC-8559-553A48A117B3}"/>
              </a:ext>
            </a:extLst>
          </p:cNvPr>
          <p:cNvSpPr>
            <a:spLocks noGrp="1"/>
          </p:cNvSpPr>
          <p:nvPr>
            <p:ph type="sldNum" sz="quarter" idx="12"/>
          </p:nvPr>
        </p:nvSpPr>
        <p:spPr>
          <a:xfrm>
            <a:off x="6553200" y="6356350"/>
            <a:ext cx="2133600" cy="365125"/>
          </a:xfrm>
          <a:prstGeom prst="rect">
            <a:avLst/>
          </a:prstGeom>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41867240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CBC874-3ED2-C9C6-7394-5503B145838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B4B97AC-115F-C911-D473-5270EC00B63D}"/>
              </a:ext>
            </a:extLst>
          </p:cNvPr>
          <p:cNvSpPr>
            <a:spLocks noGrp="1"/>
          </p:cNvSpPr>
          <p:nvPr>
            <p:ph type="dt" sz="half" idx="10"/>
          </p:nvPr>
        </p:nvSpPr>
        <p:spPr>
          <a:xfrm>
            <a:off x="457200" y="6356350"/>
            <a:ext cx="2133600" cy="365125"/>
          </a:xfrm>
          <a:prstGeom prst="rect">
            <a:avLst/>
          </a:prstGeom>
        </p:spPr>
        <p:txBody>
          <a:bodyPr/>
          <a:lstStyle/>
          <a:p>
            <a:fld id="{5BCAD085-E8A6-8845-BD4E-CB4CCA059FC4}" type="datetimeFigureOut">
              <a:rPr lang="en-US" smtClean="0"/>
              <a:t>6/18/2025</a:t>
            </a:fld>
            <a:endParaRPr lang="en-US"/>
          </a:p>
        </p:txBody>
      </p:sp>
      <p:sp>
        <p:nvSpPr>
          <p:cNvPr id="4" name="Footer Placeholder 3">
            <a:extLst>
              <a:ext uri="{FF2B5EF4-FFF2-40B4-BE49-F238E27FC236}">
                <a16:creationId xmlns:a16="http://schemas.microsoft.com/office/drawing/2014/main" id="{A98F6562-C594-6018-EB1D-C7723BEE3EF9}"/>
              </a:ext>
            </a:extLst>
          </p:cNvPr>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7DE0B3E-FE06-5076-67CC-9D95D744EA49}"/>
              </a:ext>
            </a:extLst>
          </p:cNvPr>
          <p:cNvSpPr>
            <a:spLocks noGrp="1"/>
          </p:cNvSpPr>
          <p:nvPr>
            <p:ph type="sldNum" sz="quarter" idx="12"/>
          </p:nvPr>
        </p:nvSpPr>
        <p:spPr>
          <a:xfrm>
            <a:off x="6553200" y="6356350"/>
            <a:ext cx="2133600" cy="365125"/>
          </a:xfrm>
          <a:prstGeom prst="rect">
            <a:avLst/>
          </a:prstGeom>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839457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C27EDB-E1FD-5556-4786-535408873EF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69650E4-318B-E8E0-11D6-04AFE64CF76F}"/>
              </a:ext>
            </a:extLst>
          </p:cNvPr>
          <p:cNvSpPr>
            <a:spLocks noGrp="1"/>
          </p:cNvSpPr>
          <p:nvPr>
            <p:ph type="dt" sz="half" idx="10"/>
          </p:nvPr>
        </p:nvSpPr>
        <p:spPr>
          <a:xfrm>
            <a:off x="457200" y="6356350"/>
            <a:ext cx="2133600" cy="365125"/>
          </a:xfrm>
          <a:prstGeom prst="rect">
            <a:avLst/>
          </a:prstGeom>
        </p:spPr>
        <p:txBody>
          <a:bodyPr/>
          <a:lstStyle/>
          <a:p>
            <a:fld id="{5BCAD085-E8A6-8845-BD4E-CB4CCA059FC4}" type="datetimeFigureOut">
              <a:rPr lang="en-US" smtClean="0"/>
              <a:t>6/18/2025</a:t>
            </a:fld>
            <a:endParaRPr lang="en-US"/>
          </a:p>
        </p:txBody>
      </p:sp>
      <p:sp>
        <p:nvSpPr>
          <p:cNvPr id="4" name="Footer Placeholder 3">
            <a:extLst>
              <a:ext uri="{FF2B5EF4-FFF2-40B4-BE49-F238E27FC236}">
                <a16:creationId xmlns:a16="http://schemas.microsoft.com/office/drawing/2014/main" id="{04314D96-5472-9C4E-4C39-4B3006DA582F}"/>
              </a:ext>
            </a:extLst>
          </p:cNvPr>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C85268E-DF0E-9DA1-D7C4-6C7CF6807DED}"/>
              </a:ext>
            </a:extLst>
          </p:cNvPr>
          <p:cNvSpPr>
            <a:spLocks noGrp="1"/>
          </p:cNvSpPr>
          <p:nvPr>
            <p:ph type="sldNum" sz="quarter" idx="12"/>
          </p:nvPr>
        </p:nvSpPr>
        <p:spPr>
          <a:xfrm>
            <a:off x="6553200" y="6356350"/>
            <a:ext cx="2133600" cy="365125"/>
          </a:xfrm>
          <a:prstGeom prst="rect">
            <a:avLst/>
          </a:prstGeom>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16751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2_Title Slide">
    <p:spTree>
      <p:nvGrpSpPr>
        <p:cNvPr id="1" name=""/>
        <p:cNvGrpSpPr/>
        <p:nvPr/>
      </p:nvGrpSpPr>
      <p:grpSpPr>
        <a:xfrm>
          <a:off x="0" y="0"/>
          <a:ext cx="0" cy="0"/>
          <a:chOff x="0" y="0"/>
          <a:chExt cx="0" cy="0"/>
        </a:xfrm>
      </p:grpSpPr>
      <p:sp>
        <p:nvSpPr>
          <p:cNvPr id="7" name="Rectangle 6"/>
          <p:cNvSpPr/>
          <p:nvPr/>
        </p:nvSpPr>
        <p:spPr>
          <a:xfrm>
            <a:off x="7010400" y="152399"/>
            <a:ext cx="1981200" cy="6556248"/>
          </a:xfrm>
          <a:prstGeom prst="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0">
              <a:solidFill>
                <a:prstClr val="black"/>
              </a:solidFill>
            </a:endParaRPr>
          </a:p>
        </p:txBody>
      </p:sp>
      <p:sp>
        <p:nvSpPr>
          <p:cNvPr id="8" name="Rectangle 7"/>
          <p:cNvSpPr/>
          <p:nvPr/>
        </p:nvSpPr>
        <p:spPr>
          <a:xfrm>
            <a:off x="152400" y="153923"/>
            <a:ext cx="6705600" cy="6553200"/>
          </a:xfrm>
          <a:prstGeom prst="rect">
            <a:avLst/>
          </a:prstGeom>
          <a:solidFill>
            <a:srgbClr val="178A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0">
              <a:solidFill>
                <a:prstClr val="white"/>
              </a:solidFill>
            </a:endParaRPr>
          </a:p>
        </p:txBody>
      </p:sp>
      <p:sp>
        <p:nvSpPr>
          <p:cNvPr id="3" name="Subtitle 2"/>
          <p:cNvSpPr>
            <a:spLocks noGrp="1"/>
          </p:cNvSpPr>
          <p:nvPr>
            <p:ph type="subTitle" idx="1"/>
          </p:nvPr>
        </p:nvSpPr>
        <p:spPr>
          <a:xfrm>
            <a:off x="7010400" y="2052960"/>
            <a:ext cx="1981200" cy="1828800"/>
          </a:xfrm>
        </p:spPr>
        <p:txBody>
          <a:bodyPr anchor="ctr">
            <a:normAutofit/>
          </a:bodyPr>
          <a:lstStyle>
            <a:lvl1pPr marL="0" indent="0" algn="l">
              <a:buNone/>
              <a:defRPr sz="19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3" name="Title 12"/>
          <p:cNvSpPr>
            <a:spLocks noGrp="1"/>
          </p:cNvSpPr>
          <p:nvPr>
            <p:ph type="title" hasCustomPrompt="1"/>
          </p:nvPr>
        </p:nvSpPr>
        <p:spPr>
          <a:xfrm>
            <a:off x="457200" y="2052960"/>
            <a:ext cx="6324600" cy="1828800"/>
          </a:xfrm>
        </p:spPr>
        <p:txBody>
          <a:bodyPr/>
          <a:lstStyle>
            <a:lvl1pPr algn="r">
              <a:defRPr sz="4000" spc="150" baseline="0"/>
            </a:lvl1pPr>
          </a:lstStyle>
          <a:p>
            <a:r>
              <a:rPr lang="en-US" dirty="0"/>
              <a:t>CLICK TO EDIT MASTER TITLE STYLE</a:t>
            </a:r>
          </a:p>
        </p:txBody>
      </p:sp>
      <p:sp>
        <p:nvSpPr>
          <p:cNvPr id="9" name="Slide Number Placeholder 3"/>
          <p:cNvSpPr txBox="1">
            <a:spLocks/>
          </p:cNvSpPr>
          <p:nvPr/>
        </p:nvSpPr>
        <p:spPr>
          <a:xfrm>
            <a:off x="8234680" y="6631305"/>
            <a:ext cx="582966" cy="274320"/>
          </a:xfrm>
          <a:prstGeom prst="rect">
            <a:avLst/>
          </a:prstGeom>
          <a:noFill/>
          <a:ln w="19050">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marL="0" algn="ctr" defTabSz="914400" rtl="0" eaLnBrk="1" latinLnBrk="0" hangingPunct="1">
              <a:defRPr sz="2400" kern="1200">
                <a:solidFill>
                  <a:schemeClr val="tx1"/>
                </a:solidFill>
                <a:latin typeface="Times New Roman" pitchFamily="18" charset="0"/>
                <a:ea typeface="+mn-ea"/>
                <a:cs typeface="+mn-cs"/>
              </a:defRPr>
            </a:lvl1pPr>
            <a:lvl2pPr marL="742950" indent="-285750" algn="l" defTabSz="914400" rtl="0" eaLnBrk="1" latinLnBrk="0" hangingPunct="1">
              <a:defRPr sz="2400" kern="1200">
                <a:solidFill>
                  <a:schemeClr val="tx1"/>
                </a:solidFill>
                <a:latin typeface="Times New Roman" pitchFamily="18" charset="0"/>
                <a:ea typeface="+mn-ea"/>
                <a:cs typeface="+mn-cs"/>
              </a:defRPr>
            </a:lvl2pPr>
            <a:lvl3pPr marL="1143000" indent="-228600" algn="l" defTabSz="914400" rtl="0" eaLnBrk="1" latinLnBrk="0" hangingPunct="1">
              <a:defRPr sz="2400" kern="1200">
                <a:solidFill>
                  <a:schemeClr val="tx1"/>
                </a:solidFill>
                <a:latin typeface="Times New Roman" pitchFamily="18" charset="0"/>
                <a:ea typeface="+mn-ea"/>
                <a:cs typeface="+mn-cs"/>
              </a:defRPr>
            </a:lvl3pPr>
            <a:lvl4pPr marL="1600200" indent="-228600" algn="l" defTabSz="914400" rtl="0" eaLnBrk="1" latinLnBrk="0" hangingPunct="1">
              <a:defRPr sz="2400" kern="1200">
                <a:solidFill>
                  <a:schemeClr val="tx1"/>
                </a:solidFill>
                <a:latin typeface="Times New Roman" pitchFamily="18" charset="0"/>
                <a:ea typeface="+mn-ea"/>
                <a:cs typeface="+mn-cs"/>
              </a:defRPr>
            </a:lvl4pPr>
            <a:lvl5pPr marL="2057400" indent="-228600" algn="l" defTabSz="914400" rtl="0" eaLnBrk="1" latinLnBrk="0" hangingPunct="1">
              <a:defRPr sz="2400" kern="1200">
                <a:solidFill>
                  <a:schemeClr val="tx1"/>
                </a:solidFill>
                <a:latin typeface="Times New Roman" pitchFamily="18" charset="0"/>
                <a:ea typeface="+mn-ea"/>
                <a:cs typeface="+mn-cs"/>
              </a:defRPr>
            </a:lvl5pPr>
            <a:lvl6pPr marL="25146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6pPr>
            <a:lvl7pPr marL="29718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7pPr>
            <a:lvl8pPr marL="34290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8pPr>
            <a:lvl9pPr marL="38862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9pPr>
          </a:lstStyle>
          <a:p>
            <a:pPr algn="r" fontAlgn="auto">
              <a:spcBef>
                <a:spcPts val="0"/>
              </a:spcBef>
              <a:spcAft>
                <a:spcPts val="0"/>
              </a:spcAft>
            </a:pPr>
            <a:r>
              <a:rPr lang="en-US" sz="900" b="0">
                <a:solidFill>
                  <a:schemeClr val="tx1"/>
                </a:solidFill>
                <a:latin typeface="Arial Narrow" pitchFamily="34" charset="0"/>
              </a:rPr>
              <a:t>Slide </a:t>
            </a:r>
            <a:fld id="{91D1C02B-4EAB-4E15-8698-97615A35039E}" type="slidenum">
              <a:rPr lang="en-US" sz="900" b="0" smtClean="0">
                <a:solidFill>
                  <a:schemeClr val="tx1"/>
                </a:solidFill>
                <a:latin typeface="Arial Narrow" pitchFamily="34" charset="0"/>
              </a:rPr>
              <a:pPr algn="r" fontAlgn="auto">
                <a:spcBef>
                  <a:spcPts val="0"/>
                </a:spcBef>
                <a:spcAft>
                  <a:spcPts val="0"/>
                </a:spcAft>
              </a:pPr>
              <a:t>‹#›</a:t>
            </a:fld>
            <a:endParaRPr lang="en-US" sz="900" b="0">
              <a:solidFill>
                <a:schemeClr val="tx1"/>
              </a:solidFill>
              <a:latin typeface="Arial Narrow" pitchFamily="34" charset="0"/>
            </a:endParaRPr>
          </a:p>
        </p:txBody>
      </p:sp>
    </p:spTree>
    <p:extLst>
      <p:ext uri="{BB962C8B-B14F-4D97-AF65-F5344CB8AC3E}">
        <p14:creationId xmlns:p14="http://schemas.microsoft.com/office/powerpoint/2010/main" val="21201692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20)">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lvl1pPr>
              <a:spcAft>
                <a:spcPts val="600"/>
              </a:spcAft>
              <a:defRPr sz="2000" spc="0">
                <a:solidFill>
                  <a:schemeClr val="tx1"/>
                </a:solidFill>
              </a:defRPr>
            </a:lvl1pPr>
            <a:lvl2pPr>
              <a:spcAft>
                <a:spcPts val="600"/>
              </a:spcAft>
              <a:defRPr sz="1800" spc="0">
                <a:solidFill>
                  <a:schemeClr val="tx1"/>
                </a:solidFill>
              </a:defRPr>
            </a:lvl2pPr>
            <a:lvl3pPr>
              <a:spcAft>
                <a:spcPts val="600"/>
              </a:spcAft>
              <a:buClr>
                <a:srgbClr val="934343"/>
              </a:buClr>
              <a:defRPr sz="1600" spc="0">
                <a:solidFill>
                  <a:schemeClr val="tx1"/>
                </a:solidFill>
              </a:defRPr>
            </a:lvl3pPr>
            <a:lvl4pPr>
              <a:spcAft>
                <a:spcPts val="600"/>
              </a:spcAft>
              <a:buClr>
                <a:srgbClr val="1C1C1C"/>
              </a:buClr>
              <a:defRPr sz="1400">
                <a:solidFill>
                  <a:schemeClr val="tx1"/>
                </a:solidFill>
              </a:defRPr>
            </a:lvl4pPr>
            <a:lvl5pPr>
              <a:spcAft>
                <a:spcPts val="600"/>
              </a:spcAft>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itle 6"/>
          <p:cNvSpPr>
            <a:spLocks noGrp="1"/>
          </p:cNvSpPr>
          <p:nvPr>
            <p:ph type="title" hasCustomPrompt="1"/>
          </p:nvPr>
        </p:nvSpPr>
        <p:spPr/>
        <p:txBody>
          <a:bodyPr/>
          <a:lstStyle>
            <a:lvl1pPr>
              <a:defRPr cap="none"/>
            </a:lvl1pPr>
          </a:lstStyle>
          <a:p>
            <a:r>
              <a:rPr lang="en-US" dirty="0"/>
              <a:t>Click To Edit Master Title Style</a:t>
            </a:r>
          </a:p>
        </p:txBody>
      </p:sp>
      <p:sp>
        <p:nvSpPr>
          <p:cNvPr id="8" name="Slide Number Placeholder 3"/>
          <p:cNvSpPr txBox="1">
            <a:spLocks/>
          </p:cNvSpPr>
          <p:nvPr/>
        </p:nvSpPr>
        <p:spPr>
          <a:xfrm>
            <a:off x="8234680" y="6631305"/>
            <a:ext cx="582966" cy="274320"/>
          </a:xfrm>
          <a:prstGeom prst="rect">
            <a:avLst/>
          </a:prstGeom>
          <a:noFill/>
          <a:ln w="19050">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marL="0" algn="ctr" defTabSz="914400" rtl="0" eaLnBrk="1" latinLnBrk="0" hangingPunct="1">
              <a:defRPr sz="2400" kern="1200">
                <a:solidFill>
                  <a:schemeClr val="tx1"/>
                </a:solidFill>
                <a:latin typeface="Times New Roman" pitchFamily="18" charset="0"/>
                <a:ea typeface="+mn-ea"/>
                <a:cs typeface="+mn-cs"/>
              </a:defRPr>
            </a:lvl1pPr>
            <a:lvl2pPr marL="742950" indent="-285750" algn="l" defTabSz="914400" rtl="0" eaLnBrk="1" latinLnBrk="0" hangingPunct="1">
              <a:defRPr sz="2400" kern="1200">
                <a:solidFill>
                  <a:schemeClr val="tx1"/>
                </a:solidFill>
                <a:latin typeface="Times New Roman" pitchFamily="18" charset="0"/>
                <a:ea typeface="+mn-ea"/>
                <a:cs typeface="+mn-cs"/>
              </a:defRPr>
            </a:lvl2pPr>
            <a:lvl3pPr marL="1143000" indent="-228600" algn="l" defTabSz="914400" rtl="0" eaLnBrk="1" latinLnBrk="0" hangingPunct="1">
              <a:defRPr sz="2400" kern="1200">
                <a:solidFill>
                  <a:schemeClr val="tx1"/>
                </a:solidFill>
                <a:latin typeface="Times New Roman" pitchFamily="18" charset="0"/>
                <a:ea typeface="+mn-ea"/>
                <a:cs typeface="+mn-cs"/>
              </a:defRPr>
            </a:lvl3pPr>
            <a:lvl4pPr marL="1600200" indent="-228600" algn="l" defTabSz="914400" rtl="0" eaLnBrk="1" latinLnBrk="0" hangingPunct="1">
              <a:defRPr sz="2400" kern="1200">
                <a:solidFill>
                  <a:schemeClr val="tx1"/>
                </a:solidFill>
                <a:latin typeface="Times New Roman" pitchFamily="18" charset="0"/>
                <a:ea typeface="+mn-ea"/>
                <a:cs typeface="+mn-cs"/>
              </a:defRPr>
            </a:lvl4pPr>
            <a:lvl5pPr marL="2057400" indent="-228600" algn="l" defTabSz="914400" rtl="0" eaLnBrk="1" latinLnBrk="0" hangingPunct="1">
              <a:defRPr sz="2400" kern="1200">
                <a:solidFill>
                  <a:schemeClr val="tx1"/>
                </a:solidFill>
                <a:latin typeface="Times New Roman" pitchFamily="18" charset="0"/>
                <a:ea typeface="+mn-ea"/>
                <a:cs typeface="+mn-cs"/>
              </a:defRPr>
            </a:lvl5pPr>
            <a:lvl6pPr marL="25146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6pPr>
            <a:lvl7pPr marL="29718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7pPr>
            <a:lvl8pPr marL="34290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8pPr>
            <a:lvl9pPr marL="38862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9pPr>
          </a:lstStyle>
          <a:p>
            <a:pPr algn="r" fontAlgn="auto">
              <a:spcBef>
                <a:spcPts val="0"/>
              </a:spcBef>
              <a:spcAft>
                <a:spcPts val="0"/>
              </a:spcAft>
            </a:pPr>
            <a:r>
              <a:rPr lang="en-US" sz="900" b="0">
                <a:solidFill>
                  <a:schemeClr val="tx1"/>
                </a:solidFill>
                <a:latin typeface="Arial Narrow" pitchFamily="34" charset="0"/>
              </a:rPr>
              <a:t>Slide </a:t>
            </a:r>
            <a:fld id="{91D1C02B-4EAB-4E15-8698-97615A35039E}" type="slidenum">
              <a:rPr lang="en-US" sz="900" b="0" smtClean="0">
                <a:solidFill>
                  <a:schemeClr val="tx1"/>
                </a:solidFill>
                <a:latin typeface="Arial Narrow" pitchFamily="34" charset="0"/>
              </a:rPr>
              <a:pPr algn="r" fontAlgn="auto">
                <a:spcBef>
                  <a:spcPts val="0"/>
                </a:spcBef>
                <a:spcAft>
                  <a:spcPts val="0"/>
                </a:spcAft>
              </a:pPr>
              <a:t>‹#›</a:t>
            </a:fld>
            <a:endParaRPr lang="en-US" sz="900" b="0">
              <a:solidFill>
                <a:schemeClr val="tx1"/>
              </a:solidFill>
              <a:latin typeface="Arial Narrow" pitchFamily="34" charset="0"/>
            </a:endParaRPr>
          </a:p>
        </p:txBody>
      </p:sp>
    </p:spTree>
    <p:extLst>
      <p:ext uri="{BB962C8B-B14F-4D97-AF65-F5344CB8AC3E}">
        <p14:creationId xmlns:p14="http://schemas.microsoft.com/office/powerpoint/2010/main" val="30706346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_Title and Content (20)">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lvl1pPr>
              <a:spcAft>
                <a:spcPts val="600"/>
              </a:spcAft>
              <a:buClr>
                <a:schemeClr val="tx2"/>
              </a:buClr>
              <a:defRPr sz="2000" spc="0">
                <a:solidFill>
                  <a:schemeClr val="tx1"/>
                </a:solidFill>
              </a:defRPr>
            </a:lvl1pPr>
            <a:lvl2pPr>
              <a:spcAft>
                <a:spcPts val="600"/>
              </a:spcAft>
              <a:defRPr sz="1800" spc="0">
                <a:solidFill>
                  <a:schemeClr val="tx1"/>
                </a:solidFill>
              </a:defRPr>
            </a:lvl2pPr>
            <a:lvl3pPr>
              <a:spcAft>
                <a:spcPts val="600"/>
              </a:spcAft>
              <a:buClr>
                <a:srgbClr val="934343"/>
              </a:buClr>
              <a:defRPr sz="1600" spc="0">
                <a:solidFill>
                  <a:schemeClr val="tx1"/>
                </a:solidFill>
              </a:defRPr>
            </a:lvl3pPr>
            <a:lvl4pPr>
              <a:spcAft>
                <a:spcPts val="600"/>
              </a:spcAft>
              <a:buClr>
                <a:srgbClr val="1C1C1C"/>
              </a:buClr>
              <a:defRPr sz="1400">
                <a:solidFill>
                  <a:schemeClr val="tx1"/>
                </a:solidFill>
              </a:defRPr>
            </a:lvl4pPr>
            <a:lvl5pPr>
              <a:spcAft>
                <a:spcPts val="600"/>
              </a:spcAft>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 name="Rectangle 1">
            <a:extLst>
              <a:ext uri="{FF2B5EF4-FFF2-40B4-BE49-F238E27FC236}">
                <a16:creationId xmlns:a16="http://schemas.microsoft.com/office/drawing/2014/main" id="{E3E97C7D-EDDA-C62E-4427-EB53DE5D5D03}"/>
              </a:ext>
            </a:extLst>
          </p:cNvPr>
          <p:cNvSpPr/>
          <p:nvPr/>
        </p:nvSpPr>
        <p:spPr>
          <a:xfrm>
            <a:off x="152399" y="152400"/>
            <a:ext cx="8814047" cy="1346447"/>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0">
              <a:solidFill>
                <a:prstClr val="white"/>
              </a:solidFill>
            </a:endParaRPr>
          </a:p>
        </p:txBody>
      </p:sp>
      <p:sp>
        <p:nvSpPr>
          <p:cNvPr id="7" name="Title 6"/>
          <p:cNvSpPr>
            <a:spLocks noGrp="1"/>
          </p:cNvSpPr>
          <p:nvPr>
            <p:ph type="title" hasCustomPrompt="1"/>
          </p:nvPr>
        </p:nvSpPr>
        <p:spPr/>
        <p:txBody>
          <a:bodyPr/>
          <a:lstStyle>
            <a:lvl1pPr>
              <a:defRPr cap="none"/>
            </a:lvl1pPr>
          </a:lstStyle>
          <a:p>
            <a:r>
              <a:rPr lang="en-US" dirty="0"/>
              <a:t>Click To Edit Master Title Style</a:t>
            </a:r>
          </a:p>
        </p:txBody>
      </p:sp>
      <p:sp>
        <p:nvSpPr>
          <p:cNvPr id="8" name="Slide Number Placeholder 3"/>
          <p:cNvSpPr txBox="1">
            <a:spLocks/>
          </p:cNvSpPr>
          <p:nvPr/>
        </p:nvSpPr>
        <p:spPr>
          <a:xfrm>
            <a:off x="8234680" y="6631305"/>
            <a:ext cx="582966" cy="274320"/>
          </a:xfrm>
          <a:prstGeom prst="rect">
            <a:avLst/>
          </a:prstGeom>
          <a:noFill/>
          <a:ln w="19050">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marL="0" algn="ctr" defTabSz="914400" rtl="0" eaLnBrk="1" latinLnBrk="0" hangingPunct="1">
              <a:defRPr sz="2400" kern="1200">
                <a:solidFill>
                  <a:schemeClr val="tx1"/>
                </a:solidFill>
                <a:latin typeface="Times New Roman" pitchFamily="18" charset="0"/>
                <a:ea typeface="+mn-ea"/>
                <a:cs typeface="+mn-cs"/>
              </a:defRPr>
            </a:lvl1pPr>
            <a:lvl2pPr marL="742950" indent="-285750" algn="l" defTabSz="914400" rtl="0" eaLnBrk="1" latinLnBrk="0" hangingPunct="1">
              <a:defRPr sz="2400" kern="1200">
                <a:solidFill>
                  <a:schemeClr val="tx1"/>
                </a:solidFill>
                <a:latin typeface="Times New Roman" pitchFamily="18" charset="0"/>
                <a:ea typeface="+mn-ea"/>
                <a:cs typeface="+mn-cs"/>
              </a:defRPr>
            </a:lvl2pPr>
            <a:lvl3pPr marL="1143000" indent="-228600" algn="l" defTabSz="914400" rtl="0" eaLnBrk="1" latinLnBrk="0" hangingPunct="1">
              <a:defRPr sz="2400" kern="1200">
                <a:solidFill>
                  <a:schemeClr val="tx1"/>
                </a:solidFill>
                <a:latin typeface="Times New Roman" pitchFamily="18" charset="0"/>
                <a:ea typeface="+mn-ea"/>
                <a:cs typeface="+mn-cs"/>
              </a:defRPr>
            </a:lvl3pPr>
            <a:lvl4pPr marL="1600200" indent="-228600" algn="l" defTabSz="914400" rtl="0" eaLnBrk="1" latinLnBrk="0" hangingPunct="1">
              <a:defRPr sz="2400" kern="1200">
                <a:solidFill>
                  <a:schemeClr val="tx1"/>
                </a:solidFill>
                <a:latin typeface="Times New Roman" pitchFamily="18" charset="0"/>
                <a:ea typeface="+mn-ea"/>
                <a:cs typeface="+mn-cs"/>
              </a:defRPr>
            </a:lvl4pPr>
            <a:lvl5pPr marL="2057400" indent="-228600" algn="l" defTabSz="914400" rtl="0" eaLnBrk="1" latinLnBrk="0" hangingPunct="1">
              <a:defRPr sz="2400" kern="1200">
                <a:solidFill>
                  <a:schemeClr val="tx1"/>
                </a:solidFill>
                <a:latin typeface="Times New Roman" pitchFamily="18" charset="0"/>
                <a:ea typeface="+mn-ea"/>
                <a:cs typeface="+mn-cs"/>
              </a:defRPr>
            </a:lvl5pPr>
            <a:lvl6pPr marL="25146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6pPr>
            <a:lvl7pPr marL="29718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7pPr>
            <a:lvl8pPr marL="34290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8pPr>
            <a:lvl9pPr marL="38862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9pPr>
          </a:lstStyle>
          <a:p>
            <a:pPr algn="r" fontAlgn="auto">
              <a:spcBef>
                <a:spcPts val="0"/>
              </a:spcBef>
              <a:spcAft>
                <a:spcPts val="0"/>
              </a:spcAft>
            </a:pPr>
            <a:r>
              <a:rPr lang="en-US" sz="900" b="0">
                <a:solidFill>
                  <a:schemeClr val="tx1"/>
                </a:solidFill>
                <a:latin typeface="Arial Narrow" pitchFamily="34" charset="0"/>
              </a:rPr>
              <a:t>Slide </a:t>
            </a:r>
            <a:fld id="{91D1C02B-4EAB-4E15-8698-97615A35039E}" type="slidenum">
              <a:rPr lang="en-US" sz="900" b="0" smtClean="0">
                <a:solidFill>
                  <a:schemeClr val="tx1"/>
                </a:solidFill>
                <a:latin typeface="Arial Narrow" pitchFamily="34" charset="0"/>
              </a:rPr>
              <a:pPr algn="r" fontAlgn="auto">
                <a:spcBef>
                  <a:spcPts val="0"/>
                </a:spcBef>
                <a:spcAft>
                  <a:spcPts val="0"/>
                </a:spcAft>
              </a:pPr>
              <a:t>‹#›</a:t>
            </a:fld>
            <a:endParaRPr lang="en-US" sz="900" b="0">
              <a:solidFill>
                <a:schemeClr val="tx1"/>
              </a:solidFill>
              <a:latin typeface="Arial Narrow" pitchFamily="34" charset="0"/>
            </a:endParaRPr>
          </a:p>
        </p:txBody>
      </p:sp>
    </p:spTree>
    <p:extLst>
      <p:ext uri="{BB962C8B-B14F-4D97-AF65-F5344CB8AC3E}">
        <p14:creationId xmlns:p14="http://schemas.microsoft.com/office/powerpoint/2010/main" val="37208774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2_Title and Content (20)">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lvl1pPr>
              <a:spcAft>
                <a:spcPts val="600"/>
              </a:spcAft>
              <a:buClr>
                <a:schemeClr val="tx2"/>
              </a:buClr>
              <a:defRPr sz="2000" spc="0">
                <a:solidFill>
                  <a:schemeClr val="tx1"/>
                </a:solidFill>
              </a:defRPr>
            </a:lvl1pPr>
            <a:lvl2pPr>
              <a:spcAft>
                <a:spcPts val="600"/>
              </a:spcAft>
              <a:defRPr sz="1800" spc="0">
                <a:solidFill>
                  <a:schemeClr val="tx1"/>
                </a:solidFill>
              </a:defRPr>
            </a:lvl2pPr>
            <a:lvl3pPr>
              <a:spcAft>
                <a:spcPts val="600"/>
              </a:spcAft>
              <a:buClr>
                <a:srgbClr val="934343"/>
              </a:buClr>
              <a:defRPr sz="1600" spc="0">
                <a:solidFill>
                  <a:schemeClr val="tx1"/>
                </a:solidFill>
              </a:defRPr>
            </a:lvl3pPr>
            <a:lvl4pPr>
              <a:spcAft>
                <a:spcPts val="600"/>
              </a:spcAft>
              <a:buClr>
                <a:srgbClr val="1C1C1C"/>
              </a:buClr>
              <a:defRPr sz="1400">
                <a:solidFill>
                  <a:schemeClr val="tx1"/>
                </a:solidFill>
              </a:defRPr>
            </a:lvl4pPr>
            <a:lvl5pPr>
              <a:spcAft>
                <a:spcPts val="600"/>
              </a:spcAft>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 name="Rectangle 1">
            <a:extLst>
              <a:ext uri="{FF2B5EF4-FFF2-40B4-BE49-F238E27FC236}">
                <a16:creationId xmlns:a16="http://schemas.microsoft.com/office/drawing/2014/main" id="{E3E97C7D-EDDA-C62E-4427-EB53DE5D5D03}"/>
              </a:ext>
            </a:extLst>
          </p:cNvPr>
          <p:cNvSpPr/>
          <p:nvPr/>
        </p:nvSpPr>
        <p:spPr>
          <a:xfrm>
            <a:off x="152399" y="152400"/>
            <a:ext cx="8814047" cy="1346447"/>
          </a:xfrm>
          <a:prstGeom prst="rect">
            <a:avLst/>
          </a:prstGeom>
          <a:solidFill>
            <a:srgbClr val="178A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0">
              <a:solidFill>
                <a:prstClr val="white"/>
              </a:solidFill>
            </a:endParaRPr>
          </a:p>
        </p:txBody>
      </p:sp>
      <p:sp>
        <p:nvSpPr>
          <p:cNvPr id="7" name="Title 6"/>
          <p:cNvSpPr>
            <a:spLocks noGrp="1"/>
          </p:cNvSpPr>
          <p:nvPr>
            <p:ph type="title" hasCustomPrompt="1"/>
          </p:nvPr>
        </p:nvSpPr>
        <p:spPr/>
        <p:txBody>
          <a:bodyPr/>
          <a:lstStyle>
            <a:lvl1pPr>
              <a:defRPr cap="none"/>
            </a:lvl1pPr>
          </a:lstStyle>
          <a:p>
            <a:r>
              <a:rPr lang="en-US" dirty="0"/>
              <a:t>Click To Edit Master Title Style</a:t>
            </a:r>
          </a:p>
        </p:txBody>
      </p:sp>
      <p:sp>
        <p:nvSpPr>
          <p:cNvPr id="8" name="Slide Number Placeholder 3"/>
          <p:cNvSpPr txBox="1">
            <a:spLocks/>
          </p:cNvSpPr>
          <p:nvPr/>
        </p:nvSpPr>
        <p:spPr>
          <a:xfrm>
            <a:off x="8234680" y="6631305"/>
            <a:ext cx="582966" cy="274320"/>
          </a:xfrm>
          <a:prstGeom prst="rect">
            <a:avLst/>
          </a:prstGeom>
          <a:noFill/>
          <a:ln w="19050">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marL="0" algn="ctr" defTabSz="914400" rtl="0" eaLnBrk="1" latinLnBrk="0" hangingPunct="1">
              <a:defRPr sz="2400" kern="1200">
                <a:solidFill>
                  <a:schemeClr val="tx1"/>
                </a:solidFill>
                <a:latin typeface="Times New Roman" pitchFamily="18" charset="0"/>
                <a:ea typeface="+mn-ea"/>
                <a:cs typeface="+mn-cs"/>
              </a:defRPr>
            </a:lvl1pPr>
            <a:lvl2pPr marL="742950" indent="-285750" algn="l" defTabSz="914400" rtl="0" eaLnBrk="1" latinLnBrk="0" hangingPunct="1">
              <a:defRPr sz="2400" kern="1200">
                <a:solidFill>
                  <a:schemeClr val="tx1"/>
                </a:solidFill>
                <a:latin typeface="Times New Roman" pitchFamily="18" charset="0"/>
                <a:ea typeface="+mn-ea"/>
                <a:cs typeface="+mn-cs"/>
              </a:defRPr>
            </a:lvl2pPr>
            <a:lvl3pPr marL="1143000" indent="-228600" algn="l" defTabSz="914400" rtl="0" eaLnBrk="1" latinLnBrk="0" hangingPunct="1">
              <a:defRPr sz="2400" kern="1200">
                <a:solidFill>
                  <a:schemeClr val="tx1"/>
                </a:solidFill>
                <a:latin typeface="Times New Roman" pitchFamily="18" charset="0"/>
                <a:ea typeface="+mn-ea"/>
                <a:cs typeface="+mn-cs"/>
              </a:defRPr>
            </a:lvl3pPr>
            <a:lvl4pPr marL="1600200" indent="-228600" algn="l" defTabSz="914400" rtl="0" eaLnBrk="1" latinLnBrk="0" hangingPunct="1">
              <a:defRPr sz="2400" kern="1200">
                <a:solidFill>
                  <a:schemeClr val="tx1"/>
                </a:solidFill>
                <a:latin typeface="Times New Roman" pitchFamily="18" charset="0"/>
                <a:ea typeface="+mn-ea"/>
                <a:cs typeface="+mn-cs"/>
              </a:defRPr>
            </a:lvl4pPr>
            <a:lvl5pPr marL="2057400" indent="-228600" algn="l" defTabSz="914400" rtl="0" eaLnBrk="1" latinLnBrk="0" hangingPunct="1">
              <a:defRPr sz="2400" kern="1200">
                <a:solidFill>
                  <a:schemeClr val="tx1"/>
                </a:solidFill>
                <a:latin typeface="Times New Roman" pitchFamily="18" charset="0"/>
                <a:ea typeface="+mn-ea"/>
                <a:cs typeface="+mn-cs"/>
              </a:defRPr>
            </a:lvl5pPr>
            <a:lvl6pPr marL="25146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6pPr>
            <a:lvl7pPr marL="29718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7pPr>
            <a:lvl8pPr marL="34290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8pPr>
            <a:lvl9pPr marL="38862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9pPr>
          </a:lstStyle>
          <a:p>
            <a:pPr algn="r" fontAlgn="auto">
              <a:spcBef>
                <a:spcPts val="0"/>
              </a:spcBef>
              <a:spcAft>
                <a:spcPts val="0"/>
              </a:spcAft>
            </a:pPr>
            <a:r>
              <a:rPr lang="en-US" sz="900" b="0">
                <a:solidFill>
                  <a:schemeClr val="tx1"/>
                </a:solidFill>
                <a:latin typeface="Arial Narrow" pitchFamily="34" charset="0"/>
              </a:rPr>
              <a:t>Slide </a:t>
            </a:r>
            <a:fld id="{91D1C02B-4EAB-4E15-8698-97615A35039E}" type="slidenum">
              <a:rPr lang="en-US" sz="900" b="0" smtClean="0">
                <a:solidFill>
                  <a:schemeClr val="tx1"/>
                </a:solidFill>
                <a:latin typeface="Arial Narrow" pitchFamily="34" charset="0"/>
              </a:rPr>
              <a:pPr algn="r" fontAlgn="auto">
                <a:spcBef>
                  <a:spcPts val="0"/>
                </a:spcBef>
                <a:spcAft>
                  <a:spcPts val="0"/>
                </a:spcAft>
              </a:pPr>
              <a:t>‹#›</a:t>
            </a:fld>
            <a:endParaRPr lang="en-US" sz="900" b="0">
              <a:solidFill>
                <a:schemeClr val="tx1"/>
              </a:solidFill>
              <a:latin typeface="Arial Narrow" pitchFamily="34" charset="0"/>
            </a:endParaRPr>
          </a:p>
        </p:txBody>
      </p:sp>
    </p:spTree>
    <p:extLst>
      <p:ext uri="{BB962C8B-B14F-4D97-AF65-F5344CB8AC3E}">
        <p14:creationId xmlns:p14="http://schemas.microsoft.com/office/powerpoint/2010/main" val="32266545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18)">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lvl1pPr>
              <a:spcAft>
                <a:spcPts val="600"/>
              </a:spcAft>
              <a:defRPr sz="2000" spc="0">
                <a:solidFill>
                  <a:schemeClr val="tx1"/>
                </a:solidFill>
              </a:defRPr>
            </a:lvl1pPr>
            <a:lvl2pPr>
              <a:spcAft>
                <a:spcPts val="600"/>
              </a:spcAft>
              <a:defRPr sz="1800" spc="0">
                <a:solidFill>
                  <a:schemeClr val="tx1"/>
                </a:solidFill>
              </a:defRPr>
            </a:lvl2pPr>
            <a:lvl3pPr>
              <a:spcAft>
                <a:spcPts val="600"/>
              </a:spcAft>
              <a:buClr>
                <a:srgbClr val="934343"/>
              </a:buClr>
              <a:defRPr sz="1600" spc="0">
                <a:solidFill>
                  <a:schemeClr val="tx1"/>
                </a:solidFill>
              </a:defRPr>
            </a:lvl3pPr>
            <a:lvl4pPr>
              <a:spcAft>
                <a:spcPts val="600"/>
              </a:spcAft>
              <a:buClr>
                <a:srgbClr val="1C1C1C"/>
              </a:buClr>
              <a:defRPr sz="1400">
                <a:solidFill>
                  <a:schemeClr val="tx1"/>
                </a:solidFill>
              </a:defRPr>
            </a:lvl4pPr>
            <a:lvl5pPr>
              <a:spcAft>
                <a:spcPts val="600"/>
              </a:spcAft>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itle 6"/>
          <p:cNvSpPr>
            <a:spLocks noGrp="1"/>
          </p:cNvSpPr>
          <p:nvPr>
            <p:ph type="title" hasCustomPrompt="1"/>
          </p:nvPr>
        </p:nvSpPr>
        <p:spPr/>
        <p:txBody>
          <a:bodyPr/>
          <a:lstStyle>
            <a:lvl1pPr>
              <a:defRPr cap="none"/>
            </a:lvl1pPr>
          </a:lstStyle>
          <a:p>
            <a:r>
              <a:rPr lang="en-US" dirty="0"/>
              <a:t>Click To Edit Master Title Style</a:t>
            </a:r>
          </a:p>
        </p:txBody>
      </p:sp>
      <p:sp>
        <p:nvSpPr>
          <p:cNvPr id="8" name="Slide Number Placeholder 3"/>
          <p:cNvSpPr txBox="1">
            <a:spLocks/>
          </p:cNvSpPr>
          <p:nvPr/>
        </p:nvSpPr>
        <p:spPr>
          <a:xfrm>
            <a:off x="8234680" y="6631305"/>
            <a:ext cx="582966" cy="274320"/>
          </a:xfrm>
          <a:prstGeom prst="rect">
            <a:avLst/>
          </a:prstGeom>
          <a:noFill/>
          <a:ln w="19050">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marL="0" algn="ctr" defTabSz="914400" rtl="0" eaLnBrk="1" latinLnBrk="0" hangingPunct="1">
              <a:defRPr sz="2400" kern="1200">
                <a:solidFill>
                  <a:schemeClr val="tx1"/>
                </a:solidFill>
                <a:latin typeface="Times New Roman" pitchFamily="18" charset="0"/>
                <a:ea typeface="+mn-ea"/>
                <a:cs typeface="+mn-cs"/>
              </a:defRPr>
            </a:lvl1pPr>
            <a:lvl2pPr marL="742950" indent="-285750" algn="l" defTabSz="914400" rtl="0" eaLnBrk="1" latinLnBrk="0" hangingPunct="1">
              <a:defRPr sz="2400" kern="1200">
                <a:solidFill>
                  <a:schemeClr val="tx1"/>
                </a:solidFill>
                <a:latin typeface="Times New Roman" pitchFamily="18" charset="0"/>
                <a:ea typeface="+mn-ea"/>
                <a:cs typeface="+mn-cs"/>
              </a:defRPr>
            </a:lvl2pPr>
            <a:lvl3pPr marL="1143000" indent="-228600" algn="l" defTabSz="914400" rtl="0" eaLnBrk="1" latinLnBrk="0" hangingPunct="1">
              <a:defRPr sz="2400" kern="1200">
                <a:solidFill>
                  <a:schemeClr val="tx1"/>
                </a:solidFill>
                <a:latin typeface="Times New Roman" pitchFamily="18" charset="0"/>
                <a:ea typeface="+mn-ea"/>
                <a:cs typeface="+mn-cs"/>
              </a:defRPr>
            </a:lvl3pPr>
            <a:lvl4pPr marL="1600200" indent="-228600" algn="l" defTabSz="914400" rtl="0" eaLnBrk="1" latinLnBrk="0" hangingPunct="1">
              <a:defRPr sz="2400" kern="1200">
                <a:solidFill>
                  <a:schemeClr val="tx1"/>
                </a:solidFill>
                <a:latin typeface="Times New Roman" pitchFamily="18" charset="0"/>
                <a:ea typeface="+mn-ea"/>
                <a:cs typeface="+mn-cs"/>
              </a:defRPr>
            </a:lvl4pPr>
            <a:lvl5pPr marL="2057400" indent="-228600" algn="l" defTabSz="914400" rtl="0" eaLnBrk="1" latinLnBrk="0" hangingPunct="1">
              <a:defRPr sz="2400" kern="1200">
                <a:solidFill>
                  <a:schemeClr val="tx1"/>
                </a:solidFill>
                <a:latin typeface="Times New Roman" pitchFamily="18" charset="0"/>
                <a:ea typeface="+mn-ea"/>
                <a:cs typeface="+mn-cs"/>
              </a:defRPr>
            </a:lvl5pPr>
            <a:lvl6pPr marL="25146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6pPr>
            <a:lvl7pPr marL="29718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7pPr>
            <a:lvl8pPr marL="34290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8pPr>
            <a:lvl9pPr marL="38862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9pPr>
          </a:lstStyle>
          <a:p>
            <a:pPr algn="r" fontAlgn="auto">
              <a:spcBef>
                <a:spcPts val="0"/>
              </a:spcBef>
              <a:spcAft>
                <a:spcPts val="0"/>
              </a:spcAft>
            </a:pPr>
            <a:r>
              <a:rPr lang="en-US" sz="900" b="0">
                <a:solidFill>
                  <a:schemeClr val="tx1"/>
                </a:solidFill>
                <a:latin typeface="Arial Narrow" pitchFamily="34" charset="0"/>
              </a:rPr>
              <a:t>Slide </a:t>
            </a:r>
            <a:fld id="{91D1C02B-4EAB-4E15-8698-97615A35039E}" type="slidenum">
              <a:rPr lang="en-US" sz="900" b="0" smtClean="0">
                <a:solidFill>
                  <a:schemeClr val="tx1"/>
                </a:solidFill>
                <a:latin typeface="Arial Narrow" pitchFamily="34" charset="0"/>
              </a:rPr>
              <a:pPr algn="r" fontAlgn="auto">
                <a:spcBef>
                  <a:spcPts val="0"/>
                </a:spcBef>
                <a:spcAft>
                  <a:spcPts val="0"/>
                </a:spcAft>
              </a:pPr>
              <a:t>‹#›</a:t>
            </a:fld>
            <a:endParaRPr lang="en-US" sz="900" b="0">
              <a:solidFill>
                <a:schemeClr val="tx1"/>
              </a:solidFill>
              <a:latin typeface="Arial Narrow" pitchFamily="34" charset="0"/>
            </a:endParaRPr>
          </a:p>
        </p:txBody>
      </p:sp>
    </p:spTree>
    <p:extLst>
      <p:ext uri="{BB962C8B-B14F-4D97-AF65-F5344CB8AC3E}">
        <p14:creationId xmlns:p14="http://schemas.microsoft.com/office/powerpoint/2010/main" val="3811969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_Title and Content (18)">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FAEBAF0-A641-A199-1534-06E28B0E3BA1}"/>
              </a:ext>
            </a:extLst>
          </p:cNvPr>
          <p:cNvSpPr/>
          <p:nvPr/>
        </p:nvSpPr>
        <p:spPr>
          <a:xfrm>
            <a:off x="152399" y="152400"/>
            <a:ext cx="8814047" cy="1346447"/>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0">
              <a:solidFill>
                <a:prstClr val="white"/>
              </a:solidFill>
            </a:endParaRPr>
          </a:p>
        </p:txBody>
      </p:sp>
      <p:sp>
        <p:nvSpPr>
          <p:cNvPr id="3" name="Content Placeholder 2"/>
          <p:cNvSpPr>
            <a:spLocks noGrp="1"/>
          </p:cNvSpPr>
          <p:nvPr>
            <p:ph idx="1"/>
          </p:nvPr>
        </p:nvSpPr>
        <p:spPr/>
        <p:txBody>
          <a:bodyPr>
            <a:normAutofit/>
          </a:bodyPr>
          <a:lstStyle>
            <a:lvl1pPr marL="274320" indent="-228600">
              <a:spcAft>
                <a:spcPts val="600"/>
              </a:spcAft>
              <a:buClr>
                <a:schemeClr val="tx2"/>
              </a:buClr>
              <a:buFont typeface="Wingdings 2" panose="05020102010507070707" pitchFamily="18" charset="2"/>
              <a:buChar char=""/>
              <a:defRPr sz="2000" spc="0">
                <a:solidFill>
                  <a:schemeClr val="tx1"/>
                </a:solidFill>
              </a:defRPr>
            </a:lvl1pPr>
            <a:lvl2pPr>
              <a:spcAft>
                <a:spcPts val="600"/>
              </a:spcAft>
              <a:defRPr sz="1800" spc="0">
                <a:solidFill>
                  <a:schemeClr val="tx1"/>
                </a:solidFill>
              </a:defRPr>
            </a:lvl2pPr>
            <a:lvl3pPr>
              <a:spcAft>
                <a:spcPts val="600"/>
              </a:spcAft>
              <a:buClr>
                <a:srgbClr val="934343"/>
              </a:buClr>
              <a:defRPr sz="1600" spc="0">
                <a:solidFill>
                  <a:schemeClr val="tx1"/>
                </a:solidFill>
              </a:defRPr>
            </a:lvl3pPr>
            <a:lvl4pPr>
              <a:spcAft>
                <a:spcPts val="600"/>
              </a:spcAft>
              <a:buClr>
                <a:srgbClr val="1C1C1C"/>
              </a:buClr>
              <a:defRPr sz="1400">
                <a:solidFill>
                  <a:schemeClr val="tx1"/>
                </a:solidFill>
              </a:defRPr>
            </a:lvl4pPr>
            <a:lvl5pPr>
              <a:spcAft>
                <a:spcPts val="600"/>
              </a:spcAft>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itle 6"/>
          <p:cNvSpPr>
            <a:spLocks noGrp="1"/>
          </p:cNvSpPr>
          <p:nvPr>
            <p:ph type="title" hasCustomPrompt="1"/>
          </p:nvPr>
        </p:nvSpPr>
        <p:spPr/>
        <p:txBody>
          <a:bodyPr/>
          <a:lstStyle>
            <a:lvl1pPr>
              <a:defRPr cap="none"/>
            </a:lvl1pPr>
          </a:lstStyle>
          <a:p>
            <a:r>
              <a:rPr lang="en-US" dirty="0"/>
              <a:t>Click To Edit Master Title Style</a:t>
            </a:r>
          </a:p>
        </p:txBody>
      </p:sp>
      <p:sp>
        <p:nvSpPr>
          <p:cNvPr id="8" name="Slide Number Placeholder 3"/>
          <p:cNvSpPr txBox="1">
            <a:spLocks/>
          </p:cNvSpPr>
          <p:nvPr/>
        </p:nvSpPr>
        <p:spPr>
          <a:xfrm>
            <a:off x="8234680" y="6631305"/>
            <a:ext cx="582966" cy="274320"/>
          </a:xfrm>
          <a:prstGeom prst="rect">
            <a:avLst/>
          </a:prstGeom>
          <a:noFill/>
          <a:ln w="19050">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marL="0" algn="ctr" defTabSz="914400" rtl="0" eaLnBrk="1" latinLnBrk="0" hangingPunct="1">
              <a:defRPr sz="2400" kern="1200">
                <a:solidFill>
                  <a:schemeClr val="tx1"/>
                </a:solidFill>
                <a:latin typeface="Times New Roman" pitchFamily="18" charset="0"/>
                <a:ea typeface="+mn-ea"/>
                <a:cs typeface="+mn-cs"/>
              </a:defRPr>
            </a:lvl1pPr>
            <a:lvl2pPr marL="742950" indent="-285750" algn="l" defTabSz="914400" rtl="0" eaLnBrk="1" latinLnBrk="0" hangingPunct="1">
              <a:defRPr sz="2400" kern="1200">
                <a:solidFill>
                  <a:schemeClr val="tx1"/>
                </a:solidFill>
                <a:latin typeface="Times New Roman" pitchFamily="18" charset="0"/>
                <a:ea typeface="+mn-ea"/>
                <a:cs typeface="+mn-cs"/>
              </a:defRPr>
            </a:lvl2pPr>
            <a:lvl3pPr marL="1143000" indent="-228600" algn="l" defTabSz="914400" rtl="0" eaLnBrk="1" latinLnBrk="0" hangingPunct="1">
              <a:defRPr sz="2400" kern="1200">
                <a:solidFill>
                  <a:schemeClr val="tx1"/>
                </a:solidFill>
                <a:latin typeface="Times New Roman" pitchFamily="18" charset="0"/>
                <a:ea typeface="+mn-ea"/>
                <a:cs typeface="+mn-cs"/>
              </a:defRPr>
            </a:lvl3pPr>
            <a:lvl4pPr marL="1600200" indent="-228600" algn="l" defTabSz="914400" rtl="0" eaLnBrk="1" latinLnBrk="0" hangingPunct="1">
              <a:defRPr sz="2400" kern="1200">
                <a:solidFill>
                  <a:schemeClr val="tx1"/>
                </a:solidFill>
                <a:latin typeface="Times New Roman" pitchFamily="18" charset="0"/>
                <a:ea typeface="+mn-ea"/>
                <a:cs typeface="+mn-cs"/>
              </a:defRPr>
            </a:lvl4pPr>
            <a:lvl5pPr marL="2057400" indent="-228600" algn="l" defTabSz="914400" rtl="0" eaLnBrk="1" latinLnBrk="0" hangingPunct="1">
              <a:defRPr sz="2400" kern="1200">
                <a:solidFill>
                  <a:schemeClr val="tx1"/>
                </a:solidFill>
                <a:latin typeface="Times New Roman" pitchFamily="18" charset="0"/>
                <a:ea typeface="+mn-ea"/>
                <a:cs typeface="+mn-cs"/>
              </a:defRPr>
            </a:lvl5pPr>
            <a:lvl6pPr marL="25146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6pPr>
            <a:lvl7pPr marL="29718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7pPr>
            <a:lvl8pPr marL="34290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8pPr>
            <a:lvl9pPr marL="38862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9pPr>
          </a:lstStyle>
          <a:p>
            <a:pPr algn="r" fontAlgn="auto">
              <a:spcBef>
                <a:spcPts val="0"/>
              </a:spcBef>
              <a:spcAft>
                <a:spcPts val="0"/>
              </a:spcAft>
            </a:pPr>
            <a:r>
              <a:rPr lang="en-US" sz="900" b="0">
                <a:solidFill>
                  <a:schemeClr val="tx1"/>
                </a:solidFill>
                <a:latin typeface="Arial Narrow" pitchFamily="34" charset="0"/>
              </a:rPr>
              <a:t>Slide </a:t>
            </a:r>
            <a:fld id="{91D1C02B-4EAB-4E15-8698-97615A35039E}" type="slidenum">
              <a:rPr lang="en-US" sz="900" b="0" smtClean="0">
                <a:solidFill>
                  <a:schemeClr val="tx1"/>
                </a:solidFill>
                <a:latin typeface="Arial Narrow" pitchFamily="34" charset="0"/>
              </a:rPr>
              <a:pPr algn="r" fontAlgn="auto">
                <a:spcBef>
                  <a:spcPts val="0"/>
                </a:spcBef>
                <a:spcAft>
                  <a:spcPts val="0"/>
                </a:spcAft>
              </a:pPr>
              <a:t>‹#›</a:t>
            </a:fld>
            <a:endParaRPr lang="en-US" sz="900" b="0">
              <a:solidFill>
                <a:schemeClr val="tx1"/>
              </a:solidFill>
              <a:latin typeface="Arial Narrow" pitchFamily="34" charset="0"/>
            </a:endParaRPr>
          </a:p>
        </p:txBody>
      </p:sp>
    </p:spTree>
    <p:extLst>
      <p:ext uri="{BB962C8B-B14F-4D97-AF65-F5344CB8AC3E}">
        <p14:creationId xmlns:p14="http://schemas.microsoft.com/office/powerpoint/2010/main" val="36054687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2_Title and Content (18)">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FAEBAF0-A641-A199-1534-06E28B0E3BA1}"/>
              </a:ext>
            </a:extLst>
          </p:cNvPr>
          <p:cNvSpPr/>
          <p:nvPr/>
        </p:nvSpPr>
        <p:spPr>
          <a:xfrm>
            <a:off x="152399" y="152400"/>
            <a:ext cx="8814047" cy="1346447"/>
          </a:xfrm>
          <a:prstGeom prst="rect">
            <a:avLst/>
          </a:prstGeom>
          <a:solidFill>
            <a:srgbClr val="178A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0">
              <a:solidFill>
                <a:prstClr val="white"/>
              </a:solidFill>
            </a:endParaRPr>
          </a:p>
        </p:txBody>
      </p:sp>
      <p:sp>
        <p:nvSpPr>
          <p:cNvPr id="3" name="Content Placeholder 2"/>
          <p:cNvSpPr>
            <a:spLocks noGrp="1"/>
          </p:cNvSpPr>
          <p:nvPr>
            <p:ph idx="1"/>
          </p:nvPr>
        </p:nvSpPr>
        <p:spPr/>
        <p:txBody>
          <a:bodyPr>
            <a:normAutofit/>
          </a:bodyPr>
          <a:lstStyle>
            <a:lvl1pPr marL="274320" indent="-228600">
              <a:spcAft>
                <a:spcPts val="600"/>
              </a:spcAft>
              <a:buClr>
                <a:schemeClr val="tx2"/>
              </a:buClr>
              <a:buFont typeface="Wingdings 2" panose="05020102010507070707" pitchFamily="18" charset="2"/>
              <a:buChar char=""/>
              <a:defRPr sz="2000" spc="0">
                <a:solidFill>
                  <a:schemeClr val="tx1"/>
                </a:solidFill>
              </a:defRPr>
            </a:lvl1pPr>
            <a:lvl2pPr>
              <a:spcAft>
                <a:spcPts val="600"/>
              </a:spcAft>
              <a:defRPr sz="1800" spc="0">
                <a:solidFill>
                  <a:schemeClr val="tx1"/>
                </a:solidFill>
              </a:defRPr>
            </a:lvl2pPr>
            <a:lvl3pPr>
              <a:spcAft>
                <a:spcPts val="600"/>
              </a:spcAft>
              <a:buClr>
                <a:srgbClr val="934343"/>
              </a:buClr>
              <a:defRPr sz="1600" spc="0">
                <a:solidFill>
                  <a:schemeClr val="tx1"/>
                </a:solidFill>
              </a:defRPr>
            </a:lvl3pPr>
            <a:lvl4pPr>
              <a:spcAft>
                <a:spcPts val="600"/>
              </a:spcAft>
              <a:buClr>
                <a:srgbClr val="1C1C1C"/>
              </a:buClr>
              <a:defRPr sz="1400">
                <a:solidFill>
                  <a:schemeClr val="tx1"/>
                </a:solidFill>
              </a:defRPr>
            </a:lvl4pPr>
            <a:lvl5pPr>
              <a:spcAft>
                <a:spcPts val="600"/>
              </a:spcAft>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itle 6"/>
          <p:cNvSpPr>
            <a:spLocks noGrp="1"/>
          </p:cNvSpPr>
          <p:nvPr>
            <p:ph type="title" hasCustomPrompt="1"/>
          </p:nvPr>
        </p:nvSpPr>
        <p:spPr/>
        <p:txBody>
          <a:bodyPr/>
          <a:lstStyle>
            <a:lvl1pPr>
              <a:defRPr cap="none"/>
            </a:lvl1pPr>
          </a:lstStyle>
          <a:p>
            <a:r>
              <a:rPr lang="en-US" dirty="0"/>
              <a:t>Click To Edit Master Title Style</a:t>
            </a:r>
          </a:p>
        </p:txBody>
      </p:sp>
      <p:sp>
        <p:nvSpPr>
          <p:cNvPr id="8" name="Slide Number Placeholder 3"/>
          <p:cNvSpPr txBox="1">
            <a:spLocks/>
          </p:cNvSpPr>
          <p:nvPr/>
        </p:nvSpPr>
        <p:spPr>
          <a:xfrm>
            <a:off x="8234680" y="6631305"/>
            <a:ext cx="582966" cy="274320"/>
          </a:xfrm>
          <a:prstGeom prst="rect">
            <a:avLst/>
          </a:prstGeom>
          <a:noFill/>
          <a:ln w="19050">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marL="0" algn="ctr" defTabSz="914400" rtl="0" eaLnBrk="1" latinLnBrk="0" hangingPunct="1">
              <a:defRPr sz="2400" kern="1200">
                <a:solidFill>
                  <a:schemeClr val="tx1"/>
                </a:solidFill>
                <a:latin typeface="Times New Roman" pitchFamily="18" charset="0"/>
                <a:ea typeface="+mn-ea"/>
                <a:cs typeface="+mn-cs"/>
              </a:defRPr>
            </a:lvl1pPr>
            <a:lvl2pPr marL="742950" indent="-285750" algn="l" defTabSz="914400" rtl="0" eaLnBrk="1" latinLnBrk="0" hangingPunct="1">
              <a:defRPr sz="2400" kern="1200">
                <a:solidFill>
                  <a:schemeClr val="tx1"/>
                </a:solidFill>
                <a:latin typeface="Times New Roman" pitchFamily="18" charset="0"/>
                <a:ea typeface="+mn-ea"/>
                <a:cs typeface="+mn-cs"/>
              </a:defRPr>
            </a:lvl2pPr>
            <a:lvl3pPr marL="1143000" indent="-228600" algn="l" defTabSz="914400" rtl="0" eaLnBrk="1" latinLnBrk="0" hangingPunct="1">
              <a:defRPr sz="2400" kern="1200">
                <a:solidFill>
                  <a:schemeClr val="tx1"/>
                </a:solidFill>
                <a:latin typeface="Times New Roman" pitchFamily="18" charset="0"/>
                <a:ea typeface="+mn-ea"/>
                <a:cs typeface="+mn-cs"/>
              </a:defRPr>
            </a:lvl3pPr>
            <a:lvl4pPr marL="1600200" indent="-228600" algn="l" defTabSz="914400" rtl="0" eaLnBrk="1" latinLnBrk="0" hangingPunct="1">
              <a:defRPr sz="2400" kern="1200">
                <a:solidFill>
                  <a:schemeClr val="tx1"/>
                </a:solidFill>
                <a:latin typeface="Times New Roman" pitchFamily="18" charset="0"/>
                <a:ea typeface="+mn-ea"/>
                <a:cs typeface="+mn-cs"/>
              </a:defRPr>
            </a:lvl4pPr>
            <a:lvl5pPr marL="2057400" indent="-228600" algn="l" defTabSz="914400" rtl="0" eaLnBrk="1" latinLnBrk="0" hangingPunct="1">
              <a:defRPr sz="2400" kern="1200">
                <a:solidFill>
                  <a:schemeClr val="tx1"/>
                </a:solidFill>
                <a:latin typeface="Times New Roman" pitchFamily="18" charset="0"/>
                <a:ea typeface="+mn-ea"/>
                <a:cs typeface="+mn-cs"/>
              </a:defRPr>
            </a:lvl5pPr>
            <a:lvl6pPr marL="25146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6pPr>
            <a:lvl7pPr marL="29718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7pPr>
            <a:lvl8pPr marL="34290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8pPr>
            <a:lvl9pPr marL="38862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9pPr>
          </a:lstStyle>
          <a:p>
            <a:pPr algn="r" fontAlgn="auto">
              <a:spcBef>
                <a:spcPts val="0"/>
              </a:spcBef>
              <a:spcAft>
                <a:spcPts val="0"/>
              </a:spcAft>
            </a:pPr>
            <a:r>
              <a:rPr lang="en-US" sz="900" b="0">
                <a:solidFill>
                  <a:schemeClr val="tx1"/>
                </a:solidFill>
                <a:latin typeface="Arial Narrow" pitchFamily="34" charset="0"/>
              </a:rPr>
              <a:t>Slide </a:t>
            </a:r>
            <a:fld id="{91D1C02B-4EAB-4E15-8698-97615A35039E}" type="slidenum">
              <a:rPr lang="en-US" sz="900" b="0" smtClean="0">
                <a:solidFill>
                  <a:schemeClr val="tx1"/>
                </a:solidFill>
                <a:latin typeface="Arial Narrow" pitchFamily="34" charset="0"/>
              </a:rPr>
              <a:pPr algn="r" fontAlgn="auto">
                <a:spcBef>
                  <a:spcPts val="0"/>
                </a:spcBef>
                <a:spcAft>
                  <a:spcPts val="0"/>
                </a:spcAft>
              </a:pPr>
              <a:t>‹#›</a:t>
            </a:fld>
            <a:endParaRPr lang="en-US" sz="900" b="0">
              <a:solidFill>
                <a:schemeClr val="tx1"/>
              </a:solidFill>
              <a:latin typeface="Arial Narrow" pitchFamily="34" charset="0"/>
            </a:endParaRPr>
          </a:p>
        </p:txBody>
      </p:sp>
    </p:spTree>
    <p:extLst>
      <p:ext uri="{BB962C8B-B14F-4D97-AF65-F5344CB8AC3E}">
        <p14:creationId xmlns:p14="http://schemas.microsoft.com/office/powerpoint/2010/main" val="3081961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152400" y="1634971"/>
            <a:ext cx="8831802" cy="504547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0">
              <a:solidFill>
                <a:schemeClr val="tx1"/>
              </a:solidFill>
            </a:endParaRPr>
          </a:p>
        </p:txBody>
      </p:sp>
      <p:sp>
        <p:nvSpPr>
          <p:cNvPr id="8" name="Rectangle 7"/>
          <p:cNvSpPr/>
          <p:nvPr/>
        </p:nvSpPr>
        <p:spPr>
          <a:xfrm>
            <a:off x="152399" y="152400"/>
            <a:ext cx="8814047" cy="1346447"/>
          </a:xfrm>
          <a:prstGeom prst="rect">
            <a:avLst/>
          </a:prstGeom>
          <a:solidFill>
            <a:srgbClr val="9343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0">
              <a:solidFill>
                <a:prstClr val="white"/>
              </a:solidFill>
            </a:endParaRPr>
          </a:p>
        </p:txBody>
      </p:sp>
      <p:sp>
        <p:nvSpPr>
          <p:cNvPr id="2" name="Title Placeholder 1"/>
          <p:cNvSpPr>
            <a:spLocks noGrp="1"/>
          </p:cNvSpPr>
          <p:nvPr>
            <p:ph type="title"/>
          </p:nvPr>
        </p:nvSpPr>
        <p:spPr>
          <a:xfrm>
            <a:off x="381000" y="355847"/>
            <a:ext cx="8381260" cy="1054394"/>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380999" y="1719070"/>
            <a:ext cx="8407893" cy="4904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64014635"/>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 id="2147483678" r:id="rId15"/>
    <p:sldLayoutId id="2147483679" r:id="rId16"/>
    <p:sldLayoutId id="2147483680" r:id="rId17"/>
    <p:sldLayoutId id="2147483681" r:id="rId18"/>
    <p:sldLayoutId id="2147483682" r:id="rId19"/>
    <p:sldLayoutId id="2147483683" r:id="rId20"/>
    <p:sldLayoutId id="2147483684" r:id="rId21"/>
    <p:sldLayoutId id="2147483685" r:id="rId22"/>
    <p:sldLayoutId id="2147483686" r:id="rId23"/>
    <p:sldLayoutId id="2147483687" r:id="rId24"/>
    <p:sldLayoutId id="2147483688" r:id="rId25"/>
    <p:sldLayoutId id="2147483689" r:id="rId26"/>
    <p:sldLayoutId id="2147483660" r:id="rId27"/>
    <p:sldLayoutId id="2147483661" r:id="rId28"/>
    <p:sldLayoutId id="2147483662" r:id="rId29"/>
  </p:sldLayoutIdLst>
  <p:txStyles>
    <p:titleStyle>
      <a:lvl1pPr algn="ctr" defTabSz="914400" rtl="0" eaLnBrk="1" latinLnBrk="0" hangingPunct="1">
        <a:spcBef>
          <a:spcPct val="0"/>
        </a:spcBef>
        <a:buNone/>
        <a:defRPr sz="3200" kern="1200" cap="none" spc="200" baseline="0">
          <a:ln>
            <a:noFill/>
          </a:ln>
          <a:solidFill>
            <a:schemeClr val="bg1"/>
          </a:solidFill>
          <a:effectLst/>
          <a:latin typeface="+mj-lt"/>
          <a:ea typeface="+mj-ea"/>
          <a:cs typeface="+mj-cs"/>
        </a:defRPr>
      </a:lvl1pPr>
    </p:titleStyle>
    <p:bodyStyle>
      <a:lvl1pPr marL="274320" indent="-228600" algn="l" defTabSz="914400" rtl="0" eaLnBrk="1" latinLnBrk="0" hangingPunct="1">
        <a:spcBef>
          <a:spcPct val="20000"/>
        </a:spcBef>
        <a:buClr>
          <a:schemeClr val="accent1"/>
        </a:buClr>
        <a:buFont typeface="Wingdings 2" pitchFamily="18" charset="2"/>
        <a:buChar char=""/>
        <a:defRPr sz="2000" kern="1200" spc="150" baseline="0">
          <a:solidFill>
            <a:schemeClr val="tx1"/>
          </a:solidFill>
          <a:latin typeface="+mn-lt"/>
          <a:ea typeface="+mn-ea"/>
          <a:cs typeface="+mn-cs"/>
        </a:defRPr>
      </a:lvl1pPr>
      <a:lvl2pPr marL="548640" indent="-182880" algn="l" defTabSz="914400" rtl="0" eaLnBrk="1" latinLnBrk="0" hangingPunct="1">
        <a:spcBef>
          <a:spcPct val="20000"/>
        </a:spcBef>
        <a:buClr>
          <a:schemeClr val="accent2"/>
        </a:buClr>
        <a:buFont typeface="Wingdings" pitchFamily="2" charset="2"/>
        <a:buChar char="§"/>
        <a:defRPr sz="1800" kern="1200" spc="100" baseline="0">
          <a:solidFill>
            <a:schemeClr val="tx1"/>
          </a:solidFill>
          <a:latin typeface="+mn-lt"/>
          <a:ea typeface="+mn-ea"/>
          <a:cs typeface="+mn-cs"/>
        </a:defRPr>
      </a:lvl2pPr>
      <a:lvl3pPr marL="822960" indent="-182880" algn="l" defTabSz="914400" rtl="0" eaLnBrk="1" latinLnBrk="0" hangingPunct="1">
        <a:spcBef>
          <a:spcPct val="20000"/>
        </a:spcBef>
        <a:buClr>
          <a:schemeClr val="accent3"/>
        </a:buClr>
        <a:buFont typeface="Wingdings" pitchFamily="2" charset="2"/>
        <a:buChar char="§"/>
        <a:defRPr sz="1600" kern="1200" spc="100" baseline="0">
          <a:solidFill>
            <a:schemeClr val="tx1"/>
          </a:solidFill>
          <a:latin typeface="+mn-lt"/>
          <a:ea typeface="+mn-ea"/>
          <a:cs typeface="+mn-cs"/>
        </a:defRPr>
      </a:lvl3pPr>
      <a:lvl4pPr marL="1097280" indent="-182880" algn="l" defTabSz="914400" rtl="0" eaLnBrk="1" latinLnBrk="0" hangingPunct="1">
        <a:spcBef>
          <a:spcPct val="20000"/>
        </a:spcBef>
        <a:buClr>
          <a:schemeClr val="accent4"/>
        </a:buClr>
        <a:buFont typeface="Wingdings" pitchFamily="2" charset="2"/>
        <a:buChar char="§"/>
        <a:defRPr sz="1400" kern="1200">
          <a:solidFill>
            <a:schemeClr val="tx1"/>
          </a:solidFill>
          <a:latin typeface="+mn-lt"/>
          <a:ea typeface="+mn-ea"/>
          <a:cs typeface="+mn-cs"/>
        </a:defRPr>
      </a:lvl4pPr>
      <a:lvl5pPr marL="1280160" indent="-182880" algn="l" defTabSz="914400" rtl="0" eaLnBrk="1" latinLnBrk="0" hangingPunct="1">
        <a:spcBef>
          <a:spcPct val="20000"/>
        </a:spcBef>
        <a:buClr>
          <a:schemeClr val="accent6"/>
        </a:buClr>
        <a:buFont typeface="Wingdings" pitchFamily="2" charset="2"/>
        <a:buChar char="§"/>
        <a:defRPr sz="1300" kern="1200" spc="100" baseline="0">
          <a:solidFill>
            <a:schemeClr val="tx1"/>
          </a:solidFill>
          <a:latin typeface="+mn-lt"/>
          <a:ea typeface="+mn-ea"/>
          <a:cs typeface="+mn-cs"/>
        </a:defRPr>
      </a:lvl5pPr>
      <a:lvl6pPr marL="1554480" indent="-182880" algn="l" defTabSz="914400" rtl="0" eaLnBrk="1" latinLnBrk="0" hangingPunct="1">
        <a:spcBef>
          <a:spcPct val="20000"/>
        </a:spcBef>
        <a:buClr>
          <a:schemeClr val="accent1"/>
        </a:buClr>
        <a:buFont typeface="Wingdings" pitchFamily="2" charset="2"/>
        <a:buChar char="§"/>
        <a:defRPr sz="1200" kern="1200">
          <a:solidFill>
            <a:schemeClr val="tx2"/>
          </a:solidFill>
          <a:latin typeface="+mn-lt"/>
          <a:ea typeface="+mn-ea"/>
          <a:cs typeface="+mn-cs"/>
        </a:defRPr>
      </a:lvl6pPr>
      <a:lvl7pPr marL="1828800" indent="-182880" algn="l" defTabSz="914400" rtl="0" eaLnBrk="1" latinLnBrk="0" hangingPunct="1">
        <a:spcBef>
          <a:spcPct val="20000"/>
        </a:spcBef>
        <a:buClr>
          <a:schemeClr val="accent2"/>
        </a:buClr>
        <a:buFont typeface="Wingdings" pitchFamily="2" charset="2"/>
        <a:buChar char="§"/>
        <a:defRPr sz="1200" kern="1200">
          <a:solidFill>
            <a:schemeClr val="tx2"/>
          </a:solidFill>
          <a:latin typeface="+mn-lt"/>
          <a:ea typeface="+mn-ea"/>
          <a:cs typeface="+mn-cs"/>
        </a:defRPr>
      </a:lvl7pPr>
      <a:lvl8pPr marL="2103120" indent="-182880" algn="l" defTabSz="914400" rtl="0" eaLnBrk="1" latinLnBrk="0" hangingPunct="1">
        <a:spcBef>
          <a:spcPct val="20000"/>
        </a:spcBef>
        <a:buClr>
          <a:schemeClr val="accent3"/>
        </a:buClr>
        <a:buFont typeface="Wingdings" pitchFamily="2" charset="2"/>
        <a:buChar char="§"/>
        <a:defRPr sz="1200" kern="1200">
          <a:solidFill>
            <a:schemeClr val="tx2"/>
          </a:solidFill>
          <a:latin typeface="+mn-lt"/>
          <a:ea typeface="+mn-ea"/>
          <a:cs typeface="+mn-cs"/>
        </a:defRPr>
      </a:lvl8pPr>
      <a:lvl9pPr marL="2377440" indent="-182880" algn="l" defTabSz="914400" rtl="0" eaLnBrk="1" latinLnBrk="0" hangingPunct="1">
        <a:spcBef>
          <a:spcPct val="20000"/>
        </a:spcBef>
        <a:buClr>
          <a:schemeClr val="accent5"/>
        </a:buClr>
        <a:buFont typeface="Wingdings" pitchFamily="2" charset="2"/>
        <a:buChar char="§"/>
        <a:defRPr sz="12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hyperlink" Target="https://interestingengineering.com/culture/patagonia-the-most-ethical-company-in-the-world" TargetMode="External"/><Relationship Id="rId7" Type="http://schemas.openxmlformats.org/officeDocument/2006/relationships/image" Target="../media/image15.png"/><Relationship Id="rId2" Type="http://schemas.openxmlformats.org/officeDocument/2006/relationships/hyperlink" Target="https://www.pfizer.com/news/press-release/press-release-detail/pfizer-and-biontech-submit-covid-19-vaccine-eua-request" TargetMode="External"/><Relationship Id="rId1" Type="http://schemas.openxmlformats.org/officeDocument/2006/relationships/slideLayout" Target="../slideLayouts/slideLayout12.xml"/><Relationship Id="rId6" Type="http://schemas.openxmlformats.org/officeDocument/2006/relationships/image" Target="../media/image14.png"/><Relationship Id="rId5" Type="http://schemas.openxmlformats.org/officeDocument/2006/relationships/hyperlink" Target="https://www.bbc.com/news/business-34324772" TargetMode="External"/><Relationship Id="rId10" Type="http://schemas.openxmlformats.org/officeDocument/2006/relationships/image" Target="../media/image18.png"/><Relationship Id="rId4" Type="http://schemas.openxmlformats.org/officeDocument/2006/relationships/hyperlink" Target="https://www.forbes.com/sites/bernardmarr/2019/09/09/ibms-open-source-qiskit-aims-to-make-quantum-computing-more-accessible/" TargetMode="External"/><Relationship Id="rId9" Type="http://schemas.openxmlformats.org/officeDocument/2006/relationships/image" Target="../media/image17.emf"/></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hyperlink" Target="https://www.wsj.com/articles/theranos-has-struggled-with-blood-tests-1444881901" TargetMode="External"/><Relationship Id="rId7"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hyperlink" Target="https://www.ft.com/content/b25c6c04-7622-4a3d-b18b-89f0a5cc6e64" TargetMode="External"/><Relationship Id="rId11" Type="http://schemas.openxmlformats.org/officeDocument/2006/relationships/image" Target="../media/image13.png"/><Relationship Id="rId5" Type="http://schemas.openxmlformats.org/officeDocument/2006/relationships/hyperlink" Target="http://news.bbc.co.uk/2/hi/business/4937790.stm" TargetMode="External"/><Relationship Id="rId10" Type="http://schemas.openxmlformats.org/officeDocument/2006/relationships/image" Target="../media/image12.png"/><Relationship Id="rId4" Type="http://schemas.openxmlformats.org/officeDocument/2006/relationships/hyperlink" Target="https://www.theguardian.com/news/2018/mar/17/cambridge-analytica-facebook-influence-us-election" TargetMode="External"/><Relationship Id="rId9"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subTitle" idx="1"/>
          </p:nvPr>
        </p:nvSpPr>
        <p:spPr>
          <a:xfrm>
            <a:off x="7092287" y="4957036"/>
            <a:ext cx="1981200" cy="1828800"/>
          </a:xfrm>
        </p:spPr>
        <p:txBody>
          <a:bodyPr>
            <a:normAutofit/>
          </a:bodyPr>
          <a:lstStyle/>
          <a:p>
            <a:pPr marL="173038" indent="-173038">
              <a:lnSpc>
                <a:spcPct val="80000"/>
              </a:lnSpc>
              <a:buFont typeface="Arial" panose="020B0604020202020204" pitchFamily="34" charset="0"/>
              <a:buChar char="•"/>
              <a:defRPr sz="2400"/>
            </a:pPr>
            <a:r>
              <a:rPr lang="en-US" sz="1600">
                <a:latin typeface="Goudy Type" panose="00000500000000000000" pitchFamily="2" charset="0"/>
              </a:rPr>
              <a:t>Academic dishonesty</a:t>
            </a:r>
            <a:br>
              <a:rPr lang="en-US" sz="1600">
                <a:latin typeface="Goudy Type" panose="00000500000000000000" pitchFamily="2" charset="0"/>
              </a:rPr>
            </a:br>
            <a:endParaRPr lang="en-US" sz="1600">
              <a:latin typeface="Goudy Type" panose="00000500000000000000" pitchFamily="2" charset="0"/>
            </a:endParaRPr>
          </a:p>
          <a:p>
            <a:pPr marL="173038" indent="-173038">
              <a:lnSpc>
                <a:spcPct val="80000"/>
              </a:lnSpc>
              <a:buFont typeface="Arial" panose="020B0604020202020204" pitchFamily="34" charset="0"/>
              <a:buChar char="•"/>
              <a:defRPr sz="2400"/>
            </a:pPr>
            <a:r>
              <a:rPr lang="en-US" sz="1600">
                <a:latin typeface="Goudy Type" panose="00000500000000000000" pitchFamily="2" charset="0"/>
              </a:rPr>
              <a:t>Case studies</a:t>
            </a:r>
            <a:br>
              <a:rPr lang="en-US" sz="1600">
                <a:latin typeface="Goudy Type" panose="00000500000000000000" pitchFamily="2" charset="0"/>
              </a:rPr>
            </a:br>
            <a:endParaRPr lang="en-US" sz="1600">
              <a:latin typeface="Goudy Type" panose="00000500000000000000" pitchFamily="2" charset="0"/>
            </a:endParaRPr>
          </a:p>
          <a:p>
            <a:pPr marL="173038" indent="-173038">
              <a:lnSpc>
                <a:spcPct val="80000"/>
              </a:lnSpc>
              <a:buFont typeface="Arial" panose="020B0604020202020204" pitchFamily="34" charset="0"/>
              <a:buChar char="•"/>
              <a:defRPr sz="2400"/>
            </a:pPr>
            <a:r>
              <a:rPr lang="en-US" sz="1600">
                <a:latin typeface="Goudy Type" panose="00000500000000000000" pitchFamily="2" charset="0"/>
              </a:rPr>
              <a:t>What you can do to preserve academic integrity</a:t>
            </a:r>
            <a:br>
              <a:rPr lang="en-US" sz="1600">
                <a:latin typeface="Goudy Type" panose="00000500000000000000" pitchFamily="2" charset="0"/>
              </a:rPr>
            </a:br>
            <a:endParaRPr lang="en-US" sz="1600">
              <a:latin typeface="Goudy Type" panose="00000500000000000000" pitchFamily="2" charset="0"/>
            </a:endParaRPr>
          </a:p>
          <a:p>
            <a:pPr marL="173038" indent="-173038">
              <a:lnSpc>
                <a:spcPct val="80000"/>
              </a:lnSpc>
              <a:buFont typeface="Arial" panose="020B0604020202020204" pitchFamily="34" charset="0"/>
              <a:buChar char="•"/>
              <a:defRPr sz="2400"/>
            </a:pPr>
            <a:endParaRPr sz="1600">
              <a:latin typeface="Goudy Type" panose="00000500000000000000" pitchFamily="2" charset="0"/>
            </a:endParaRPr>
          </a:p>
        </p:txBody>
      </p:sp>
      <p:sp>
        <p:nvSpPr>
          <p:cNvPr id="2" name="Title 1"/>
          <p:cNvSpPr>
            <a:spLocks noGrp="1"/>
          </p:cNvSpPr>
          <p:nvPr>
            <p:ph type="title"/>
          </p:nvPr>
        </p:nvSpPr>
        <p:spPr>
          <a:xfrm>
            <a:off x="466298" y="3375548"/>
            <a:ext cx="6324600" cy="3425588"/>
          </a:xfrm>
        </p:spPr>
        <p:txBody>
          <a:bodyPr/>
          <a:lstStyle/>
          <a:p>
            <a:r>
              <a:rPr lang="en-GB" altLang="en-US" sz="3200">
                <a:solidFill>
                  <a:schemeClr val="accent4">
                    <a:lumMod val="20000"/>
                    <a:lumOff val="80000"/>
                  </a:schemeClr>
                </a:solidFill>
              </a:rPr>
              <a:t>CS 00500 – Graduate Seminar</a:t>
            </a:r>
            <a:br>
              <a:rPr lang="en-GB" altLang="en-US" sz="3200">
                <a:solidFill>
                  <a:schemeClr val="accent4">
                    <a:lumMod val="20000"/>
                    <a:lumOff val="80000"/>
                  </a:schemeClr>
                </a:solidFill>
              </a:rPr>
            </a:br>
            <a:br>
              <a:rPr lang="en-US" sz="1600"/>
            </a:br>
            <a:r>
              <a:rPr lang="en-US"/>
              <a:t>Lesson 3.1</a:t>
            </a:r>
            <a:br>
              <a:rPr lang="en-US"/>
            </a:br>
            <a:br>
              <a:rPr lang="en-US" sz="1800"/>
            </a:br>
            <a:r>
              <a:t>The Importance of Academic Integrity</a:t>
            </a:r>
            <a:r>
              <a:rPr lang="en-US"/>
              <a:t>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9A550D8-782D-A344-A10E-9487BD63767B}"/>
              </a:ext>
            </a:extLst>
          </p:cNvPr>
          <p:cNvSpPr/>
          <p:nvPr/>
        </p:nvSpPr>
        <p:spPr>
          <a:xfrm>
            <a:off x="152400" y="1634971"/>
            <a:ext cx="8831802" cy="50454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0">
              <a:solidFill>
                <a:schemeClr val="tx1"/>
              </a:solidFill>
            </a:endParaRPr>
          </a:p>
        </p:txBody>
      </p:sp>
      <p:sp>
        <p:nvSpPr>
          <p:cNvPr id="2" name="Content Placeholder 1">
            <a:extLst>
              <a:ext uri="{FF2B5EF4-FFF2-40B4-BE49-F238E27FC236}">
                <a16:creationId xmlns:a16="http://schemas.microsoft.com/office/drawing/2014/main" id="{C4224F68-3B57-6DFA-CEAF-6DF133892C7D}"/>
              </a:ext>
            </a:extLst>
          </p:cNvPr>
          <p:cNvSpPr>
            <a:spLocks noGrp="1"/>
          </p:cNvSpPr>
          <p:nvPr>
            <p:ph sz="half" idx="1"/>
          </p:nvPr>
        </p:nvSpPr>
        <p:spPr>
          <a:xfrm>
            <a:off x="273132" y="1559847"/>
            <a:ext cx="4222668" cy="4912233"/>
          </a:xfrm>
        </p:spPr>
        <p:txBody>
          <a:bodyPr/>
          <a:lstStyle/>
          <a:p>
            <a:endParaRPr lang="en-US"/>
          </a:p>
          <a:p>
            <a:endParaRPr lang="en-US"/>
          </a:p>
          <a:p>
            <a:pPr marL="45720" indent="0">
              <a:buNone/>
            </a:pPr>
            <a:endParaRPr lang="en-US"/>
          </a:p>
          <a:p>
            <a:pPr marL="45720" indent="0">
              <a:buNone/>
            </a:pPr>
            <a:r>
              <a:rPr lang="en-US"/>
              <a:t>                  Pfizer / Moderna</a:t>
            </a:r>
            <a:br>
              <a:rPr lang="en-US"/>
            </a:br>
            <a:br>
              <a:rPr lang="en-US"/>
            </a:br>
            <a:endParaRPr lang="en-US"/>
          </a:p>
          <a:p>
            <a:pPr marL="45720" indent="0">
              <a:buNone/>
            </a:pPr>
            <a:br>
              <a:rPr lang="en-US"/>
            </a:br>
            <a:r>
              <a:rPr lang="en-US"/>
              <a:t>                   Patagonia</a:t>
            </a:r>
            <a:br>
              <a:rPr lang="en-US"/>
            </a:br>
            <a:br>
              <a:rPr lang="en-US"/>
            </a:br>
            <a:br>
              <a:rPr lang="en-US"/>
            </a:br>
            <a:endParaRPr lang="en-US"/>
          </a:p>
          <a:p>
            <a:pPr marL="45720" indent="0">
              <a:buNone/>
            </a:pPr>
            <a:endParaRPr lang="en-US"/>
          </a:p>
          <a:p>
            <a:pPr marL="45720" indent="0">
              <a:buNone/>
            </a:pPr>
            <a:endParaRPr lang="en-US"/>
          </a:p>
          <a:p>
            <a:pPr marL="45720" indent="0">
              <a:buNone/>
            </a:pPr>
            <a:r>
              <a:rPr lang="en-US"/>
              <a:t>IBM</a:t>
            </a:r>
          </a:p>
          <a:p>
            <a:pPr marL="45720" indent="0">
              <a:buNone/>
            </a:pPr>
            <a:endParaRPr lang="en-US"/>
          </a:p>
          <a:p>
            <a:pPr marL="45720" indent="0">
              <a:buNone/>
            </a:pPr>
            <a:r>
              <a:rPr lang="en-US"/>
              <a:t>                  Volkswagon</a:t>
            </a:r>
          </a:p>
        </p:txBody>
      </p:sp>
      <p:sp>
        <p:nvSpPr>
          <p:cNvPr id="3" name="Content Placeholder 2">
            <a:extLst>
              <a:ext uri="{FF2B5EF4-FFF2-40B4-BE49-F238E27FC236}">
                <a16:creationId xmlns:a16="http://schemas.microsoft.com/office/drawing/2014/main" id="{851B6200-F411-A9FB-87E3-E74DFD30D47D}"/>
              </a:ext>
            </a:extLst>
          </p:cNvPr>
          <p:cNvSpPr>
            <a:spLocks noGrp="1"/>
          </p:cNvSpPr>
          <p:nvPr>
            <p:ph sz="half" idx="2"/>
          </p:nvPr>
        </p:nvSpPr>
        <p:spPr/>
        <p:txBody>
          <a:bodyPr>
            <a:noAutofit/>
          </a:bodyPr>
          <a:lstStyle/>
          <a:p>
            <a:r>
              <a:rPr lang="en-US" sz="1200"/>
              <a:t>Pfizer Inc. (2020, November 20). </a:t>
            </a:r>
            <a:r>
              <a:rPr lang="en-US" sz="1200" i="1"/>
              <a:t>Pfizer and BioNTech submit COVID-19 vaccine EUA request to the U.S. FDA.</a:t>
            </a:r>
            <a:br>
              <a:rPr lang="en-US" sz="1200"/>
            </a:br>
            <a:r>
              <a:rPr lang="en-US" sz="1200">
                <a:hlinkClick r:id="rId2"/>
              </a:rPr>
              <a:t>https://www.pfizer.com/news/press-release/press-release-detail/pfizer-and-biontech-submit-covid-19-vaccine-eua-request</a:t>
            </a:r>
            <a:br>
              <a:rPr lang="en-US" sz="1200"/>
            </a:br>
            <a:endParaRPr lang="en-US" sz="1200"/>
          </a:p>
          <a:p>
            <a:r>
              <a:rPr lang="en-US" sz="1200"/>
              <a:t>McFadden, C. (2021, May 6). </a:t>
            </a:r>
            <a:r>
              <a:rPr lang="en-US" sz="1200" i="1"/>
              <a:t>Patagonia: The most ethical company in the world?</a:t>
            </a:r>
            <a:r>
              <a:rPr lang="en-US" sz="1200"/>
              <a:t> Interesting Engineering.</a:t>
            </a:r>
            <a:br>
              <a:rPr lang="en-US" sz="1200"/>
            </a:br>
            <a:r>
              <a:rPr lang="en-US" sz="1200">
                <a:hlinkClick r:id="rId3"/>
              </a:rPr>
              <a:t>https://interestingengineering.com/culture/patagonia-the-most-ethical-company-in-the-world</a:t>
            </a:r>
            <a:br>
              <a:rPr lang="en-US" sz="1200"/>
            </a:br>
            <a:endParaRPr lang="en-US" sz="1200"/>
          </a:p>
          <a:p>
            <a:r>
              <a:rPr lang="en-US" sz="1200"/>
              <a:t>Marr, B. (2019, September 9). </a:t>
            </a:r>
            <a:r>
              <a:rPr lang="en-US" sz="1200" i="1"/>
              <a:t>IBM’s open source Qiskit aims to make quantum computing more accessible.</a:t>
            </a:r>
            <a:r>
              <a:rPr lang="en-US" sz="1200"/>
              <a:t> Forbes.</a:t>
            </a:r>
            <a:br>
              <a:rPr lang="en-US" sz="1200"/>
            </a:br>
            <a:r>
              <a:rPr lang="en-US" sz="1200">
                <a:hlinkClick r:id="rId4"/>
              </a:rPr>
              <a:t>https://www.forbes.com/sites/bernardmarr/2019/09/09/ibms-open-source-qiskit-aims-to-make-quantum-computing-more-accessible/</a:t>
            </a:r>
            <a:endParaRPr lang="en-US" sz="1200"/>
          </a:p>
          <a:p>
            <a:endParaRPr lang="en-US" sz="1200"/>
          </a:p>
          <a:p>
            <a:r>
              <a:rPr lang="en-US" sz="1200"/>
              <a:t>Hotten, R. (2015, December 10). </a:t>
            </a:r>
            <a:r>
              <a:rPr lang="en-US" sz="1200" i="1"/>
              <a:t>Volkswagen: The scandal explained</a:t>
            </a:r>
            <a:r>
              <a:rPr lang="en-US" sz="1200"/>
              <a:t>. BBC News. </a:t>
            </a:r>
            <a:r>
              <a:rPr lang="en-US" sz="1200">
                <a:hlinkClick r:id="rId5"/>
              </a:rPr>
              <a:t>https://www.bbc.com/news/business-34324772</a:t>
            </a:r>
            <a:endParaRPr lang="en-US" sz="1200"/>
          </a:p>
          <a:p>
            <a:endParaRPr lang="en-US" sz="1200"/>
          </a:p>
        </p:txBody>
      </p:sp>
      <p:sp>
        <p:nvSpPr>
          <p:cNvPr id="4" name="Title 3">
            <a:extLst>
              <a:ext uri="{FF2B5EF4-FFF2-40B4-BE49-F238E27FC236}">
                <a16:creationId xmlns:a16="http://schemas.microsoft.com/office/drawing/2014/main" id="{A015E7BF-546B-4718-4D73-7781011A8EB7}"/>
              </a:ext>
            </a:extLst>
          </p:cNvPr>
          <p:cNvSpPr>
            <a:spLocks noGrp="1"/>
          </p:cNvSpPr>
          <p:nvPr>
            <p:ph type="title"/>
          </p:nvPr>
        </p:nvSpPr>
        <p:spPr/>
        <p:txBody>
          <a:bodyPr/>
          <a:lstStyle/>
          <a:p>
            <a:r>
              <a:rPr lang="en-US"/>
              <a:t>Case Studies: Integrity Preserved</a:t>
            </a:r>
          </a:p>
        </p:txBody>
      </p:sp>
      <p:pic>
        <p:nvPicPr>
          <p:cNvPr id="1030" name="Picture 6">
            <a:extLst>
              <a:ext uri="{FF2B5EF4-FFF2-40B4-BE49-F238E27FC236}">
                <a16:creationId xmlns:a16="http://schemas.microsoft.com/office/drawing/2014/main" id="{B89476D2-FE30-9C51-B8D5-6BD7A8E6CE3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3135" y="1335117"/>
            <a:ext cx="1551158" cy="1131053"/>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How to Design a Mountain Logo that Reaches New Heights | by ...">
            <a:extLst>
              <a:ext uri="{FF2B5EF4-FFF2-40B4-BE49-F238E27FC236}">
                <a16:creationId xmlns:a16="http://schemas.microsoft.com/office/drawing/2014/main" id="{CDA1D3E7-B920-9A81-820B-D07374F8B8B2}"/>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0298" t="21929" r="20497" b="22220"/>
          <a:stretch>
            <a:fillRect/>
          </a:stretch>
        </p:blipFill>
        <p:spPr bwMode="auto">
          <a:xfrm>
            <a:off x="2602173" y="3171217"/>
            <a:ext cx="1746913" cy="98649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Pioneering mRNA technology - Moderna">
            <a:extLst>
              <a:ext uri="{FF2B5EF4-FFF2-40B4-BE49-F238E27FC236}">
                <a16:creationId xmlns:a16="http://schemas.microsoft.com/office/drawing/2014/main" id="{BCCD4F6F-E0BA-E2D4-39ED-31501178352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37109" b="37512"/>
          <a:stretch>
            <a:fillRect/>
          </a:stretch>
        </p:blipFill>
        <p:spPr bwMode="auto">
          <a:xfrm>
            <a:off x="1254741" y="2103807"/>
            <a:ext cx="1930305" cy="48988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C4637D37-B9FB-12E2-E61C-D9E075048116}"/>
              </a:ext>
            </a:extLst>
          </p:cNvPr>
          <p:cNvPicPr>
            <a:picLocks noChangeAspect="1"/>
          </p:cNvPicPr>
          <p:nvPr/>
        </p:nvPicPr>
        <p:blipFill>
          <a:blip r:embed="rId9"/>
          <a:stretch>
            <a:fillRect/>
          </a:stretch>
        </p:blipFill>
        <p:spPr>
          <a:xfrm>
            <a:off x="152400" y="4391831"/>
            <a:ext cx="2395009" cy="1101080"/>
          </a:xfrm>
          <a:prstGeom prst="rect">
            <a:avLst/>
          </a:prstGeom>
        </p:spPr>
      </p:pic>
      <p:pic>
        <p:nvPicPr>
          <p:cNvPr id="3080" name="Picture 8" descr="Volkswagen Logo, HD Png, Meaning, Information">
            <a:extLst>
              <a:ext uri="{FF2B5EF4-FFF2-40B4-BE49-F238E27FC236}">
                <a16:creationId xmlns:a16="http://schemas.microsoft.com/office/drawing/2014/main" id="{1FE10A75-052F-D147-F8EB-5FC5016EB67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685026" y="4785648"/>
            <a:ext cx="3881887" cy="21835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0018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p:txBody>
          <a:bodyPr/>
          <a:lstStyle/>
          <a:p>
            <a:pPr>
              <a:defRPr sz="2000"/>
            </a:pPr>
            <a:r>
              <a:t>Integrity is a daily choice made in small moments.</a:t>
            </a:r>
            <a:br>
              <a:rPr/>
            </a:br>
            <a:endParaRPr/>
          </a:p>
          <a:p>
            <a:pPr>
              <a:defRPr sz="2000"/>
            </a:pPr>
            <a:r>
              <a:t>Pressure and stress do not justify dishonesty.</a:t>
            </a:r>
            <a:br>
              <a:rPr/>
            </a:br>
            <a:endParaRPr/>
          </a:p>
          <a:p>
            <a:pPr>
              <a:defRPr sz="2000"/>
            </a:pPr>
            <a:r>
              <a:t>Your decisions define the kind of person you are becoming.</a:t>
            </a:r>
          </a:p>
        </p:txBody>
      </p:sp>
      <p:sp>
        <p:nvSpPr>
          <p:cNvPr id="5" name="Content Placeholder 4">
            <a:extLst>
              <a:ext uri="{FF2B5EF4-FFF2-40B4-BE49-F238E27FC236}">
                <a16:creationId xmlns:a16="http://schemas.microsoft.com/office/drawing/2014/main" id="{147611CE-94B0-D3A4-C4D0-AAF539964DD5}"/>
              </a:ext>
            </a:extLst>
          </p:cNvPr>
          <p:cNvSpPr>
            <a:spLocks noGrp="1"/>
          </p:cNvSpPr>
          <p:nvPr>
            <p:ph sz="half" idx="2"/>
          </p:nvPr>
        </p:nvSpPr>
        <p:spPr/>
        <p:txBody>
          <a:bodyPr/>
          <a:lstStyle/>
          <a:p>
            <a:endParaRPr lang="en-US"/>
          </a:p>
        </p:txBody>
      </p:sp>
      <p:sp>
        <p:nvSpPr>
          <p:cNvPr id="2" name="Title 1"/>
          <p:cNvSpPr>
            <a:spLocks noGrp="1"/>
          </p:cNvSpPr>
          <p:nvPr>
            <p:ph type="title"/>
          </p:nvPr>
        </p:nvSpPr>
        <p:spPr/>
        <p:txBody>
          <a:bodyPr/>
          <a:lstStyle/>
          <a:p>
            <a:r>
              <a:t>Personal Responsibility for Academic Integrity</a:t>
            </a:r>
          </a:p>
        </p:txBody>
      </p:sp>
      <p:pic>
        <p:nvPicPr>
          <p:cNvPr id="5122" name="Picture 2" descr="Generated image">
            <a:extLst>
              <a:ext uri="{FF2B5EF4-FFF2-40B4-BE49-F238E27FC236}">
                <a16:creationId xmlns:a16="http://schemas.microsoft.com/office/drawing/2014/main" id="{7BEDF148-96F9-7F5F-8C0E-AB4CCD7F16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8758" y="3795622"/>
            <a:ext cx="4157178" cy="277145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p:txBody>
          <a:bodyPr/>
          <a:lstStyle/>
          <a:p>
            <a:pPr>
              <a:defRPr sz="2000"/>
            </a:pPr>
            <a:r>
              <a:t>"Everyone cheats a little" — most students are honest.</a:t>
            </a:r>
            <a:br>
              <a:rPr/>
            </a:br>
            <a:endParaRPr/>
          </a:p>
          <a:p>
            <a:pPr>
              <a:defRPr sz="2000"/>
            </a:pPr>
            <a:r>
              <a:t>"It’s only wrong if you get caught" — integrity is about your values.</a:t>
            </a:r>
            <a:br>
              <a:rPr/>
            </a:br>
            <a:endParaRPr/>
          </a:p>
          <a:p>
            <a:pPr>
              <a:defRPr sz="2000"/>
            </a:pPr>
            <a:r>
              <a:t>"Accidental plagiarism doesn’t count" — intent doesn’t erase consequences.</a:t>
            </a:r>
          </a:p>
        </p:txBody>
      </p:sp>
      <p:sp>
        <p:nvSpPr>
          <p:cNvPr id="5" name="Content Placeholder 4">
            <a:extLst>
              <a:ext uri="{FF2B5EF4-FFF2-40B4-BE49-F238E27FC236}">
                <a16:creationId xmlns:a16="http://schemas.microsoft.com/office/drawing/2014/main" id="{95726922-8132-DFBD-F295-D399F0CFB453}"/>
              </a:ext>
            </a:extLst>
          </p:cNvPr>
          <p:cNvSpPr>
            <a:spLocks noGrp="1"/>
          </p:cNvSpPr>
          <p:nvPr>
            <p:ph sz="half" idx="2"/>
          </p:nvPr>
        </p:nvSpPr>
        <p:spPr/>
        <p:txBody>
          <a:bodyPr/>
          <a:lstStyle/>
          <a:p>
            <a:endParaRPr lang="en-US"/>
          </a:p>
        </p:txBody>
      </p:sp>
      <p:sp>
        <p:nvSpPr>
          <p:cNvPr id="2" name="Title 1"/>
          <p:cNvSpPr>
            <a:spLocks noGrp="1"/>
          </p:cNvSpPr>
          <p:nvPr>
            <p:ph type="title"/>
          </p:nvPr>
        </p:nvSpPr>
        <p:spPr/>
        <p:txBody>
          <a:bodyPr/>
          <a:lstStyle/>
          <a:p>
            <a:r>
              <a:t>Common Misconceptions</a:t>
            </a:r>
          </a:p>
        </p:txBody>
      </p:sp>
      <p:pic>
        <p:nvPicPr>
          <p:cNvPr id="7170" name="Picture 2" descr="Generated image">
            <a:extLst>
              <a:ext uri="{FF2B5EF4-FFF2-40B4-BE49-F238E27FC236}">
                <a16:creationId xmlns:a16="http://schemas.microsoft.com/office/drawing/2014/main" id="{6AFD9A54-2C7F-0FF4-1B06-B9876F231C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6459" y="1719071"/>
            <a:ext cx="4201776" cy="420177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59401" y="1719071"/>
            <a:ext cx="4222668" cy="4912233"/>
          </a:xfrm>
        </p:spPr>
        <p:txBody>
          <a:bodyPr/>
          <a:lstStyle/>
          <a:p>
            <a:pPr>
              <a:defRPr sz="2000"/>
            </a:pPr>
            <a:r>
              <a:t>Plan ahead to avoid last-minute stress.</a:t>
            </a:r>
            <a:br>
              <a:rPr/>
            </a:br>
            <a:endParaRPr/>
          </a:p>
          <a:p>
            <a:pPr>
              <a:defRPr sz="2000"/>
            </a:pPr>
            <a:r>
              <a:t>Ask for clarification when you are unsure.</a:t>
            </a:r>
            <a:br>
              <a:rPr/>
            </a:br>
            <a:endParaRPr/>
          </a:p>
          <a:p>
            <a:pPr>
              <a:defRPr sz="2000"/>
            </a:pPr>
            <a:r>
              <a:t>Follow citation, collaboration, and academic rules.</a:t>
            </a:r>
            <a:br>
              <a:rPr/>
            </a:br>
            <a:endParaRPr/>
          </a:p>
          <a:p>
            <a:pPr>
              <a:defRPr sz="2000"/>
            </a:pPr>
            <a:r>
              <a:t>Reflect regularly on your values </a:t>
            </a:r>
            <a:br>
              <a:rPr/>
            </a:br>
            <a:r>
              <a:t>and choices.</a:t>
            </a:r>
          </a:p>
        </p:txBody>
      </p:sp>
      <p:sp>
        <p:nvSpPr>
          <p:cNvPr id="5" name="Content Placeholder 4">
            <a:extLst>
              <a:ext uri="{FF2B5EF4-FFF2-40B4-BE49-F238E27FC236}">
                <a16:creationId xmlns:a16="http://schemas.microsoft.com/office/drawing/2014/main" id="{6454C25B-75D0-5F30-1FE1-63F13F7DE743}"/>
              </a:ext>
            </a:extLst>
          </p:cNvPr>
          <p:cNvSpPr>
            <a:spLocks noGrp="1"/>
          </p:cNvSpPr>
          <p:nvPr>
            <p:ph sz="half" idx="2"/>
          </p:nvPr>
        </p:nvSpPr>
        <p:spPr/>
        <p:txBody>
          <a:bodyPr/>
          <a:lstStyle/>
          <a:p>
            <a:endParaRPr lang="en-US"/>
          </a:p>
        </p:txBody>
      </p:sp>
      <p:sp>
        <p:nvSpPr>
          <p:cNvPr id="2" name="Title 1"/>
          <p:cNvSpPr>
            <a:spLocks noGrp="1"/>
          </p:cNvSpPr>
          <p:nvPr>
            <p:ph type="title"/>
          </p:nvPr>
        </p:nvSpPr>
        <p:spPr/>
        <p:txBody>
          <a:bodyPr/>
          <a:lstStyle/>
          <a:p>
            <a:r>
              <a:t>How to Maintain Academic Integrity</a:t>
            </a:r>
          </a:p>
        </p:txBody>
      </p:sp>
      <p:pic>
        <p:nvPicPr>
          <p:cNvPr id="2050" name="Picture 2" descr="Generated image">
            <a:extLst>
              <a:ext uri="{FF2B5EF4-FFF2-40B4-BE49-F238E27FC236}">
                <a16:creationId xmlns:a16="http://schemas.microsoft.com/office/drawing/2014/main" id="{2F096214-D716-DBCB-2262-05AA05F5C6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1630" y="2032730"/>
            <a:ext cx="4284914" cy="428491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73132" y="1719071"/>
            <a:ext cx="4494486" cy="4912233"/>
          </a:xfrm>
        </p:spPr>
        <p:txBody>
          <a:bodyPr/>
          <a:lstStyle/>
          <a:p>
            <a:pPr>
              <a:defRPr sz="2000"/>
            </a:pPr>
            <a:r>
              <a:t>Academic integrity is the foundation of learning and scholarship.</a:t>
            </a:r>
            <a:br>
              <a:rPr/>
            </a:br>
            <a:endParaRPr/>
          </a:p>
          <a:p>
            <a:pPr>
              <a:defRPr sz="2000"/>
            </a:pPr>
            <a:r>
              <a:t>It is essential for personal growth, trust, and community respect.</a:t>
            </a:r>
            <a:br>
              <a:rPr/>
            </a:br>
            <a:endParaRPr/>
          </a:p>
          <a:p>
            <a:pPr>
              <a:defRPr sz="2000"/>
            </a:pPr>
            <a:r>
              <a:t>Integrity builds character for future academic and professional success.</a:t>
            </a:r>
            <a:br>
              <a:rPr/>
            </a:br>
            <a:endParaRPr/>
          </a:p>
          <a:p>
            <a:pPr>
              <a:defRPr sz="2000"/>
            </a:pPr>
            <a:r>
              <a:t>Your reputation begins with the </a:t>
            </a:r>
            <a:br>
              <a:rPr/>
            </a:br>
            <a:r>
              <a:t>choices you make today.</a:t>
            </a:r>
          </a:p>
        </p:txBody>
      </p:sp>
      <p:sp>
        <p:nvSpPr>
          <p:cNvPr id="5" name="Content Placeholder 4">
            <a:extLst>
              <a:ext uri="{FF2B5EF4-FFF2-40B4-BE49-F238E27FC236}">
                <a16:creationId xmlns:a16="http://schemas.microsoft.com/office/drawing/2014/main" id="{E0176917-DB3B-FA18-82FE-B1DC862AF2F9}"/>
              </a:ext>
            </a:extLst>
          </p:cNvPr>
          <p:cNvSpPr>
            <a:spLocks noGrp="1"/>
          </p:cNvSpPr>
          <p:nvPr>
            <p:ph sz="half" idx="2"/>
          </p:nvPr>
        </p:nvSpPr>
        <p:spPr/>
        <p:txBody>
          <a:bodyPr/>
          <a:lstStyle/>
          <a:p>
            <a:endParaRPr lang="en-US"/>
          </a:p>
        </p:txBody>
      </p:sp>
      <p:sp>
        <p:nvSpPr>
          <p:cNvPr id="2" name="Title 1"/>
          <p:cNvSpPr>
            <a:spLocks noGrp="1"/>
          </p:cNvSpPr>
          <p:nvPr>
            <p:ph type="title"/>
          </p:nvPr>
        </p:nvSpPr>
        <p:spPr/>
        <p:txBody>
          <a:bodyPr/>
          <a:lstStyle/>
          <a:p>
            <a:r>
              <a:t>The Importance of Academic Integrity</a:t>
            </a:r>
          </a:p>
        </p:txBody>
      </p:sp>
      <p:pic>
        <p:nvPicPr>
          <p:cNvPr id="12290" name="Picture 2">
            <a:extLst>
              <a:ext uri="{FF2B5EF4-FFF2-40B4-BE49-F238E27FC236}">
                <a16:creationId xmlns:a16="http://schemas.microsoft.com/office/drawing/2014/main" id="{FC34EE0C-7685-45D5-4A76-77B6E47379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92931" y="2950411"/>
            <a:ext cx="3257267" cy="217151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p:txBody>
          <a:bodyPr/>
          <a:lstStyle/>
          <a:p>
            <a:pPr>
              <a:defRPr sz="2000"/>
            </a:pPr>
            <a:r>
              <a:t>Academic integrity is a commitment to honesty, trust, fairness, respect, responsibility, and courage.</a:t>
            </a:r>
            <a:br>
              <a:rPr/>
            </a:br>
            <a:endParaRPr/>
          </a:p>
          <a:p>
            <a:pPr>
              <a:defRPr sz="2000"/>
            </a:pPr>
            <a:r>
              <a:t>It means presenting your own work and giving credit where it is due.</a:t>
            </a:r>
            <a:br>
              <a:rPr/>
            </a:br>
            <a:endParaRPr/>
          </a:p>
          <a:p>
            <a:pPr>
              <a:defRPr sz="2000"/>
            </a:pPr>
            <a:r>
              <a:t>It binds us together as a trustworthy academic community.</a:t>
            </a:r>
          </a:p>
        </p:txBody>
      </p:sp>
      <p:sp>
        <p:nvSpPr>
          <p:cNvPr id="5" name="Content Placeholder 4">
            <a:extLst>
              <a:ext uri="{FF2B5EF4-FFF2-40B4-BE49-F238E27FC236}">
                <a16:creationId xmlns:a16="http://schemas.microsoft.com/office/drawing/2014/main" id="{B5B99769-893D-1DFD-B229-DE1657CCBB99}"/>
              </a:ext>
            </a:extLst>
          </p:cNvPr>
          <p:cNvSpPr>
            <a:spLocks noGrp="1"/>
          </p:cNvSpPr>
          <p:nvPr>
            <p:ph sz="half" idx="2"/>
          </p:nvPr>
        </p:nvSpPr>
        <p:spPr/>
        <p:txBody>
          <a:bodyPr/>
          <a:lstStyle/>
          <a:p>
            <a:endParaRPr lang="en-US"/>
          </a:p>
        </p:txBody>
      </p:sp>
      <p:sp>
        <p:nvSpPr>
          <p:cNvPr id="2" name="Title 1"/>
          <p:cNvSpPr>
            <a:spLocks noGrp="1"/>
          </p:cNvSpPr>
          <p:nvPr>
            <p:ph type="title"/>
          </p:nvPr>
        </p:nvSpPr>
        <p:spPr/>
        <p:txBody>
          <a:bodyPr/>
          <a:lstStyle/>
          <a:p>
            <a:r>
              <a:t>What is Academic Integrity?</a:t>
            </a:r>
          </a:p>
        </p:txBody>
      </p:sp>
      <p:pic>
        <p:nvPicPr>
          <p:cNvPr id="11266" name="Picture 2" descr="Generated image">
            <a:extLst>
              <a:ext uri="{FF2B5EF4-FFF2-40B4-BE49-F238E27FC236}">
                <a16:creationId xmlns:a16="http://schemas.microsoft.com/office/drawing/2014/main" id="{FA65F851-61A3-806D-7075-C512CEDEC2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1209" y="2807097"/>
            <a:ext cx="3812275" cy="254151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p:txBody>
          <a:bodyPr/>
          <a:lstStyle/>
          <a:p>
            <a:pPr>
              <a:defRPr sz="2000"/>
            </a:pPr>
            <a:r>
              <a:t>Integrity ensures fair evaluation and meaningful academic credentials.</a:t>
            </a:r>
            <a:br>
              <a:rPr/>
            </a:br>
            <a:endParaRPr/>
          </a:p>
          <a:p>
            <a:pPr>
              <a:defRPr sz="2000"/>
            </a:pPr>
            <a:r>
              <a:t>It protects the value of your degree and future opportunities.</a:t>
            </a:r>
            <a:br>
              <a:rPr/>
            </a:br>
            <a:endParaRPr/>
          </a:p>
          <a:p>
            <a:pPr>
              <a:defRPr sz="2000"/>
            </a:pPr>
            <a:r>
              <a:t>It builds ethical habits essential for professional success.</a:t>
            </a:r>
            <a:br>
              <a:rPr/>
            </a:br>
            <a:endParaRPr/>
          </a:p>
          <a:p>
            <a:pPr>
              <a:defRPr sz="2000"/>
            </a:pPr>
            <a:r>
              <a:t>It strengthens the academic community and society as a whole.</a:t>
            </a:r>
          </a:p>
        </p:txBody>
      </p:sp>
      <p:sp>
        <p:nvSpPr>
          <p:cNvPr id="5" name="Content Placeholder 4">
            <a:extLst>
              <a:ext uri="{FF2B5EF4-FFF2-40B4-BE49-F238E27FC236}">
                <a16:creationId xmlns:a16="http://schemas.microsoft.com/office/drawing/2014/main" id="{1E97FC01-7515-9037-48E2-09E68951B3AA}"/>
              </a:ext>
            </a:extLst>
          </p:cNvPr>
          <p:cNvSpPr>
            <a:spLocks noGrp="1"/>
          </p:cNvSpPr>
          <p:nvPr>
            <p:ph sz="half" idx="2"/>
          </p:nvPr>
        </p:nvSpPr>
        <p:spPr/>
        <p:txBody>
          <a:bodyPr/>
          <a:lstStyle/>
          <a:p>
            <a:endParaRPr lang="en-US"/>
          </a:p>
        </p:txBody>
      </p:sp>
      <p:sp>
        <p:nvSpPr>
          <p:cNvPr id="2" name="Title 1"/>
          <p:cNvSpPr>
            <a:spLocks noGrp="1"/>
          </p:cNvSpPr>
          <p:nvPr>
            <p:ph type="title"/>
          </p:nvPr>
        </p:nvSpPr>
        <p:spPr/>
        <p:txBody>
          <a:bodyPr/>
          <a:lstStyle/>
          <a:p>
            <a:r>
              <a:t>Why Academic Integrity Matters</a:t>
            </a:r>
          </a:p>
        </p:txBody>
      </p:sp>
      <p:pic>
        <p:nvPicPr>
          <p:cNvPr id="4104" name="Picture 8">
            <a:extLst>
              <a:ext uri="{FF2B5EF4-FFF2-40B4-BE49-F238E27FC236}">
                <a16:creationId xmlns:a16="http://schemas.microsoft.com/office/drawing/2014/main" id="{EFD2D52A-34E6-B56F-1101-8CC0A40FBE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1630" y="2519121"/>
            <a:ext cx="4036852" cy="269123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p:txBody>
          <a:bodyPr/>
          <a:lstStyle/>
          <a:p>
            <a:pPr>
              <a:defRPr sz="2000"/>
            </a:pPr>
            <a:r>
              <a:t>Plagiarism: using others’ ideas or words without credit.</a:t>
            </a:r>
            <a:br>
              <a:rPr/>
            </a:br>
            <a:endParaRPr/>
          </a:p>
          <a:p>
            <a:pPr>
              <a:defRPr sz="2000"/>
            </a:pPr>
            <a:r>
              <a:t>Cheating: using unauthorized aids or copying work.</a:t>
            </a:r>
            <a:br>
              <a:rPr/>
            </a:br>
            <a:endParaRPr/>
          </a:p>
          <a:p>
            <a:pPr>
              <a:defRPr sz="2000"/>
            </a:pPr>
            <a:r>
              <a:t>Fabrication: falsifying data, sources, or results.</a:t>
            </a:r>
            <a:br>
              <a:rPr/>
            </a:br>
            <a:endParaRPr/>
          </a:p>
          <a:p>
            <a:pPr>
              <a:defRPr sz="2000"/>
            </a:pPr>
            <a:r>
              <a:t>Unauthorized collaboration: working together when not allowed.</a:t>
            </a:r>
            <a:br>
              <a:rPr/>
            </a:br>
            <a:endParaRPr/>
          </a:p>
          <a:p>
            <a:pPr>
              <a:defRPr sz="2000"/>
            </a:pPr>
            <a:r>
              <a:t>Facilitation: helping others to cheat.</a:t>
            </a:r>
          </a:p>
        </p:txBody>
      </p:sp>
      <p:sp>
        <p:nvSpPr>
          <p:cNvPr id="5" name="Content Placeholder 4">
            <a:extLst>
              <a:ext uri="{FF2B5EF4-FFF2-40B4-BE49-F238E27FC236}">
                <a16:creationId xmlns:a16="http://schemas.microsoft.com/office/drawing/2014/main" id="{C60A58E3-55E1-3B9D-BC17-E60782E6EE10}"/>
              </a:ext>
            </a:extLst>
          </p:cNvPr>
          <p:cNvSpPr>
            <a:spLocks noGrp="1"/>
          </p:cNvSpPr>
          <p:nvPr>
            <p:ph sz="half" idx="2"/>
          </p:nvPr>
        </p:nvSpPr>
        <p:spPr/>
        <p:txBody>
          <a:bodyPr/>
          <a:lstStyle/>
          <a:p>
            <a:endParaRPr lang="en-US"/>
          </a:p>
        </p:txBody>
      </p:sp>
      <p:sp>
        <p:nvSpPr>
          <p:cNvPr id="2" name="Title 1"/>
          <p:cNvSpPr>
            <a:spLocks noGrp="1"/>
          </p:cNvSpPr>
          <p:nvPr>
            <p:ph type="title"/>
          </p:nvPr>
        </p:nvSpPr>
        <p:spPr/>
        <p:txBody>
          <a:bodyPr/>
          <a:lstStyle/>
          <a:p>
            <a:r>
              <a:t>Examples of Academic Dishonesty</a:t>
            </a:r>
          </a:p>
        </p:txBody>
      </p:sp>
      <p:pic>
        <p:nvPicPr>
          <p:cNvPr id="9218" name="Picture 2" descr="Generated image">
            <a:extLst>
              <a:ext uri="{FF2B5EF4-FFF2-40B4-BE49-F238E27FC236}">
                <a16:creationId xmlns:a16="http://schemas.microsoft.com/office/drawing/2014/main" id="{0D67DC4F-FB1A-3D0C-A552-8A0315D2CD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2110" y="2140112"/>
            <a:ext cx="4070150" cy="40701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p:txBody>
          <a:bodyPr/>
          <a:lstStyle/>
          <a:p>
            <a:pPr>
              <a:defRPr sz="2000"/>
            </a:pPr>
            <a:r>
              <a:t>Failing assignments or courses; possible suspension or expulsion.</a:t>
            </a:r>
            <a:br>
              <a:rPr/>
            </a:br>
            <a:endParaRPr/>
          </a:p>
          <a:p>
            <a:pPr>
              <a:defRPr sz="2000"/>
            </a:pPr>
            <a:r>
              <a:t>Permanent disciplinary records can affect job and grad school prospects.</a:t>
            </a:r>
            <a:br>
              <a:rPr/>
            </a:br>
            <a:endParaRPr/>
          </a:p>
          <a:p>
            <a:pPr>
              <a:defRPr sz="2000"/>
            </a:pPr>
            <a:r>
              <a:t>Loss of scholarships, honors, and leadership roles.</a:t>
            </a:r>
            <a:br>
              <a:rPr/>
            </a:br>
            <a:endParaRPr/>
          </a:p>
          <a:p>
            <a:pPr>
              <a:defRPr sz="2000"/>
            </a:pPr>
            <a:r>
              <a:t>Damage to personal    and professional reputation that is hard to repair.</a:t>
            </a:r>
          </a:p>
        </p:txBody>
      </p:sp>
      <p:sp>
        <p:nvSpPr>
          <p:cNvPr id="5" name="Content Placeholder 4">
            <a:extLst>
              <a:ext uri="{FF2B5EF4-FFF2-40B4-BE49-F238E27FC236}">
                <a16:creationId xmlns:a16="http://schemas.microsoft.com/office/drawing/2014/main" id="{940BEA3E-D5C7-974C-D0C2-BEB9DA465B7C}"/>
              </a:ext>
            </a:extLst>
          </p:cNvPr>
          <p:cNvSpPr>
            <a:spLocks noGrp="1"/>
          </p:cNvSpPr>
          <p:nvPr>
            <p:ph sz="half" idx="2"/>
          </p:nvPr>
        </p:nvSpPr>
        <p:spPr/>
        <p:txBody>
          <a:bodyPr/>
          <a:lstStyle/>
          <a:p>
            <a:endParaRPr lang="en-US"/>
          </a:p>
        </p:txBody>
      </p:sp>
      <p:sp>
        <p:nvSpPr>
          <p:cNvPr id="2" name="Title 1"/>
          <p:cNvSpPr>
            <a:spLocks noGrp="1"/>
          </p:cNvSpPr>
          <p:nvPr>
            <p:ph type="title"/>
          </p:nvPr>
        </p:nvSpPr>
        <p:spPr/>
        <p:txBody>
          <a:bodyPr/>
          <a:lstStyle/>
          <a:p>
            <a:r>
              <a:t>Real-World Consequences of Dishonesty</a:t>
            </a:r>
          </a:p>
        </p:txBody>
      </p:sp>
      <p:pic>
        <p:nvPicPr>
          <p:cNvPr id="8194" name="Picture 2" descr="Generated image">
            <a:extLst>
              <a:ext uri="{FF2B5EF4-FFF2-40B4-BE49-F238E27FC236}">
                <a16:creationId xmlns:a16="http://schemas.microsoft.com/office/drawing/2014/main" id="{2824BF9B-1403-7BFB-F634-7D5015B0F1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4271" y="2188107"/>
            <a:ext cx="3925146" cy="392514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p:txBody>
          <a:bodyPr/>
          <a:lstStyle/>
          <a:p>
            <a:pPr>
              <a:defRPr sz="2000"/>
            </a:pPr>
            <a:r>
              <a:t>Employers value ethical employees who can be trusted with responsibility.</a:t>
            </a:r>
            <a:br>
              <a:rPr/>
            </a:br>
            <a:endParaRPr/>
          </a:p>
          <a:p>
            <a:pPr>
              <a:defRPr sz="2000"/>
            </a:pPr>
            <a:r>
              <a:t>Academic dishonesty may raise red flags in background checks and recommendations.</a:t>
            </a:r>
            <a:br>
              <a:rPr/>
            </a:br>
            <a:endParaRPr/>
          </a:p>
          <a:p>
            <a:pPr>
              <a:defRPr sz="2000"/>
            </a:pPr>
            <a:r>
              <a:t>Integrity forms habits that shape </a:t>
            </a:r>
            <a:br>
              <a:rPr/>
            </a:br>
            <a:r>
              <a:t>professional success and relationships.</a:t>
            </a:r>
          </a:p>
        </p:txBody>
      </p:sp>
      <p:sp>
        <p:nvSpPr>
          <p:cNvPr id="2" name="Title 1"/>
          <p:cNvSpPr>
            <a:spLocks noGrp="1"/>
          </p:cNvSpPr>
          <p:nvPr>
            <p:ph type="title"/>
          </p:nvPr>
        </p:nvSpPr>
        <p:spPr/>
        <p:txBody>
          <a:bodyPr/>
          <a:lstStyle/>
          <a:p>
            <a:r>
              <a:t>Academic Integrity and </a:t>
            </a:r>
            <a:br>
              <a:rPr lang="en-US"/>
            </a:br>
            <a:r>
              <a:t>Your Future Career</a:t>
            </a:r>
          </a:p>
        </p:txBody>
      </p:sp>
      <p:sp>
        <p:nvSpPr>
          <p:cNvPr id="6" name="AutoShape 4">
            <a:extLst>
              <a:ext uri="{FF2B5EF4-FFF2-40B4-BE49-F238E27FC236}">
                <a16:creationId xmlns:a16="http://schemas.microsoft.com/office/drawing/2014/main" id="{A16798E9-4134-5152-EF83-42067D5CA443}"/>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Content Placeholder 10">
            <a:extLst>
              <a:ext uri="{FF2B5EF4-FFF2-40B4-BE49-F238E27FC236}">
                <a16:creationId xmlns:a16="http://schemas.microsoft.com/office/drawing/2014/main" id="{4E4F8711-080E-E95C-3F0B-748EF5571CD3}"/>
              </a:ext>
            </a:extLst>
          </p:cNvPr>
          <p:cNvSpPr>
            <a:spLocks noGrp="1"/>
          </p:cNvSpPr>
          <p:nvPr>
            <p:ph sz="half" idx="2"/>
          </p:nvPr>
        </p:nvSpPr>
        <p:spPr/>
        <p:txBody>
          <a:bodyPr/>
          <a:lstStyle/>
          <a:p>
            <a:endParaRPr lang="en-US"/>
          </a:p>
        </p:txBody>
      </p:sp>
      <p:pic>
        <p:nvPicPr>
          <p:cNvPr id="4106" name="Picture 10" descr="Generated image">
            <a:extLst>
              <a:ext uri="{FF2B5EF4-FFF2-40B4-BE49-F238E27FC236}">
                <a16:creationId xmlns:a16="http://schemas.microsoft.com/office/drawing/2014/main" id="{633CD912-7772-9425-B075-054C6E4E49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8968" y="1881938"/>
            <a:ext cx="4093292" cy="409329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73132" y="1719071"/>
            <a:ext cx="8261268" cy="4912233"/>
          </a:xfrm>
        </p:spPr>
        <p:txBody>
          <a:bodyPr/>
          <a:lstStyle/>
          <a:p>
            <a:pPr>
              <a:defRPr sz="2000"/>
            </a:pPr>
            <a:r>
              <a:t>Your choices shape the environment for others.</a:t>
            </a:r>
            <a:br>
              <a:rPr/>
            </a:br>
            <a:endParaRPr/>
          </a:p>
          <a:p>
            <a:pPr>
              <a:defRPr sz="2000"/>
            </a:pPr>
            <a:r>
              <a:t>Dishonesty weakens community trust and fairness.</a:t>
            </a:r>
            <a:br>
              <a:rPr/>
            </a:br>
            <a:endParaRPr/>
          </a:p>
          <a:p>
            <a:pPr>
              <a:defRPr sz="2000"/>
            </a:pPr>
            <a:r>
              <a:t>Integrity inspires others to do the right thing.</a:t>
            </a:r>
            <a:br>
              <a:rPr/>
            </a:br>
            <a:endParaRPr/>
          </a:p>
          <a:p>
            <a:pPr>
              <a:defRPr sz="2000"/>
            </a:pPr>
            <a:r>
              <a:t>A positive culture starts with individual actions.</a:t>
            </a:r>
          </a:p>
        </p:txBody>
      </p:sp>
      <p:sp>
        <p:nvSpPr>
          <p:cNvPr id="5" name="Content Placeholder 4">
            <a:extLst>
              <a:ext uri="{FF2B5EF4-FFF2-40B4-BE49-F238E27FC236}">
                <a16:creationId xmlns:a16="http://schemas.microsoft.com/office/drawing/2014/main" id="{CCF43732-3072-164D-1695-8CD6EA71CED7}"/>
              </a:ext>
            </a:extLst>
          </p:cNvPr>
          <p:cNvSpPr>
            <a:spLocks noGrp="1"/>
          </p:cNvSpPr>
          <p:nvPr>
            <p:ph sz="half" idx="2"/>
          </p:nvPr>
        </p:nvSpPr>
        <p:spPr/>
        <p:txBody>
          <a:bodyPr>
            <a:noAutofit/>
          </a:bodyPr>
          <a:lstStyle/>
          <a:p>
            <a:endParaRPr lang="en-US" sz="1200"/>
          </a:p>
        </p:txBody>
      </p:sp>
      <p:sp>
        <p:nvSpPr>
          <p:cNvPr id="2" name="Title 1"/>
          <p:cNvSpPr>
            <a:spLocks noGrp="1"/>
          </p:cNvSpPr>
          <p:nvPr>
            <p:ph type="title"/>
          </p:nvPr>
        </p:nvSpPr>
        <p:spPr/>
        <p:txBody>
          <a:bodyPr/>
          <a:lstStyle/>
          <a:p>
            <a:r>
              <a:t>The Ripple Effect of Academic Integrity</a:t>
            </a:r>
          </a:p>
        </p:txBody>
      </p:sp>
      <p:pic>
        <p:nvPicPr>
          <p:cNvPr id="6146" name="Picture 2" descr="Generated image">
            <a:extLst>
              <a:ext uri="{FF2B5EF4-FFF2-40B4-BE49-F238E27FC236}">
                <a16:creationId xmlns:a16="http://schemas.microsoft.com/office/drawing/2014/main" id="{EDC5676D-9FFA-128C-004E-B34D51407B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3146" y="4232694"/>
            <a:ext cx="5797709" cy="234638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CB56979-86B0-1185-AA42-AADCD4970DDD}"/>
              </a:ext>
            </a:extLst>
          </p:cNvPr>
          <p:cNvSpPr/>
          <p:nvPr/>
        </p:nvSpPr>
        <p:spPr>
          <a:xfrm>
            <a:off x="152400" y="1634971"/>
            <a:ext cx="8831802" cy="50454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0">
              <a:solidFill>
                <a:schemeClr val="tx1"/>
              </a:solidFill>
            </a:endParaRPr>
          </a:p>
        </p:txBody>
      </p:sp>
      <p:sp>
        <p:nvSpPr>
          <p:cNvPr id="3" name="Content Placeholder 2">
            <a:extLst>
              <a:ext uri="{FF2B5EF4-FFF2-40B4-BE49-F238E27FC236}">
                <a16:creationId xmlns:a16="http://schemas.microsoft.com/office/drawing/2014/main" id="{C8BE895E-7D4C-B046-7EF0-72273CE167EE}"/>
              </a:ext>
            </a:extLst>
          </p:cNvPr>
          <p:cNvSpPr>
            <a:spLocks noGrp="1"/>
          </p:cNvSpPr>
          <p:nvPr>
            <p:ph sz="half" idx="2"/>
          </p:nvPr>
        </p:nvSpPr>
        <p:spPr/>
        <p:txBody>
          <a:bodyPr>
            <a:normAutofit/>
          </a:bodyPr>
          <a:lstStyle/>
          <a:p>
            <a:endParaRPr lang="en-US" sz="1200"/>
          </a:p>
          <a:p>
            <a:r>
              <a:rPr lang="en-US" sz="1200" dirty="0"/>
              <a:t>Carreyrou, J. (2015, October 15). </a:t>
            </a:r>
            <a:r>
              <a:rPr lang="en-US" sz="1200" i="1" dirty="0"/>
              <a:t>Hot startup Theranos has struggled with its blood-test technology.</a:t>
            </a:r>
            <a:r>
              <a:rPr lang="en-US" sz="1200" dirty="0"/>
              <a:t> The Wall Street Journal. </a:t>
            </a:r>
            <a:r>
              <a:rPr lang="en-US" sz="1200" dirty="0">
                <a:hlinkClick r:id="rId3"/>
              </a:rPr>
              <a:t>https://www.wsj.com/articles</a:t>
            </a:r>
            <a:r>
              <a:rPr lang="en-US" sz="1200">
                <a:hlinkClick r:id="rId3"/>
              </a:rPr>
              <a:t>/theranos-has-struggled-with-blood-tests-1444881901</a:t>
            </a:r>
            <a:endParaRPr lang="en-US" sz="1200"/>
          </a:p>
          <a:p>
            <a:endParaRPr lang="en-US" sz="1200"/>
          </a:p>
          <a:p>
            <a:r>
              <a:rPr lang="en-US" sz="1200" dirty="0"/>
              <a:t>Cadwalladr, C., &amp; Graham-Harrison, E. (2018, March 17). </a:t>
            </a:r>
            <a:r>
              <a:rPr lang="en-US" sz="1200" i="1" dirty="0"/>
              <a:t>Revealed: 50 million Facebook profiles harvested for Cambridge Analytica in major data breach.</a:t>
            </a:r>
            <a:r>
              <a:rPr lang="en-US" sz="1200" dirty="0"/>
              <a:t> The Guardian. </a:t>
            </a:r>
            <a:r>
              <a:rPr lang="en-US" sz="1200" u="sng" dirty="0">
                <a:hlinkClick r:id="rId4"/>
              </a:rPr>
              <a:t>https://www.theguardian.com/news/2018/mar/17/cambridge-analytica-facebook-influence-us-election</a:t>
            </a:r>
            <a:endParaRPr lang="en-US" sz="1000"/>
          </a:p>
          <a:p>
            <a:endParaRPr lang="en-US" sz="1200"/>
          </a:p>
          <a:p>
            <a:r>
              <a:rPr lang="en-US" sz="1200"/>
              <a:t>BBC </a:t>
            </a:r>
            <a:r>
              <a:rPr lang="en-US" sz="1200" dirty="0"/>
              <a:t>News. (2006, June 15). </a:t>
            </a:r>
            <a:r>
              <a:rPr lang="en-US" sz="1200" i="1" dirty="0"/>
              <a:t>Enron: The smartest guys in the </a:t>
            </a:r>
            <a:r>
              <a:rPr lang="en-US" sz="1200" i="1"/>
              <a:t>room. </a:t>
            </a:r>
            <a:r>
              <a:rPr lang="en-US" sz="1200">
                <a:hlinkClick r:id="rId5"/>
              </a:rPr>
              <a:t>http</a:t>
            </a:r>
            <a:r>
              <a:rPr lang="en-US" sz="1200" dirty="0">
                <a:hlinkClick r:id="rId5"/>
              </a:rPr>
              <a:t>://news.bbc.co.uk/2/hi/business/4937790</a:t>
            </a:r>
            <a:r>
              <a:rPr lang="en-US" sz="1200">
                <a:hlinkClick r:id="rId5"/>
              </a:rPr>
              <a:t>.stm</a:t>
            </a:r>
            <a:r>
              <a:rPr lang="en-US" sz="1200"/>
              <a:t> </a:t>
            </a:r>
          </a:p>
          <a:p>
            <a:endParaRPr lang="en-US" sz="1200"/>
          </a:p>
          <a:p>
            <a:r>
              <a:rPr lang="en-US" sz="1200" dirty="0"/>
              <a:t>Beard, M. (2021, October 20). </a:t>
            </a:r>
            <a:r>
              <a:rPr lang="en-US" sz="1200" i="1" dirty="0"/>
              <a:t>Consultants accused of reusing client work without permission.</a:t>
            </a:r>
            <a:r>
              <a:rPr lang="en-US" sz="1200" dirty="0"/>
              <a:t> Financial Times. </a:t>
            </a:r>
            <a:r>
              <a:rPr lang="en-US" sz="1200" dirty="0">
                <a:hlinkClick r:id="rId6"/>
              </a:rPr>
              <a:t>https://www.ft.com/content</a:t>
            </a:r>
            <a:r>
              <a:rPr lang="en-US" sz="1200">
                <a:hlinkClick r:id="rId6"/>
              </a:rPr>
              <a:t>/b25c6c04-7622-4a3d-b18b-89f0a5cc6e64</a:t>
            </a:r>
            <a:r>
              <a:rPr lang="en-US" sz="1200"/>
              <a:t> </a:t>
            </a:r>
            <a:endParaRPr lang="en-US" sz="1000"/>
          </a:p>
        </p:txBody>
      </p:sp>
      <p:sp>
        <p:nvSpPr>
          <p:cNvPr id="2" name="Title 1"/>
          <p:cNvSpPr>
            <a:spLocks noGrp="1"/>
          </p:cNvSpPr>
          <p:nvPr>
            <p:ph type="title"/>
          </p:nvPr>
        </p:nvSpPr>
        <p:spPr/>
        <p:txBody>
          <a:bodyPr/>
          <a:lstStyle/>
          <a:p>
            <a:r>
              <a:t>Case Studies: Integrity</a:t>
            </a:r>
            <a:r>
              <a:rPr lang="en-US"/>
              <a:t> Forgotten</a:t>
            </a:r>
            <a:endParaRPr/>
          </a:p>
        </p:txBody>
      </p:sp>
      <p:pic>
        <p:nvPicPr>
          <p:cNvPr id="1026" name="Picture 2">
            <a:extLst>
              <a:ext uri="{FF2B5EF4-FFF2-40B4-BE49-F238E27FC236}">
                <a16:creationId xmlns:a16="http://schemas.microsoft.com/office/drawing/2014/main" id="{610FADE3-3B78-BD09-6108-7E59A9BE642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0915" y="4294187"/>
            <a:ext cx="891963" cy="89196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undefined">
            <a:extLst>
              <a:ext uri="{FF2B5EF4-FFF2-40B4-BE49-F238E27FC236}">
                <a16:creationId xmlns:a16="http://schemas.microsoft.com/office/drawing/2014/main" id="{AFF047C3-F489-8886-96E9-393629B047A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0915" y="1719071"/>
            <a:ext cx="2065361" cy="402315"/>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9715E1FD-0E60-C3D7-A66F-5C8905980DF0}"/>
              </a:ext>
            </a:extLst>
          </p:cNvPr>
          <p:cNvGrpSpPr/>
          <p:nvPr/>
        </p:nvGrpSpPr>
        <p:grpSpPr>
          <a:xfrm>
            <a:off x="1269515" y="2650448"/>
            <a:ext cx="1867010" cy="1072771"/>
            <a:chOff x="142164" y="2796024"/>
            <a:chExt cx="1867010" cy="1072771"/>
          </a:xfrm>
        </p:grpSpPr>
        <p:pic>
          <p:nvPicPr>
            <p:cNvPr id="1028" name="Picture 4">
              <a:extLst>
                <a:ext uri="{FF2B5EF4-FFF2-40B4-BE49-F238E27FC236}">
                  <a16:creationId xmlns:a16="http://schemas.microsoft.com/office/drawing/2014/main" id="{87474AD7-A8F1-791F-D2FC-266D6EB6D6E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2164" y="2796024"/>
              <a:ext cx="1072771" cy="107277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E49B1EE8-2731-766B-2FAB-6B8F0EF79605}"/>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32338" t="18649" r="32836" b="17670"/>
            <a:stretch>
              <a:fillRect/>
            </a:stretch>
          </p:blipFill>
          <p:spPr bwMode="auto">
            <a:xfrm>
              <a:off x="1140406" y="2894302"/>
              <a:ext cx="868768" cy="876214"/>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Content Placeholder 3">
            <a:extLst>
              <a:ext uri="{FF2B5EF4-FFF2-40B4-BE49-F238E27FC236}">
                <a16:creationId xmlns:a16="http://schemas.microsoft.com/office/drawing/2014/main" id="{C4FB3AF5-4904-DA8F-0F9C-62D219683CA8}"/>
              </a:ext>
            </a:extLst>
          </p:cNvPr>
          <p:cNvSpPr>
            <a:spLocks noGrp="1"/>
          </p:cNvSpPr>
          <p:nvPr>
            <p:ph sz="half" idx="1"/>
          </p:nvPr>
        </p:nvSpPr>
        <p:spPr/>
        <p:txBody>
          <a:bodyPr/>
          <a:lstStyle/>
          <a:p>
            <a:pPr marL="45720" indent="0">
              <a:buNone/>
            </a:pPr>
            <a:endParaRPr lang="en-US"/>
          </a:p>
          <a:p>
            <a:pPr marL="45720" indent="0">
              <a:buNone/>
            </a:pPr>
            <a:r>
              <a:rPr lang="en-US"/>
              <a:t>Theranos</a:t>
            </a:r>
          </a:p>
          <a:p>
            <a:pPr marL="45720" indent="0">
              <a:buNone/>
            </a:pPr>
            <a:endParaRPr lang="en-US"/>
          </a:p>
          <a:p>
            <a:pPr marL="45720" indent="0">
              <a:buNone/>
            </a:pPr>
            <a:endParaRPr lang="en-US"/>
          </a:p>
          <a:p>
            <a:pPr marL="45720" indent="0">
              <a:buNone/>
            </a:pPr>
            <a:endParaRPr lang="en-US"/>
          </a:p>
          <a:p>
            <a:pPr marL="45720" indent="0">
              <a:buNone/>
            </a:pPr>
            <a:endParaRPr lang="en-US"/>
          </a:p>
          <a:p>
            <a:pPr marL="45720" indent="0">
              <a:buNone/>
            </a:pPr>
            <a:r>
              <a:rPr lang="en-US"/>
              <a:t>Facebook and Cambridge Analytica</a:t>
            </a:r>
            <a:br>
              <a:rPr lang="en-US"/>
            </a:br>
            <a:br>
              <a:rPr lang="en-US"/>
            </a:br>
            <a:br>
              <a:rPr lang="en-US"/>
            </a:br>
            <a:endParaRPr lang="en-US"/>
          </a:p>
          <a:p>
            <a:pPr marL="45720" indent="0">
              <a:buNone/>
            </a:pPr>
            <a:r>
              <a:rPr lang="en-US"/>
              <a:t>              Enron</a:t>
            </a:r>
          </a:p>
          <a:p>
            <a:pPr marL="45720" indent="0">
              <a:buNone/>
            </a:pPr>
            <a:endParaRPr lang="en-US"/>
          </a:p>
          <a:p>
            <a:pPr marL="45720" indent="0">
              <a:buNone/>
            </a:pPr>
            <a:endParaRPr lang="en-US"/>
          </a:p>
          <a:p>
            <a:pPr marL="45720" indent="0">
              <a:buNone/>
            </a:pPr>
            <a:r>
              <a:rPr lang="en-US"/>
              <a:t>Financial Consulting</a:t>
            </a:r>
            <a:br>
              <a:rPr lang="en-US"/>
            </a:br>
            <a:r>
              <a:rPr lang="en-US"/>
              <a:t> Firms</a:t>
            </a:r>
          </a:p>
        </p:txBody>
      </p:sp>
      <p:pic>
        <p:nvPicPr>
          <p:cNvPr id="1036" name="Picture 12" descr="Generated image">
            <a:extLst>
              <a:ext uri="{FF2B5EF4-FFF2-40B4-BE49-F238E27FC236}">
                <a16:creationId xmlns:a16="http://schemas.microsoft.com/office/drawing/2014/main" id="{A8261DAB-05FF-664D-ACFB-B66577B3B42A}"/>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27728" b="27695"/>
          <a:stretch>
            <a:fillRect/>
          </a:stretch>
        </p:blipFill>
        <p:spPr bwMode="auto">
          <a:xfrm>
            <a:off x="2538482" y="5685060"/>
            <a:ext cx="2177833" cy="97081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Java Green">
  <a:themeElements>
    <a:clrScheme name="Custom 2">
      <a:dk1>
        <a:sysClr val="windowText" lastClr="000000"/>
      </a:dk1>
      <a:lt1>
        <a:sysClr val="window" lastClr="FFFFFF"/>
      </a:lt1>
      <a:dk2>
        <a:srgbClr val="860127"/>
      </a:dk2>
      <a:lt2>
        <a:srgbClr val="FEECEF"/>
      </a:lt2>
      <a:accent1>
        <a:srgbClr val="1F03EB"/>
      </a:accent1>
      <a:accent2>
        <a:srgbClr val="0070C0"/>
      </a:accent2>
      <a:accent3>
        <a:srgbClr val="A147C9"/>
      </a:accent3>
      <a:accent4>
        <a:srgbClr val="2E6C57"/>
      </a:accent4>
      <a:accent5>
        <a:srgbClr val="5B4672"/>
      </a:accent5>
      <a:accent6>
        <a:srgbClr val="45CBA2"/>
      </a:accent6>
      <a:hlink>
        <a:srgbClr val="47295D"/>
      </a:hlink>
      <a:folHlink>
        <a:srgbClr val="47295D"/>
      </a:folHlink>
    </a:clrScheme>
    <a:fontScheme name="Grid">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inorFont>
    </a:fontScheme>
    <a:fmtScheme name="Grid">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effectStyle>
        <a:effectStyle>
          <a:effectLst>
            <a:outerShdw blurRad="31750" dist="25400" dir="5400000" rotWithShape="0">
              <a:srgbClr val="000000">
                <a:alpha val="5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solidFill>
          <a:schemeClr val="phClr">
            <a:tint val="90000"/>
            <a:shade val="93000"/>
            <a:satMod val="150000"/>
          </a:schemeClr>
        </a:solidFill>
        <a:blipFill rotWithShape="1">
          <a:blip xmlns:r="http://schemas.openxmlformats.org/officeDocument/2006/relationships" r:embed="rId1">
            <a:duotone>
              <a:schemeClr val="phClr">
                <a:tint val="95000"/>
              </a:schemeClr>
              <a:schemeClr val="phClr">
                <a:shade val="93000"/>
                <a:satMod val="110000"/>
              </a:schemeClr>
            </a:duotone>
          </a:blip>
          <a:tile tx="0" ty="0" sx="100000" sy="100000" flip="none" algn="tl"/>
        </a:blipFill>
      </a:bgFillStyleLst>
    </a:fmtScheme>
  </a:themeElements>
  <a:objectDefaults>
    <a:txDef>
      <a:spPr>
        <a:noFill/>
      </a:spPr>
      <a:bodyPr wrap="square" rtlCol="0">
        <a:spAutoFit/>
      </a:bodyPr>
      <a:lstStyle>
        <a:defPPr algn="ctr">
          <a:lnSpc>
            <a:spcPts val="1800"/>
          </a:lnSpc>
          <a:defRPr sz="1800" b="0" dirty="0" err="1" smtClean="0">
            <a:latin typeface="+mn-lt"/>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Lecture 2-1 The MS in Cybersecurity</Template>
  <TotalTime>2889</TotalTime>
  <Words>1132</Words>
  <Application>Microsoft Office PowerPoint</Application>
  <PresentationFormat>On-screen Show (4:3)</PresentationFormat>
  <Paragraphs>99</Paragraphs>
  <Slides>13</Slides>
  <Notes>12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13</vt:i4>
      </vt:variant>
    </vt:vector>
  </HeadingPairs>
  <TitlesOfParts>
    <vt:vector size="20" baseType="lpstr">
      <vt:lpstr>Arial</vt:lpstr>
      <vt:lpstr>Arial Narrow</vt:lpstr>
      <vt:lpstr>Franklin Gothic Medium</vt:lpstr>
      <vt:lpstr>Goudy Type</vt:lpstr>
      <vt:lpstr>Wingdings</vt:lpstr>
      <vt:lpstr>Wingdings 2</vt:lpstr>
      <vt:lpstr>Java Green</vt:lpstr>
      <vt:lpstr>CS 00500 – Graduate Seminar  Lesson 3.1  The Importance of Academic Integrity </vt:lpstr>
      <vt:lpstr>The Importance of Academic Integrity</vt:lpstr>
      <vt:lpstr>What is Academic Integrity?</vt:lpstr>
      <vt:lpstr>Why Academic Integrity Matters</vt:lpstr>
      <vt:lpstr>Examples of Academic Dishonesty</vt:lpstr>
      <vt:lpstr>Real-World Consequences of Dishonesty</vt:lpstr>
      <vt:lpstr>Academic Integrity and  Your Future Career</vt:lpstr>
      <vt:lpstr>The Ripple Effect of Academic Integrity</vt:lpstr>
      <vt:lpstr>Case Studies: Integrity Forgotten</vt:lpstr>
      <vt:lpstr>Case Studies: Integrity Preserved</vt:lpstr>
      <vt:lpstr>Personal Responsibility for Academic Integrity</vt:lpstr>
      <vt:lpstr>Common Misconceptions</vt:lpstr>
      <vt:lpstr>How to Maintain Academic Integrity</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Myers, Jack F</cp:lastModifiedBy>
  <cp:revision>8</cp:revision>
  <dcterms:created xsi:type="dcterms:W3CDTF">2013-01-27T09:14:16Z</dcterms:created>
  <dcterms:modified xsi:type="dcterms:W3CDTF">2025-06-19T13:36:36Z</dcterms:modified>
  <cp:category/>
</cp:coreProperties>
</file>