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4"/>
  </p:sldMasterIdLst>
  <p:notesMasterIdLst>
    <p:notesMasterId r:id="rId10"/>
  </p:notesMasterIdLst>
  <p:sldIdLst>
    <p:sldId id="288" r:id="rId5"/>
    <p:sldId id="289" r:id="rId6"/>
    <p:sldId id="292" r:id="rId7"/>
    <p:sldId id="290" r:id="rId8"/>
    <p:sldId id="291"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12D2D"/>
    <a:srgbClr val="934343"/>
    <a:srgbClr val="178AA1"/>
    <a:srgbClr val="BFBFBF"/>
    <a:srgbClr val="1BA6C1"/>
    <a:srgbClr val="1D9F36"/>
    <a:srgbClr val="67213A"/>
    <a:srgbClr val="1C1C1C"/>
    <a:srgbClr val="F69992"/>
    <a:srgbClr val="19B0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6" autoAdjust="0"/>
    <p:restoredTop sz="94660"/>
  </p:normalViewPr>
  <p:slideViewPr>
    <p:cSldViewPr snapToGrid="0">
      <p:cViewPr varScale="1">
        <p:scale>
          <a:sx n="88" d="100"/>
          <a:sy n="88" d="100"/>
        </p:scale>
        <p:origin x="765" y="45"/>
      </p:cViewPr>
      <p:guideLst>
        <p:guide orient="horz" pos="2160"/>
        <p:guide pos="2880"/>
      </p:guideLst>
    </p:cSldViewPr>
  </p:slideViewPr>
  <p:notesTextViewPr>
    <p:cViewPr>
      <p:scale>
        <a:sx n="1" d="1"/>
        <a:sy n="1" d="1"/>
      </p:scale>
      <p:origin x="0" y="0"/>
    </p:cViewPr>
  </p:notesTextViewPr>
  <p:sorterViewPr>
    <p:cViewPr>
      <p:scale>
        <a:sx n="80" d="100"/>
        <a:sy n="80" d="100"/>
      </p:scale>
      <p:origin x="0" y="-2419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cap="small" spc="0" baseline="0">
                <a:solidFill>
                  <a:schemeClr val="tx1"/>
                </a:solidFill>
                <a:latin typeface="+mn-lt"/>
                <a:ea typeface="+mn-ea"/>
                <a:cs typeface="+mn-cs"/>
              </a:defRPr>
            </a:pPr>
            <a:r>
              <a:rPr lang="en-US" cap="small" baseline="0">
                <a:solidFill>
                  <a:schemeClr val="tx1"/>
                </a:solidFill>
              </a:rPr>
              <a:t>Breakdown of </a:t>
            </a:r>
            <a:br>
              <a:rPr lang="en-US" cap="small" baseline="0">
                <a:solidFill>
                  <a:schemeClr val="tx1"/>
                </a:solidFill>
              </a:rPr>
            </a:br>
            <a:r>
              <a:rPr lang="en-US" cap="small" baseline="0">
                <a:solidFill>
                  <a:schemeClr val="tx1"/>
                </a:solidFill>
              </a:rPr>
              <a:t>Courses and Credits</a:t>
            </a:r>
          </a:p>
        </c:rich>
      </c:tx>
      <c:overlay val="0"/>
      <c:spPr>
        <a:noFill/>
        <a:ln>
          <a:noFill/>
        </a:ln>
        <a:effectLst/>
      </c:spPr>
      <c:txPr>
        <a:bodyPr rot="0" spcFirstLastPara="1" vertOverflow="ellipsis" vert="horz" wrap="square" anchor="ctr" anchorCtr="1"/>
        <a:lstStyle/>
        <a:p>
          <a:pPr>
            <a:defRPr sz="1862" b="0" i="0" u="none" strike="noStrike" kern="1200" cap="small" spc="0" baseline="0">
              <a:solidFill>
                <a:schemeClr val="tx1"/>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Credits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Elective Courses</c:v>
                </c:pt>
                <c:pt idx="1">
                  <c:v>Business Skills for IT Professionals</c:v>
                </c:pt>
                <c:pt idx="2">
                  <c:v>Required Core Courses</c:v>
                </c:pt>
                <c:pt idx="3">
                  <c:v>Foundation Courses</c:v>
                </c:pt>
                <c:pt idx="4">
                  <c:v>Graduate Seminar</c:v>
                </c:pt>
              </c:strCache>
            </c:strRef>
          </c:cat>
          <c:val>
            <c:numRef>
              <c:f>Sheet1!$B$2:$B$6</c:f>
              <c:numCache>
                <c:formatCode>General</c:formatCode>
                <c:ptCount val="5"/>
                <c:pt idx="0">
                  <c:v>3</c:v>
                </c:pt>
                <c:pt idx="1">
                  <c:v>6</c:v>
                </c:pt>
                <c:pt idx="2">
                  <c:v>15</c:v>
                </c:pt>
                <c:pt idx="3">
                  <c:v>6</c:v>
                </c:pt>
                <c:pt idx="4">
                  <c:v>0</c:v>
                </c:pt>
              </c:numCache>
            </c:numRef>
          </c:val>
          <c:extLst>
            <c:ext xmlns:c16="http://schemas.microsoft.com/office/drawing/2014/chart" uri="{C3380CC4-5D6E-409C-BE32-E72D297353CC}">
              <c16:uniqueId val="{00000000-F2E8-43BF-985A-6CF02BB56A05}"/>
            </c:ext>
          </c:extLst>
        </c:ser>
        <c:ser>
          <c:idx val="1"/>
          <c:order val="1"/>
          <c:tx>
            <c:strRef>
              <c:f>Sheet1!$C$1</c:f>
              <c:strCache>
                <c:ptCount val="1"/>
                <c:pt idx="0">
                  <c:v>Courses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3"/>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Elective Courses</c:v>
                </c:pt>
                <c:pt idx="1">
                  <c:v>Business Skills for IT Professionals</c:v>
                </c:pt>
                <c:pt idx="2">
                  <c:v>Required Core Courses</c:v>
                </c:pt>
                <c:pt idx="3">
                  <c:v>Foundation Courses</c:v>
                </c:pt>
                <c:pt idx="4">
                  <c:v>Graduate Seminar</c:v>
                </c:pt>
              </c:strCache>
            </c:strRef>
          </c:cat>
          <c:val>
            <c:numRef>
              <c:f>Sheet1!$C$2:$C$6</c:f>
              <c:numCache>
                <c:formatCode>General</c:formatCode>
                <c:ptCount val="5"/>
                <c:pt idx="0">
                  <c:v>1</c:v>
                </c:pt>
                <c:pt idx="1">
                  <c:v>2</c:v>
                </c:pt>
                <c:pt idx="2">
                  <c:v>5</c:v>
                </c:pt>
                <c:pt idx="3">
                  <c:v>2</c:v>
                </c:pt>
                <c:pt idx="4">
                  <c:v>1</c:v>
                </c:pt>
              </c:numCache>
            </c:numRef>
          </c:val>
          <c:extLst>
            <c:ext xmlns:c16="http://schemas.microsoft.com/office/drawing/2014/chart" uri="{C3380CC4-5D6E-409C-BE32-E72D297353CC}">
              <c16:uniqueId val="{00000003-F2E8-43BF-985A-6CF02BB56A05}"/>
            </c:ext>
          </c:extLst>
        </c:ser>
        <c:dLbls>
          <c:showLegendKey val="0"/>
          <c:showVal val="0"/>
          <c:showCatName val="0"/>
          <c:showSerName val="0"/>
          <c:showPercent val="0"/>
          <c:showBubbleSize val="0"/>
        </c:dLbls>
        <c:gapWidth val="182"/>
        <c:axId val="461162448"/>
        <c:axId val="461159208"/>
      </c:barChart>
      <c:catAx>
        <c:axId val="4611624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61159208"/>
        <c:crosses val="autoZero"/>
        <c:auto val="1"/>
        <c:lblAlgn val="ctr"/>
        <c:lblOffset val="100"/>
        <c:noMultiLvlLbl val="0"/>
      </c:catAx>
      <c:valAx>
        <c:axId val="461159208"/>
        <c:scaling>
          <c:orientation val="minMax"/>
        </c:scaling>
        <c:delete val="1"/>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4611624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6/8/2025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200" b="1" i="0" u="none" strike="noStrike" kern="1200" cap="none" spc="0" normalizeH="0" baseline="0" noProof="0">
                <a:ln>
                  <a:noFill/>
                </a:ln>
                <a:solidFill>
                  <a:prstClr val="black"/>
                </a:solidFill>
                <a:effectLst/>
                <a:uLnTx/>
                <a:uFillTx/>
                <a:latin typeface="Times" pitchFamily="-32" charset="0"/>
                <a:ea typeface="+mn-ea"/>
                <a:cs typeface="+mn-cs"/>
              </a:rPr>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200" b="1" i="0" u="none" strike="noStrike" kern="1200" cap="none" spc="0" normalizeH="0" baseline="0" noProof="0">
                <a:ln>
                  <a:noFill/>
                </a:ln>
                <a:solidFill>
                  <a:prstClr val="black"/>
                </a:solidFill>
                <a:effectLst/>
                <a:uLnTx/>
                <a:uFillTx/>
                <a:latin typeface="Times" pitchFamily="-32" charset="0"/>
                <a:ea typeface="+mn-ea"/>
                <a:cs typeface="+mn-cs"/>
              </a:rPr>
              <a:t>© David J. Barnes and Michael Kölling</a:t>
            </a:r>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3152B4E-4FD2-45FC-9CDE-05DF5F3AE35C}" type="slidenum">
              <a:rPr kumimoji="0" lang="en-GB" altLang="en-US" sz="1200" b="1" i="0" u="none" strike="noStrike" kern="1200" cap="none" spc="0" normalizeH="0" baseline="0" noProof="0">
                <a:ln>
                  <a:noFill/>
                </a:ln>
                <a:solidFill>
                  <a:prstClr val="black"/>
                </a:solidFill>
                <a:effectLst/>
                <a:uLnTx/>
                <a:uFillTx/>
                <a:latin typeface="Times" pitchFamily="-32"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altLang="en-US" sz="1200" b="1" i="0" u="none" strike="noStrike" kern="1200" cap="none" spc="0" normalizeH="0" baseline="0" noProof="0">
              <a:ln>
                <a:noFill/>
              </a:ln>
              <a:solidFill>
                <a:prstClr val="black"/>
              </a:solidFill>
              <a:effectLst/>
              <a:uLnTx/>
              <a:uFillTx/>
              <a:latin typeface="Times" pitchFamily="-32" charset="0"/>
              <a:ea typeface="+mn-ea"/>
              <a:cs typeface="+mn-cs"/>
            </a:endParaRPr>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a:t>Replace this with your course title and your name/contact details.</a:t>
            </a:r>
          </a:p>
          <a:p>
            <a:pPr eaLnBrk="1" hangingPunct="1"/>
            <a:endParaRPr lang="en-GB" altLang="en-US"/>
          </a:p>
        </p:txBody>
      </p:sp>
    </p:spTree>
    <p:extLst>
      <p:ext uri="{BB962C8B-B14F-4D97-AF65-F5344CB8AC3E}">
        <p14:creationId xmlns:p14="http://schemas.microsoft.com/office/powerpoint/2010/main" val="1211184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rgbClr val="9343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689D6-EDD8-7056-8854-0DA681C4CAB1}"/>
              </a:ext>
            </a:extLst>
          </p:cNvPr>
          <p:cNvSpPr>
            <a:spLocks noGrp="1"/>
          </p:cNvSpPr>
          <p:nvPr>
            <p:ph type="title"/>
          </p:nvPr>
        </p:nvSpPr>
        <p:spPr/>
        <p:txBody>
          <a:bodyPr/>
          <a:lstStyle/>
          <a:p>
            <a:r>
              <a:rPr lang="en-US"/>
              <a:t>Click to edit Master title style</a:t>
            </a:r>
          </a:p>
        </p:txBody>
      </p:sp>
      <p:sp>
        <p:nvSpPr>
          <p:cNvPr id="4" name="Text Placeholder 3">
            <a:extLst>
              <a:ext uri="{FF2B5EF4-FFF2-40B4-BE49-F238E27FC236}">
                <a16:creationId xmlns:a16="http://schemas.microsoft.com/office/drawing/2014/main" id="{22A621DC-1880-16BE-08D2-B24376058817}"/>
              </a:ext>
            </a:extLst>
          </p:cNvPr>
          <p:cNvSpPr>
            <a:spLocks noGrp="1"/>
          </p:cNvSpPr>
          <p:nvPr>
            <p:ph type="body" sz="quarter" idx="10"/>
          </p:nvPr>
        </p:nvSpPr>
        <p:spPr>
          <a:xfrm>
            <a:off x="211138" y="1689100"/>
            <a:ext cx="4254500" cy="4927600"/>
          </a:xfrm>
        </p:spPr>
        <p:txBody>
          <a:bodyPr vert="horz" lIns="91440" tIns="45720" rIns="91440" bIns="45720" rtlCol="0">
            <a:normAutofit/>
          </a:bodyPr>
          <a:lstStyle>
            <a:lvl1pPr>
              <a:defRPr lang="en-US" sz="1800" spc="0" smtClean="0"/>
            </a:lvl1pPr>
            <a:lvl2pPr>
              <a:defRPr lang="en-US" sz="1600" spc="0" smtClean="0"/>
            </a:lvl2pPr>
            <a:lvl3pPr>
              <a:defRPr lang="en-US" sz="1500" spc="0" smtClean="0"/>
            </a:lvl3pPr>
            <a:lvl4pPr>
              <a:defRPr lang="en-US" spc="0" smtClean="0"/>
            </a:lvl4pPr>
            <a:lvl5pPr>
              <a:defRPr lang="en-US" sz="1400" spc="0"/>
            </a:lvl5pPr>
          </a:lstStyle>
          <a:p>
            <a:pPr lvl="0">
              <a:buClr>
                <a:schemeClr val="accent1">
                  <a:lumMod val="75000"/>
                </a:schemeClr>
              </a:buClr>
            </a:pPr>
            <a:r>
              <a:rPr lang="en-US"/>
              <a:t>Click to edit Master text styles</a:t>
            </a:r>
          </a:p>
          <a:p>
            <a:pPr lvl="1"/>
            <a:r>
              <a:rPr lang="en-US"/>
              <a:t>Second level</a:t>
            </a:r>
          </a:p>
          <a:p>
            <a:pPr lvl="2">
              <a:buClr>
                <a:srgbClr val="934343"/>
              </a:buClr>
            </a:pPr>
            <a:r>
              <a:rPr lang="en-US"/>
              <a:t>Third level</a:t>
            </a:r>
          </a:p>
          <a:p>
            <a:pPr lvl="3"/>
            <a:r>
              <a:rPr lang="en-US"/>
              <a:t>Fourth level</a:t>
            </a:r>
          </a:p>
          <a:p>
            <a:pPr lvl="4"/>
            <a:r>
              <a:rPr lang="en-US"/>
              <a:t>Fifth level</a:t>
            </a:r>
          </a:p>
        </p:txBody>
      </p:sp>
      <p:sp>
        <p:nvSpPr>
          <p:cNvPr id="6" name="Text Placeholder 5">
            <a:extLst>
              <a:ext uri="{FF2B5EF4-FFF2-40B4-BE49-F238E27FC236}">
                <a16:creationId xmlns:a16="http://schemas.microsoft.com/office/drawing/2014/main" id="{5AA0E4C5-33B3-1314-A761-A1CAF1A12356}"/>
              </a:ext>
            </a:extLst>
          </p:cNvPr>
          <p:cNvSpPr>
            <a:spLocks noGrp="1"/>
          </p:cNvSpPr>
          <p:nvPr>
            <p:ph type="body" sz="quarter" idx="11"/>
          </p:nvPr>
        </p:nvSpPr>
        <p:spPr>
          <a:xfrm>
            <a:off x="4638675" y="1689100"/>
            <a:ext cx="4294188" cy="4927600"/>
          </a:xfrm>
        </p:spPr>
        <p:txBody>
          <a:bodyPr vert="horz" lIns="91440" tIns="45720" rIns="91440" bIns="45720" rtlCol="0">
            <a:normAutofit/>
          </a:bodyPr>
          <a:lstStyle>
            <a:lvl1pPr>
              <a:defRPr lang="en-US" sz="1800" spc="0" smtClean="0"/>
            </a:lvl1pPr>
            <a:lvl2pPr>
              <a:defRPr lang="en-US" sz="1600" spc="0" smtClean="0"/>
            </a:lvl2pPr>
            <a:lvl3pPr>
              <a:defRPr lang="en-US" sz="1500" spc="0" smtClean="0"/>
            </a:lvl3pPr>
            <a:lvl4pPr>
              <a:defRPr lang="en-US" spc="0" smtClean="0"/>
            </a:lvl4pPr>
            <a:lvl5pPr>
              <a:defRPr lang="en-US" sz="1400" spc="0"/>
            </a:lvl5pPr>
          </a:lstStyle>
          <a:p>
            <a:pPr lvl="0">
              <a:buClr>
                <a:schemeClr val="accent1">
                  <a:lumMod val="75000"/>
                </a:schemeClr>
              </a:buClr>
            </a:pPr>
            <a:r>
              <a:rPr lang="en-US"/>
              <a:t>Click to edit Master text styles</a:t>
            </a:r>
          </a:p>
          <a:p>
            <a:pPr lvl="1"/>
            <a:r>
              <a:rPr lang="en-US"/>
              <a:t>Second level</a:t>
            </a:r>
          </a:p>
          <a:p>
            <a:pPr lvl="2">
              <a:buClr>
                <a:srgbClr val="934343"/>
              </a:buClr>
            </a:pPr>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9603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buClr>
                <a:schemeClr val="accent1">
                  <a:lumMod val="75000"/>
                </a:schemeClr>
              </a:buClr>
              <a:defRPr sz="1800" spc="0">
                <a:solidFill>
                  <a:schemeClr val="tx1"/>
                </a:solidFill>
              </a:defRPr>
            </a:lvl1pPr>
            <a:lvl2pPr>
              <a:defRPr sz="1600" spc="0">
                <a:solidFill>
                  <a:schemeClr val="tx1"/>
                </a:solidFill>
              </a:defRPr>
            </a:lvl2pPr>
            <a:lvl3pPr>
              <a:buClr>
                <a:srgbClr val="934343"/>
              </a:buClr>
              <a:defRPr sz="15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a:t>Fourth level</a:t>
            </a:r>
            <a:endParaRPr lang="en-US" dirty="0"/>
          </a:p>
        </p:txBody>
      </p:sp>
      <p:sp>
        <p:nvSpPr>
          <p:cNvPr id="4" name="Content Placeholder 3"/>
          <p:cNvSpPr>
            <a:spLocks noGrp="1"/>
          </p:cNvSpPr>
          <p:nvPr>
            <p:ph sz="half" idx="2"/>
          </p:nvPr>
        </p:nvSpPr>
        <p:spPr>
          <a:xfrm>
            <a:off x="4648200" y="1719071"/>
            <a:ext cx="4258294" cy="4912233"/>
          </a:xfrm>
        </p:spPr>
        <p:txBody>
          <a:bodyPr vert="horz" lIns="91440" tIns="45720" rIns="91440" bIns="45720" rtlCol="0">
            <a:normAutofit/>
          </a:bodyPr>
          <a:lstStyle>
            <a:lvl1pPr>
              <a:defRPr lang="en-US" sz="1800" spc="0" dirty="0"/>
            </a:lvl1pPr>
            <a:lvl2pPr>
              <a:defRPr lang="en-US" sz="1600" spc="0" dirty="0"/>
            </a:lvl2pPr>
            <a:lvl3pPr>
              <a:defRPr lang="en-US" sz="1500" spc="0" dirty="0"/>
            </a:lvl3pPr>
            <a:lvl4pPr>
              <a:defRPr lang="en-US" spc="0" dirty="0"/>
            </a:lvl4pPr>
          </a:lstStyle>
          <a:p>
            <a:pPr lvl="0">
              <a:buClr>
                <a:schemeClr val="accent1">
                  <a:lumMod val="75000"/>
                </a:schemeClr>
              </a:buClr>
            </a:pPr>
            <a:r>
              <a:rPr lang="en-US" dirty="0"/>
              <a:t>Click to edit Master text styles</a:t>
            </a:r>
          </a:p>
          <a:p>
            <a:pPr lvl="1"/>
            <a:r>
              <a:rPr lang="en-US" dirty="0"/>
              <a:t>Second level</a:t>
            </a:r>
          </a:p>
          <a:p>
            <a:pPr lvl="2">
              <a:buClr>
                <a:srgbClr val="934343"/>
              </a:buClr>
            </a:pPr>
            <a:r>
              <a:rPr lang="en-US" dirty="0"/>
              <a:t>Third level</a:t>
            </a:r>
          </a:p>
          <a:p>
            <a:pPr lvl="3"/>
            <a:r>
              <a:rPr lang="en-US"/>
              <a:t>Fourth level</a:t>
            </a:r>
            <a:endParaRPr lang="en-US" dirty="0"/>
          </a:p>
        </p:txBody>
      </p:sp>
      <p:sp>
        <p:nvSpPr>
          <p:cNvPr id="5" name="Date Placeholder 4"/>
          <p:cNvSpPr>
            <a:spLocks noGrp="1"/>
          </p:cNvSpPr>
          <p:nvPr>
            <p:ph type="dt" sz="half" idx="10"/>
          </p:nvPr>
        </p:nvSpPr>
        <p:spPr>
          <a:xfrm>
            <a:off x="381521" y="6630110"/>
            <a:ext cx="2133600" cy="274320"/>
          </a:xfrm>
          <a:prstGeom prst="rect">
            <a:avLst/>
          </a:prstGeo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6/8/2025</a:t>
            </a:fld>
            <a:endParaRPr lang="en-US"/>
          </a:p>
        </p:txBody>
      </p:sp>
      <p:sp>
        <p:nvSpPr>
          <p:cNvPr id="6" name="Footer Placeholder 5"/>
          <p:cNvSpPr>
            <a:spLocks noGrp="1"/>
          </p:cNvSpPr>
          <p:nvPr>
            <p:ph type="ftr" sz="quarter" idx="11"/>
          </p:nvPr>
        </p:nvSpPr>
        <p:spPr>
          <a:xfrm>
            <a:off x="3048000" y="6629475"/>
            <a:ext cx="3352800" cy="274320"/>
          </a:xfrm>
          <a:prstGeom prst="rect">
            <a:avLst/>
          </a:prstGeo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1_Two Content (small)">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65C6EFC-03AF-EF9F-B124-F6FCADA228AA}"/>
              </a:ext>
            </a:extLst>
          </p:cNvPr>
          <p:cNvSpPr/>
          <p:nvPr userDrawn="1"/>
        </p:nvSpPr>
        <p:spPr>
          <a:xfrm>
            <a:off x="152399" y="152400"/>
            <a:ext cx="8814047" cy="134644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Content Placeholder 2"/>
          <p:cNvSpPr>
            <a:spLocks noGrp="1"/>
          </p:cNvSpPr>
          <p:nvPr>
            <p:ph sz="half" idx="1"/>
          </p:nvPr>
        </p:nvSpPr>
        <p:spPr>
          <a:xfrm>
            <a:off x="273132" y="1719071"/>
            <a:ext cx="4222668" cy="4912233"/>
          </a:xfrm>
        </p:spPr>
        <p:txBody>
          <a:bodyPr vert="horz" lIns="91440" tIns="45720" rIns="91440" bIns="45720" rtlCol="0">
            <a:normAutofit/>
          </a:bodyPr>
          <a:lstStyle>
            <a:lvl1pPr>
              <a:defRPr lang="en-US" sz="1800" spc="0" dirty="0"/>
            </a:lvl1pPr>
            <a:lvl2pPr>
              <a:defRPr lang="en-US" sz="1600" spc="0" dirty="0"/>
            </a:lvl2pPr>
            <a:lvl3pPr>
              <a:defRPr lang="en-US" sz="1500" spc="0" dirty="0"/>
            </a:lvl3pPr>
            <a:lvl4pPr>
              <a:defRPr lang="en-US" spc="0" dirty="0"/>
            </a:lvl4pPr>
          </a:lstStyle>
          <a:p>
            <a:pPr lvl="0">
              <a:buClr>
                <a:schemeClr val="accent1">
                  <a:lumMod val="75000"/>
                </a:schemeClr>
              </a:buClr>
            </a:pPr>
            <a:r>
              <a:rPr lang="en-US" dirty="0"/>
              <a:t>Click to edit Master text styles</a:t>
            </a:r>
          </a:p>
          <a:p>
            <a:pPr lvl="1"/>
            <a:r>
              <a:rPr lang="en-US" dirty="0"/>
              <a:t>Second level</a:t>
            </a:r>
          </a:p>
          <a:p>
            <a:pPr lvl="2">
              <a:buClr>
                <a:srgbClr val="934343"/>
              </a:buClr>
            </a:pPr>
            <a:r>
              <a:rPr lang="en-US" dirty="0"/>
              <a:t>Third level</a:t>
            </a:r>
          </a:p>
          <a:p>
            <a:pPr lvl="3"/>
            <a:r>
              <a:rPr lang="en-US"/>
              <a:t>Fourth level</a:t>
            </a:r>
            <a:endParaRPr lang="en-US" dirty="0"/>
          </a:p>
        </p:txBody>
      </p:sp>
      <p:sp>
        <p:nvSpPr>
          <p:cNvPr id="4" name="Content Placeholder 3"/>
          <p:cNvSpPr>
            <a:spLocks noGrp="1"/>
          </p:cNvSpPr>
          <p:nvPr>
            <p:ph sz="half" idx="2"/>
          </p:nvPr>
        </p:nvSpPr>
        <p:spPr>
          <a:xfrm>
            <a:off x="4648200" y="1719071"/>
            <a:ext cx="4258294" cy="4912233"/>
          </a:xfrm>
        </p:spPr>
        <p:txBody>
          <a:bodyPr vert="horz" lIns="91440" tIns="45720" rIns="91440" bIns="45720" rtlCol="0">
            <a:normAutofit/>
          </a:bodyPr>
          <a:lstStyle>
            <a:lvl1pPr>
              <a:defRPr lang="en-US" sz="1800" spc="0" dirty="0"/>
            </a:lvl1pPr>
            <a:lvl2pPr>
              <a:defRPr lang="en-US" sz="1600" spc="0" dirty="0"/>
            </a:lvl2pPr>
            <a:lvl3pPr>
              <a:defRPr lang="en-US" sz="1500" spc="0" dirty="0"/>
            </a:lvl3pPr>
            <a:lvl4pPr>
              <a:defRPr lang="en-US" spc="0" dirty="0"/>
            </a:lvl4pPr>
          </a:lstStyle>
          <a:p>
            <a:pPr lvl="0">
              <a:buClr>
                <a:schemeClr val="accent1">
                  <a:lumMod val="75000"/>
                </a:schemeClr>
              </a:buClr>
            </a:pPr>
            <a:r>
              <a:rPr lang="en-US" dirty="0"/>
              <a:t>Click to edit Master text styles</a:t>
            </a:r>
          </a:p>
          <a:p>
            <a:pPr lvl="1"/>
            <a:r>
              <a:rPr lang="en-US" dirty="0"/>
              <a:t>Second level</a:t>
            </a:r>
          </a:p>
          <a:p>
            <a:pPr lvl="2">
              <a:buClr>
                <a:srgbClr val="934343"/>
              </a:buClr>
            </a:pPr>
            <a:r>
              <a:rPr lang="en-US" dirty="0"/>
              <a:t>Third level</a:t>
            </a:r>
          </a:p>
          <a:p>
            <a:pPr lvl="3"/>
            <a:r>
              <a:rPr lang="en-US"/>
              <a:t>Fourth level</a:t>
            </a:r>
            <a:endParaRPr lang="en-US" dirty="0"/>
          </a:p>
        </p:txBody>
      </p:sp>
      <p:sp>
        <p:nvSpPr>
          <p:cNvPr id="5" name="Date Placeholder 4"/>
          <p:cNvSpPr>
            <a:spLocks noGrp="1"/>
          </p:cNvSpPr>
          <p:nvPr>
            <p:ph type="dt" sz="half" idx="10"/>
          </p:nvPr>
        </p:nvSpPr>
        <p:spPr>
          <a:xfrm>
            <a:off x="381521" y="6630110"/>
            <a:ext cx="2133600" cy="274320"/>
          </a:xfrm>
          <a:prstGeom prst="rect">
            <a:avLst/>
          </a:prstGeo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6/8/2025</a:t>
            </a:fld>
            <a:endParaRPr lang="en-US"/>
          </a:p>
        </p:txBody>
      </p:sp>
      <p:sp>
        <p:nvSpPr>
          <p:cNvPr id="6" name="Footer Placeholder 5"/>
          <p:cNvSpPr>
            <a:spLocks noGrp="1"/>
          </p:cNvSpPr>
          <p:nvPr>
            <p:ph type="ftr" sz="quarter" idx="11"/>
          </p:nvPr>
        </p:nvSpPr>
        <p:spPr>
          <a:xfrm>
            <a:off x="3048000" y="6629475"/>
            <a:ext cx="3352800" cy="274320"/>
          </a:xfrm>
          <a:prstGeom prst="rect">
            <a:avLst/>
          </a:prstGeo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0827863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2_Two Content (small)">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65C6EFC-03AF-EF9F-B124-F6FCADA228AA}"/>
              </a:ext>
            </a:extLst>
          </p:cNvPr>
          <p:cNvSpPr/>
          <p:nvPr userDrawn="1"/>
        </p:nvSpPr>
        <p:spPr>
          <a:xfrm>
            <a:off x="152399" y="152400"/>
            <a:ext cx="8814047" cy="1346447"/>
          </a:xfrm>
          <a:prstGeom prst="rect">
            <a:avLst/>
          </a:prstGeom>
          <a:solidFill>
            <a:srgbClr val="178A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Content Placeholder 2"/>
          <p:cNvSpPr>
            <a:spLocks noGrp="1"/>
          </p:cNvSpPr>
          <p:nvPr>
            <p:ph sz="half" idx="1"/>
          </p:nvPr>
        </p:nvSpPr>
        <p:spPr>
          <a:xfrm>
            <a:off x="273132" y="1719071"/>
            <a:ext cx="4222668" cy="4912233"/>
          </a:xfrm>
        </p:spPr>
        <p:txBody>
          <a:bodyPr vert="horz" lIns="91440" tIns="45720" rIns="91440" bIns="45720" rtlCol="0">
            <a:normAutofit/>
          </a:bodyPr>
          <a:lstStyle>
            <a:lvl1pPr>
              <a:defRPr lang="en-US" sz="1800" spc="0" dirty="0"/>
            </a:lvl1pPr>
            <a:lvl2pPr>
              <a:defRPr lang="en-US" sz="1600" spc="0" dirty="0"/>
            </a:lvl2pPr>
            <a:lvl3pPr>
              <a:defRPr lang="en-US" sz="1500" spc="0" dirty="0"/>
            </a:lvl3pPr>
            <a:lvl4pPr>
              <a:defRPr lang="en-US" spc="0" dirty="0"/>
            </a:lvl4pPr>
          </a:lstStyle>
          <a:p>
            <a:pPr lvl="0">
              <a:buClr>
                <a:schemeClr val="accent1">
                  <a:lumMod val="75000"/>
                </a:schemeClr>
              </a:buClr>
            </a:pPr>
            <a:r>
              <a:rPr lang="en-US" dirty="0"/>
              <a:t>Click to edit Master text styles</a:t>
            </a:r>
          </a:p>
          <a:p>
            <a:pPr lvl="1"/>
            <a:r>
              <a:rPr lang="en-US" dirty="0"/>
              <a:t>Second level</a:t>
            </a:r>
          </a:p>
          <a:p>
            <a:pPr lvl="2">
              <a:buClr>
                <a:srgbClr val="934343"/>
              </a:buClr>
            </a:pPr>
            <a:r>
              <a:rPr lang="en-US" dirty="0"/>
              <a:t>Third level</a:t>
            </a:r>
          </a:p>
          <a:p>
            <a:pPr lvl="3"/>
            <a:r>
              <a:rPr lang="en-US"/>
              <a:t>Fourth level</a:t>
            </a:r>
            <a:endParaRPr lang="en-US" dirty="0"/>
          </a:p>
        </p:txBody>
      </p:sp>
      <p:sp>
        <p:nvSpPr>
          <p:cNvPr id="4" name="Content Placeholder 3"/>
          <p:cNvSpPr>
            <a:spLocks noGrp="1"/>
          </p:cNvSpPr>
          <p:nvPr>
            <p:ph sz="half" idx="2"/>
          </p:nvPr>
        </p:nvSpPr>
        <p:spPr>
          <a:xfrm>
            <a:off x="4648200" y="1719071"/>
            <a:ext cx="4258294" cy="4912233"/>
          </a:xfrm>
        </p:spPr>
        <p:txBody>
          <a:bodyPr vert="horz" lIns="91440" tIns="45720" rIns="91440" bIns="45720" rtlCol="0">
            <a:normAutofit/>
          </a:bodyPr>
          <a:lstStyle>
            <a:lvl1pPr>
              <a:defRPr lang="en-US" sz="1800" spc="0" dirty="0"/>
            </a:lvl1pPr>
            <a:lvl2pPr>
              <a:defRPr lang="en-US" sz="1600" spc="0" dirty="0"/>
            </a:lvl2pPr>
            <a:lvl3pPr>
              <a:defRPr lang="en-US" sz="1500" spc="0" dirty="0"/>
            </a:lvl3pPr>
            <a:lvl4pPr>
              <a:defRPr lang="en-US" spc="0" dirty="0"/>
            </a:lvl4pPr>
          </a:lstStyle>
          <a:p>
            <a:pPr lvl="0">
              <a:buClr>
                <a:schemeClr val="accent1">
                  <a:lumMod val="75000"/>
                </a:schemeClr>
              </a:buClr>
            </a:pPr>
            <a:r>
              <a:rPr lang="en-US" dirty="0"/>
              <a:t>Click to edit Master text styles</a:t>
            </a:r>
          </a:p>
          <a:p>
            <a:pPr lvl="1"/>
            <a:r>
              <a:rPr lang="en-US" dirty="0"/>
              <a:t>Second level</a:t>
            </a:r>
          </a:p>
          <a:p>
            <a:pPr lvl="2">
              <a:buClr>
                <a:srgbClr val="934343"/>
              </a:buClr>
            </a:pPr>
            <a:r>
              <a:rPr lang="en-US" dirty="0"/>
              <a:t>Third level</a:t>
            </a:r>
          </a:p>
          <a:p>
            <a:pPr lvl="3"/>
            <a:r>
              <a:rPr lang="en-US"/>
              <a:t>Fourth level</a:t>
            </a:r>
            <a:endParaRPr lang="en-US" dirty="0"/>
          </a:p>
        </p:txBody>
      </p:sp>
      <p:sp>
        <p:nvSpPr>
          <p:cNvPr id="5" name="Date Placeholder 4"/>
          <p:cNvSpPr>
            <a:spLocks noGrp="1"/>
          </p:cNvSpPr>
          <p:nvPr>
            <p:ph type="dt" sz="half" idx="10"/>
          </p:nvPr>
        </p:nvSpPr>
        <p:spPr>
          <a:xfrm>
            <a:off x="381521" y="6630110"/>
            <a:ext cx="2133600" cy="274320"/>
          </a:xfrm>
          <a:prstGeom prst="rect">
            <a:avLst/>
          </a:prstGeo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6/8/2025</a:t>
            </a:fld>
            <a:endParaRPr lang="en-US"/>
          </a:p>
        </p:txBody>
      </p:sp>
      <p:sp>
        <p:nvSpPr>
          <p:cNvPr id="6" name="Footer Placeholder 5"/>
          <p:cNvSpPr>
            <a:spLocks noGrp="1"/>
          </p:cNvSpPr>
          <p:nvPr>
            <p:ph type="ftr" sz="quarter" idx="11"/>
          </p:nvPr>
        </p:nvSpPr>
        <p:spPr>
          <a:xfrm>
            <a:off x="3048000" y="6629475"/>
            <a:ext cx="3352800" cy="274320"/>
          </a:xfrm>
          <a:prstGeom prst="rect">
            <a:avLst/>
          </a:prstGeo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9160240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612D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1_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2562866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secHead" preserve="1">
  <p:cSld name="2_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178A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2779919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SubsSection Header">
    <p:spTree>
      <p:nvGrpSpPr>
        <p:cNvPr id="1" name=""/>
        <p:cNvGrpSpPr/>
        <p:nvPr/>
      </p:nvGrpSpPr>
      <p:grpSpPr>
        <a:xfrm>
          <a:off x="0" y="0"/>
          <a:ext cx="0" cy="0"/>
          <a:chOff x="0" y="0"/>
          <a:chExt cx="0" cy="0"/>
        </a:xfrm>
      </p:grpSpPr>
      <p:sp>
        <p:nvSpPr>
          <p:cNvPr id="8" name="Rectangle 7"/>
          <p:cNvSpPr/>
          <p:nvPr/>
        </p:nvSpPr>
        <p:spPr>
          <a:xfrm>
            <a:off x="2290314" y="153923"/>
            <a:ext cx="6705600" cy="65532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12" name="Title 11"/>
          <p:cNvSpPr>
            <a:spLocks noGrp="1"/>
          </p:cNvSpPr>
          <p:nvPr>
            <p:ph type="title"/>
          </p:nvPr>
        </p:nvSpPr>
        <p:spPr>
          <a:xfrm>
            <a:off x="2518914"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2" name="Rectangle 1"/>
          <p:cNvSpPr/>
          <p:nvPr userDrawn="1"/>
        </p:nvSpPr>
        <p:spPr>
          <a:xfrm>
            <a:off x="130846" y="153923"/>
            <a:ext cx="1981200" cy="6556248"/>
          </a:xfrm>
          <a:prstGeom prst="rect">
            <a:avLst/>
          </a:prstGeom>
          <a:solidFill>
            <a:srgbClr val="612D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4" name="Text Placeholder 2"/>
          <p:cNvSpPr>
            <a:spLocks noGrp="1"/>
          </p:cNvSpPr>
          <p:nvPr>
            <p:ph type="body" idx="1"/>
          </p:nvPr>
        </p:nvSpPr>
        <p:spPr>
          <a:xfrm>
            <a:off x="283245" y="2893801"/>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0711802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1_SubsSection Header">
    <p:spTree>
      <p:nvGrpSpPr>
        <p:cNvPr id="1" name=""/>
        <p:cNvGrpSpPr/>
        <p:nvPr/>
      </p:nvGrpSpPr>
      <p:grpSpPr>
        <a:xfrm>
          <a:off x="0" y="0"/>
          <a:ext cx="0" cy="0"/>
          <a:chOff x="0" y="0"/>
          <a:chExt cx="0" cy="0"/>
        </a:xfrm>
      </p:grpSpPr>
      <p:sp>
        <p:nvSpPr>
          <p:cNvPr id="8" name="Rectangle 7"/>
          <p:cNvSpPr/>
          <p:nvPr/>
        </p:nvSpPr>
        <p:spPr>
          <a:xfrm>
            <a:off x="2290314" y="153923"/>
            <a:ext cx="6705600" cy="65532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12" name="Title 11"/>
          <p:cNvSpPr>
            <a:spLocks noGrp="1"/>
          </p:cNvSpPr>
          <p:nvPr>
            <p:ph type="title"/>
          </p:nvPr>
        </p:nvSpPr>
        <p:spPr>
          <a:xfrm>
            <a:off x="2518914"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2" name="Rectangle 1"/>
          <p:cNvSpPr/>
          <p:nvPr userDrawn="1"/>
        </p:nvSpPr>
        <p:spPr>
          <a:xfrm>
            <a:off x="130846" y="153923"/>
            <a:ext cx="1981200" cy="6556248"/>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4" name="Text Placeholder 2"/>
          <p:cNvSpPr>
            <a:spLocks noGrp="1"/>
          </p:cNvSpPr>
          <p:nvPr>
            <p:ph type="body" idx="1"/>
          </p:nvPr>
        </p:nvSpPr>
        <p:spPr>
          <a:xfrm>
            <a:off x="283245" y="2893801"/>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170094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860776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2_SubsSection Header">
    <p:spTree>
      <p:nvGrpSpPr>
        <p:cNvPr id="1" name=""/>
        <p:cNvGrpSpPr/>
        <p:nvPr/>
      </p:nvGrpSpPr>
      <p:grpSpPr>
        <a:xfrm>
          <a:off x="0" y="0"/>
          <a:ext cx="0" cy="0"/>
          <a:chOff x="0" y="0"/>
          <a:chExt cx="0" cy="0"/>
        </a:xfrm>
      </p:grpSpPr>
      <p:sp>
        <p:nvSpPr>
          <p:cNvPr id="8" name="Rectangle 7"/>
          <p:cNvSpPr/>
          <p:nvPr/>
        </p:nvSpPr>
        <p:spPr>
          <a:xfrm>
            <a:off x="2290314" y="153923"/>
            <a:ext cx="6705600" cy="65532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12" name="Title 11"/>
          <p:cNvSpPr>
            <a:spLocks noGrp="1"/>
          </p:cNvSpPr>
          <p:nvPr>
            <p:ph type="title"/>
          </p:nvPr>
        </p:nvSpPr>
        <p:spPr>
          <a:xfrm>
            <a:off x="2518914"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2" name="Rectangle 1"/>
          <p:cNvSpPr/>
          <p:nvPr userDrawn="1"/>
        </p:nvSpPr>
        <p:spPr>
          <a:xfrm>
            <a:off x="130846" y="153923"/>
            <a:ext cx="1981200" cy="6556248"/>
          </a:xfrm>
          <a:prstGeom prst="rect">
            <a:avLst/>
          </a:prstGeom>
          <a:solidFill>
            <a:srgbClr val="178A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4" name="Text Placeholder 2"/>
          <p:cNvSpPr>
            <a:spLocks noGrp="1"/>
          </p:cNvSpPr>
          <p:nvPr>
            <p:ph type="body" idx="1"/>
          </p:nvPr>
        </p:nvSpPr>
        <p:spPr>
          <a:xfrm>
            <a:off x="283245" y="2893801"/>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7677590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rgbClr val="612D2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4192906"/>
          </a:xfrm>
        </p:spPr>
        <p:txBody>
          <a:bodyPr>
            <a:normAutofit/>
          </a:bodyPr>
          <a:lstStyle>
            <a:lvl1pPr>
              <a:buClr>
                <a:schemeClr val="accent1">
                  <a:lumMod val="50000"/>
                </a:schemeClr>
              </a:buClr>
              <a:defRPr sz="2000" spc="0"/>
            </a:lvl1pPr>
            <a:lvl2pPr>
              <a:defRPr sz="1800" spc="0"/>
            </a:lvl2pPr>
            <a:lvl3pPr>
              <a:defRPr sz="1600" spc="0"/>
            </a:lvl3pPr>
            <a:lvl4pPr>
              <a:buClr>
                <a:srgbClr val="934343"/>
              </a:buClr>
              <a:defRPr sz="14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a:t>Fourth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rgbClr val="612D2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4192906"/>
          </a:xfrm>
        </p:spPr>
        <p:txBody>
          <a:bodyPr>
            <a:normAutofit/>
          </a:bodyPr>
          <a:lstStyle>
            <a:lvl1pPr>
              <a:buClr>
                <a:schemeClr val="accent1">
                  <a:lumMod val="50000"/>
                </a:schemeClr>
              </a:buClr>
              <a:defRPr sz="2000" spc="0"/>
            </a:lvl1pPr>
            <a:lvl2pPr>
              <a:defRPr sz="1800" spc="0"/>
            </a:lvl2pPr>
            <a:lvl3pPr>
              <a:defRPr sz="1600" spc="0"/>
            </a:lvl3pPr>
            <a:lvl4pPr>
              <a:buClr>
                <a:srgbClr val="934343"/>
              </a:buClr>
              <a:defRPr sz="14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94D2A14-834A-9CBA-732F-DB80C8AC20C4}"/>
              </a:ext>
            </a:extLst>
          </p:cNvPr>
          <p:cNvSpPr/>
          <p:nvPr userDrawn="1"/>
        </p:nvSpPr>
        <p:spPr>
          <a:xfrm>
            <a:off x="152399" y="152400"/>
            <a:ext cx="8814047" cy="134644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rgbClr val="1D9F3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4192906"/>
          </a:xfrm>
        </p:spPr>
        <p:txBody>
          <a:bodyPr>
            <a:normAutofit/>
          </a:bodyPr>
          <a:lstStyle>
            <a:lvl1pPr>
              <a:buClr>
                <a:schemeClr val="accent1">
                  <a:lumMod val="50000"/>
                </a:schemeClr>
              </a:buClr>
              <a:defRPr sz="2000" spc="0"/>
            </a:lvl1pPr>
            <a:lvl2pPr>
              <a:defRPr sz="1800" spc="0"/>
            </a:lvl2pPr>
            <a:lvl3pPr>
              <a:defRPr sz="1600" spc="0"/>
            </a:lvl3pPr>
            <a:lvl4pPr>
              <a:buClr>
                <a:srgbClr val="934343"/>
              </a:buClr>
              <a:defRPr sz="14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a:t>Fourth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rgbClr val="1D9F3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4192906"/>
          </a:xfrm>
        </p:spPr>
        <p:txBody>
          <a:bodyPr>
            <a:normAutofit/>
          </a:bodyPr>
          <a:lstStyle>
            <a:lvl1pPr>
              <a:buClr>
                <a:schemeClr val="accent1">
                  <a:lumMod val="50000"/>
                </a:schemeClr>
              </a:buClr>
              <a:defRPr sz="2000" spc="0"/>
            </a:lvl1pPr>
            <a:lvl2pPr>
              <a:defRPr sz="1800" spc="0"/>
            </a:lvl2pPr>
            <a:lvl3pPr>
              <a:defRPr sz="1600" spc="0"/>
            </a:lvl3pPr>
            <a:lvl4pPr>
              <a:buClr>
                <a:srgbClr val="934343"/>
              </a:buClr>
              <a:defRPr sz="14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2842359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94D2A14-834A-9CBA-732F-DB80C8AC20C4}"/>
              </a:ext>
            </a:extLst>
          </p:cNvPr>
          <p:cNvSpPr/>
          <p:nvPr userDrawn="1"/>
        </p:nvSpPr>
        <p:spPr>
          <a:xfrm>
            <a:off x="152399" y="152400"/>
            <a:ext cx="8814047" cy="1346447"/>
          </a:xfrm>
          <a:prstGeom prst="rect">
            <a:avLst/>
          </a:prstGeom>
          <a:solidFill>
            <a:srgbClr val="178A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4192906"/>
          </a:xfrm>
        </p:spPr>
        <p:txBody>
          <a:bodyPr>
            <a:normAutofit/>
          </a:bodyPr>
          <a:lstStyle>
            <a:lvl1pPr>
              <a:buClr>
                <a:schemeClr val="accent1">
                  <a:lumMod val="50000"/>
                </a:schemeClr>
              </a:buClr>
              <a:defRPr sz="2000" spc="0"/>
            </a:lvl1pPr>
            <a:lvl2pPr>
              <a:defRPr sz="1800" spc="0"/>
            </a:lvl2pPr>
            <a:lvl3pPr>
              <a:defRPr sz="1600" spc="0"/>
            </a:lvl3pPr>
            <a:lvl4pPr>
              <a:buClr>
                <a:srgbClr val="934343"/>
              </a:buClr>
              <a:defRPr sz="14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a:t>Fourth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4192906"/>
          </a:xfrm>
        </p:spPr>
        <p:txBody>
          <a:bodyPr>
            <a:normAutofit/>
          </a:bodyPr>
          <a:lstStyle>
            <a:lvl1pPr>
              <a:buClr>
                <a:schemeClr val="accent1">
                  <a:lumMod val="50000"/>
                </a:schemeClr>
              </a:buClr>
              <a:defRPr sz="2000" spc="0"/>
            </a:lvl1pPr>
            <a:lvl2pPr>
              <a:defRPr sz="1800" spc="0"/>
            </a:lvl2pPr>
            <a:lvl3pPr>
              <a:defRPr sz="1600" spc="0"/>
            </a:lvl3pPr>
            <a:lvl4pPr>
              <a:buClr>
                <a:srgbClr val="934343"/>
              </a:buClr>
              <a:defRPr sz="14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62659139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A7C15F5-50E2-0D76-8D7A-29239AF72F00}"/>
              </a:ext>
            </a:extLst>
          </p:cNvPr>
          <p:cNvSpPr/>
          <p:nvPr userDrawn="1"/>
        </p:nvSpPr>
        <p:spPr>
          <a:xfrm>
            <a:off x="152399" y="152400"/>
            <a:ext cx="8814047" cy="134644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80773690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A7C15F5-50E2-0D76-8D7A-29239AF72F00}"/>
              </a:ext>
            </a:extLst>
          </p:cNvPr>
          <p:cNvSpPr/>
          <p:nvPr userDrawn="1"/>
        </p:nvSpPr>
        <p:spPr>
          <a:xfrm>
            <a:off x="152399" y="152400"/>
            <a:ext cx="8814047" cy="1346447"/>
          </a:xfrm>
          <a:prstGeom prst="rect">
            <a:avLst/>
          </a:prstGeom>
          <a:solidFill>
            <a:srgbClr val="178A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654760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2_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BFBF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rgbClr val="178A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200243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20)">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000" spc="0">
                <a:solidFill>
                  <a:schemeClr val="tx1"/>
                </a:solidFill>
              </a:defRPr>
            </a:lvl1pPr>
            <a:lvl2pPr>
              <a:spcAft>
                <a:spcPts val="600"/>
              </a:spcAft>
              <a:defRPr sz="1800" spc="0">
                <a:solidFill>
                  <a:schemeClr val="tx1"/>
                </a:solidFill>
              </a:defRPr>
            </a:lvl2pPr>
            <a:lvl3pPr>
              <a:spcAft>
                <a:spcPts val="600"/>
              </a:spcAft>
              <a:buClr>
                <a:srgbClr val="934343"/>
              </a:buClr>
              <a:defRPr sz="1600" spc="0">
                <a:solidFill>
                  <a:schemeClr val="tx1"/>
                </a:solidFill>
              </a:defRPr>
            </a:lvl3pPr>
            <a:lvl4pPr>
              <a:spcAft>
                <a:spcPts val="600"/>
              </a:spcAft>
              <a:buClr>
                <a:srgbClr val="1C1C1C"/>
              </a:buClr>
              <a:defRPr sz="14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a:t>Fourth level</a:t>
            </a:r>
            <a:endParaRPr lang="en-US" dirty="0"/>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20)">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buClr>
                <a:schemeClr val="tx2"/>
              </a:buClr>
              <a:defRPr sz="2000" spc="0">
                <a:solidFill>
                  <a:schemeClr val="tx1"/>
                </a:solidFill>
              </a:defRPr>
            </a:lvl1pPr>
            <a:lvl2pPr>
              <a:spcAft>
                <a:spcPts val="600"/>
              </a:spcAft>
              <a:defRPr sz="1800" spc="0">
                <a:solidFill>
                  <a:schemeClr val="tx1"/>
                </a:solidFill>
              </a:defRPr>
            </a:lvl2pPr>
            <a:lvl3pPr>
              <a:spcAft>
                <a:spcPts val="600"/>
              </a:spcAft>
              <a:buClr>
                <a:srgbClr val="934343"/>
              </a:buClr>
              <a:defRPr sz="1600" spc="0">
                <a:solidFill>
                  <a:schemeClr val="tx1"/>
                </a:solidFill>
              </a:defRPr>
            </a:lvl3pPr>
            <a:lvl4pPr>
              <a:spcAft>
                <a:spcPts val="600"/>
              </a:spcAft>
              <a:buClr>
                <a:srgbClr val="1C1C1C"/>
              </a:buClr>
              <a:defRPr sz="14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a:t>Fourth level</a:t>
            </a:r>
            <a:endParaRPr lang="en-US" dirty="0"/>
          </a:p>
        </p:txBody>
      </p:sp>
      <p:sp>
        <p:nvSpPr>
          <p:cNvPr id="2" name="Rectangle 1">
            <a:extLst>
              <a:ext uri="{FF2B5EF4-FFF2-40B4-BE49-F238E27FC236}">
                <a16:creationId xmlns:a16="http://schemas.microsoft.com/office/drawing/2014/main" id="{E3E97C7D-EDDA-C62E-4427-EB53DE5D5D03}"/>
              </a:ext>
            </a:extLst>
          </p:cNvPr>
          <p:cNvSpPr/>
          <p:nvPr userDrawn="1"/>
        </p:nvSpPr>
        <p:spPr>
          <a:xfrm>
            <a:off x="152399" y="152400"/>
            <a:ext cx="8814047" cy="134644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522878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2_Title and Content (20)">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buClr>
                <a:schemeClr val="tx2"/>
              </a:buClr>
              <a:defRPr sz="2000" spc="0">
                <a:solidFill>
                  <a:schemeClr val="tx1"/>
                </a:solidFill>
              </a:defRPr>
            </a:lvl1pPr>
            <a:lvl2pPr>
              <a:spcAft>
                <a:spcPts val="600"/>
              </a:spcAft>
              <a:defRPr sz="1800" spc="0">
                <a:solidFill>
                  <a:schemeClr val="tx1"/>
                </a:solidFill>
              </a:defRPr>
            </a:lvl2pPr>
            <a:lvl3pPr>
              <a:spcAft>
                <a:spcPts val="600"/>
              </a:spcAft>
              <a:buClr>
                <a:srgbClr val="934343"/>
              </a:buClr>
              <a:defRPr sz="1600" spc="0">
                <a:solidFill>
                  <a:schemeClr val="tx1"/>
                </a:solidFill>
              </a:defRPr>
            </a:lvl3pPr>
            <a:lvl4pPr>
              <a:spcAft>
                <a:spcPts val="600"/>
              </a:spcAft>
              <a:buClr>
                <a:srgbClr val="1C1C1C"/>
              </a:buClr>
              <a:defRPr sz="14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a:t>Fourth level</a:t>
            </a:r>
            <a:endParaRPr lang="en-US" dirty="0"/>
          </a:p>
        </p:txBody>
      </p:sp>
      <p:sp>
        <p:nvSpPr>
          <p:cNvPr id="2" name="Rectangle 1">
            <a:extLst>
              <a:ext uri="{FF2B5EF4-FFF2-40B4-BE49-F238E27FC236}">
                <a16:creationId xmlns:a16="http://schemas.microsoft.com/office/drawing/2014/main" id="{E3E97C7D-EDDA-C62E-4427-EB53DE5D5D03}"/>
              </a:ext>
            </a:extLst>
          </p:cNvPr>
          <p:cNvSpPr/>
          <p:nvPr userDrawn="1"/>
        </p:nvSpPr>
        <p:spPr>
          <a:xfrm>
            <a:off x="152399" y="152400"/>
            <a:ext cx="8814047" cy="1346447"/>
          </a:xfrm>
          <a:prstGeom prst="rect">
            <a:avLst/>
          </a:prstGeom>
          <a:solidFill>
            <a:srgbClr val="178A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11558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18)">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000" spc="0">
                <a:solidFill>
                  <a:schemeClr val="tx1"/>
                </a:solidFill>
              </a:defRPr>
            </a:lvl1pPr>
            <a:lvl2pPr>
              <a:spcAft>
                <a:spcPts val="600"/>
              </a:spcAft>
              <a:defRPr sz="1800" spc="0">
                <a:solidFill>
                  <a:schemeClr val="tx1"/>
                </a:solidFill>
              </a:defRPr>
            </a:lvl2pPr>
            <a:lvl3pPr>
              <a:spcAft>
                <a:spcPts val="600"/>
              </a:spcAft>
              <a:buClr>
                <a:srgbClr val="934343"/>
              </a:buClr>
              <a:defRPr sz="1600" spc="0">
                <a:solidFill>
                  <a:schemeClr val="tx1"/>
                </a:solidFill>
              </a:defRPr>
            </a:lvl3pPr>
            <a:lvl4pPr>
              <a:spcAft>
                <a:spcPts val="600"/>
              </a:spcAft>
              <a:buClr>
                <a:srgbClr val="1C1C1C"/>
              </a:buClr>
              <a:defRPr sz="14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a:t>Fourth level</a:t>
            </a:r>
            <a:endParaRPr lang="en-US" dirty="0"/>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738964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Title and Content (18)">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FAEBAF0-A641-A199-1534-06E28B0E3BA1}"/>
              </a:ext>
            </a:extLst>
          </p:cNvPr>
          <p:cNvSpPr/>
          <p:nvPr userDrawn="1"/>
        </p:nvSpPr>
        <p:spPr>
          <a:xfrm>
            <a:off x="152399" y="152400"/>
            <a:ext cx="8814047" cy="134644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Content Placeholder 2"/>
          <p:cNvSpPr>
            <a:spLocks noGrp="1"/>
          </p:cNvSpPr>
          <p:nvPr>
            <p:ph idx="1"/>
          </p:nvPr>
        </p:nvSpPr>
        <p:spPr/>
        <p:txBody>
          <a:bodyPr>
            <a:normAutofit/>
          </a:bodyPr>
          <a:lstStyle>
            <a:lvl1pPr marL="274320" indent="-228600">
              <a:spcAft>
                <a:spcPts val="600"/>
              </a:spcAft>
              <a:buClr>
                <a:schemeClr val="tx2"/>
              </a:buClr>
              <a:buFont typeface="Wingdings 2" panose="05020102010507070707" pitchFamily="18" charset="2"/>
              <a:buChar char=""/>
              <a:defRPr sz="2000" spc="0">
                <a:solidFill>
                  <a:schemeClr val="tx1"/>
                </a:solidFill>
              </a:defRPr>
            </a:lvl1pPr>
            <a:lvl2pPr>
              <a:spcAft>
                <a:spcPts val="600"/>
              </a:spcAft>
              <a:defRPr sz="1800" spc="0">
                <a:solidFill>
                  <a:schemeClr val="tx1"/>
                </a:solidFill>
              </a:defRPr>
            </a:lvl2pPr>
            <a:lvl3pPr>
              <a:spcAft>
                <a:spcPts val="600"/>
              </a:spcAft>
              <a:buClr>
                <a:srgbClr val="934343"/>
              </a:buClr>
              <a:defRPr sz="1600" spc="0">
                <a:solidFill>
                  <a:schemeClr val="tx1"/>
                </a:solidFill>
              </a:defRPr>
            </a:lvl3pPr>
            <a:lvl4pPr>
              <a:spcAft>
                <a:spcPts val="600"/>
              </a:spcAft>
              <a:buClr>
                <a:srgbClr val="1C1C1C"/>
              </a:buClr>
              <a:defRPr sz="14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a:t>Fourth level</a:t>
            </a:r>
            <a:endParaRPr lang="en-US" dirty="0"/>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700436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2_Title and Content (18)">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FAEBAF0-A641-A199-1534-06E28B0E3BA1}"/>
              </a:ext>
            </a:extLst>
          </p:cNvPr>
          <p:cNvSpPr/>
          <p:nvPr userDrawn="1"/>
        </p:nvSpPr>
        <p:spPr>
          <a:xfrm>
            <a:off x="152399" y="152400"/>
            <a:ext cx="8814047" cy="1346447"/>
          </a:xfrm>
          <a:prstGeom prst="rect">
            <a:avLst/>
          </a:prstGeom>
          <a:solidFill>
            <a:srgbClr val="178A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Content Placeholder 2"/>
          <p:cNvSpPr>
            <a:spLocks noGrp="1"/>
          </p:cNvSpPr>
          <p:nvPr>
            <p:ph idx="1"/>
          </p:nvPr>
        </p:nvSpPr>
        <p:spPr/>
        <p:txBody>
          <a:bodyPr>
            <a:normAutofit/>
          </a:bodyPr>
          <a:lstStyle>
            <a:lvl1pPr marL="274320" indent="-228600">
              <a:spcAft>
                <a:spcPts val="600"/>
              </a:spcAft>
              <a:buClr>
                <a:schemeClr val="tx2"/>
              </a:buClr>
              <a:buFont typeface="Wingdings 2" panose="05020102010507070707" pitchFamily="18" charset="2"/>
              <a:buChar char=""/>
              <a:defRPr sz="2000" spc="0">
                <a:solidFill>
                  <a:schemeClr val="tx1"/>
                </a:solidFill>
              </a:defRPr>
            </a:lvl1pPr>
            <a:lvl2pPr>
              <a:spcAft>
                <a:spcPts val="600"/>
              </a:spcAft>
              <a:defRPr sz="1800" spc="0">
                <a:solidFill>
                  <a:schemeClr val="tx1"/>
                </a:solidFill>
              </a:defRPr>
            </a:lvl2pPr>
            <a:lvl3pPr>
              <a:spcAft>
                <a:spcPts val="600"/>
              </a:spcAft>
              <a:buClr>
                <a:srgbClr val="934343"/>
              </a:buClr>
              <a:defRPr sz="1600" spc="0">
                <a:solidFill>
                  <a:schemeClr val="tx1"/>
                </a:solidFill>
              </a:defRPr>
            </a:lvl3pPr>
            <a:lvl4pPr>
              <a:spcAft>
                <a:spcPts val="600"/>
              </a:spcAft>
              <a:buClr>
                <a:srgbClr val="1C1C1C"/>
              </a:buClr>
              <a:defRPr sz="14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a:t>Fourth level</a:t>
            </a:r>
            <a:endParaRPr lang="en-US" dirty="0"/>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380225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schemeClr val="tx1"/>
              </a:solidFill>
            </a:endParaRPr>
          </a:p>
        </p:txBody>
      </p:sp>
      <p:sp>
        <p:nvSpPr>
          <p:cNvPr id="8" name="Rectangle 7"/>
          <p:cNvSpPr/>
          <p:nvPr/>
        </p:nvSpPr>
        <p:spPr>
          <a:xfrm>
            <a:off x="152399" y="152400"/>
            <a:ext cx="8814047" cy="1346447"/>
          </a:xfrm>
          <a:prstGeom prst="rect">
            <a:avLst/>
          </a:prstGeom>
          <a:solidFill>
            <a:srgbClr val="9343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0"/>
            <a:ext cx="8407893" cy="4904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92" r:id="rId2"/>
    <p:sldLayoutId id="2147483700" r:id="rId3"/>
    <p:sldLayoutId id="2147483677" r:id="rId4"/>
    <p:sldLayoutId id="2147483693" r:id="rId5"/>
    <p:sldLayoutId id="2147483701" r:id="rId6"/>
    <p:sldLayoutId id="2147483691" r:id="rId7"/>
    <p:sldLayoutId id="2147483694" r:id="rId8"/>
    <p:sldLayoutId id="2147483702" r:id="rId9"/>
    <p:sldLayoutId id="2147483708" r:id="rId10"/>
    <p:sldLayoutId id="2147483679" r:id="rId11"/>
    <p:sldLayoutId id="2147483695" r:id="rId12"/>
    <p:sldLayoutId id="2147483703" r:id="rId13"/>
    <p:sldLayoutId id="2147483680" r:id="rId14"/>
    <p:sldLayoutId id="2147483681" r:id="rId15"/>
    <p:sldLayoutId id="2147483696" r:id="rId16"/>
    <p:sldLayoutId id="2147483705" r:id="rId17"/>
    <p:sldLayoutId id="2147483689" r:id="rId18"/>
    <p:sldLayoutId id="2147483697" r:id="rId19"/>
    <p:sldLayoutId id="2147483704" r:id="rId20"/>
    <p:sldLayoutId id="2147483682" r:id="rId21"/>
    <p:sldLayoutId id="2147483698" r:id="rId22"/>
    <p:sldLayoutId id="2147483706" r:id="rId23"/>
    <p:sldLayoutId id="2147483683" r:id="rId24"/>
    <p:sldLayoutId id="2147483699" r:id="rId25"/>
    <p:sldLayoutId id="2147483707" r:id="rId26"/>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1"/>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1"/>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1"/>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1"/>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1"/>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1"/>
          <p:cNvSpPr>
            <a:spLocks noGrp="1" noChangeArrowheads="1"/>
          </p:cNvSpPr>
          <p:nvPr>
            <p:ph type="title"/>
          </p:nvPr>
        </p:nvSpPr>
        <p:spPr>
          <a:xfrm>
            <a:off x="381000" y="2235840"/>
            <a:ext cx="6324600" cy="1828800"/>
          </a:xfrm>
        </p:spPr>
        <p:txBody>
          <a:bodyPr/>
          <a:lstStyle/>
          <a:p>
            <a:pPr eaLnBrk="1" hangingPunct="1"/>
            <a:r>
              <a:rPr lang="en-GB" altLang="en-US" sz="3200">
                <a:solidFill>
                  <a:schemeClr val="accent5">
                    <a:lumMod val="20000"/>
                    <a:lumOff val="80000"/>
                  </a:schemeClr>
                </a:solidFill>
              </a:rPr>
              <a:t>CS 00500 – Graduate Seminar</a:t>
            </a:r>
            <a:br>
              <a:rPr lang="en-GB" altLang="en-US" sz="3200">
                <a:solidFill>
                  <a:schemeClr val="accent1">
                    <a:lumMod val="75000"/>
                  </a:schemeClr>
                </a:solidFill>
              </a:rPr>
            </a:br>
            <a:br>
              <a:rPr lang="en-GB" altLang="en-US" sz="3200">
                <a:solidFill>
                  <a:schemeClr val="accent1">
                    <a:lumMod val="75000"/>
                  </a:schemeClr>
                </a:solidFill>
              </a:rPr>
            </a:br>
            <a:br>
              <a:rPr lang="en-GB" altLang="en-US">
                <a:solidFill>
                  <a:schemeClr val="accent1">
                    <a:lumMod val="75000"/>
                  </a:schemeClr>
                </a:solidFill>
              </a:rPr>
            </a:br>
            <a:r>
              <a:rPr lang="en-GB" altLang="en-US"/>
              <a:t>Lesson 2.1</a:t>
            </a:r>
            <a:br>
              <a:rPr lang="en-GB" altLang="en-US"/>
            </a:br>
            <a:br>
              <a:rPr lang="en-GB" altLang="en-US"/>
            </a:br>
            <a:br>
              <a:rPr lang="en-GB" altLang="en-US"/>
            </a:br>
            <a:r>
              <a:rPr lang="en-GB" altLang="en-US"/>
              <a:t>MS in Cybersecurity</a:t>
            </a:r>
            <a:br>
              <a:rPr lang="en-GB" altLang="en-US"/>
            </a:br>
            <a:r>
              <a:rPr lang="en-GB" altLang="en-US"/>
              <a:t>Program Guide Review</a:t>
            </a:r>
            <a:br>
              <a:rPr lang="en-GB" altLang="en-US"/>
            </a:br>
            <a:endParaRPr lang="en-US" altLang="en-US" sz="3600" dirty="0"/>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rgbClr val="1F03EB"/>
              </a:buClr>
              <a:buSzTx/>
              <a:buFont typeface="Wingdings 2" pitchFamily="18" charset="2"/>
              <a:buNone/>
              <a:tabLst/>
              <a:defRPr/>
            </a:pPr>
            <a:r>
              <a:rPr kumimoji="0" lang="en-US" sz="1400" b="0" i="0" u="none" strike="noStrike" kern="1200" cap="none" spc="0" normalizeH="0" baseline="0" noProof="0">
                <a:ln>
                  <a:noFill/>
                </a:ln>
                <a:solidFill>
                  <a:prstClr val="black"/>
                </a:solidFill>
                <a:effectLst/>
                <a:uLnTx/>
                <a:uFillTx/>
                <a:latin typeface="Franklin Gothic Medium"/>
                <a:ea typeface="+mn-ea"/>
                <a:cs typeface="+mn-cs"/>
              </a:rPr>
              <a:t> </a:t>
            </a:r>
          </a:p>
        </p:txBody>
      </p:sp>
      <p:sp>
        <p:nvSpPr>
          <p:cNvPr id="5" name="Subtitle 4">
            <a:extLst>
              <a:ext uri="{FF2B5EF4-FFF2-40B4-BE49-F238E27FC236}">
                <a16:creationId xmlns:a16="http://schemas.microsoft.com/office/drawing/2014/main" id="{777B5AE6-A2CE-D9EF-D3D2-34BA101D0CE6}"/>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409942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EE713CD-DA65-761F-7262-C3EFBA21D32F}"/>
              </a:ext>
            </a:extLst>
          </p:cNvPr>
          <p:cNvSpPr>
            <a:spLocks noGrp="1"/>
          </p:cNvSpPr>
          <p:nvPr>
            <p:ph type="title"/>
          </p:nvPr>
        </p:nvSpPr>
        <p:spPr>
          <a:xfrm>
            <a:off x="2414411" y="253580"/>
            <a:ext cx="6324600" cy="6356226"/>
          </a:xfrm>
        </p:spPr>
        <p:txBody>
          <a:bodyPr/>
          <a:lstStyle/>
          <a:p>
            <a:pPr algn="l"/>
            <a:r>
              <a:rPr lang="en-US"/>
              <a:t>Disclaimer</a:t>
            </a:r>
            <a:br>
              <a:rPr lang="en-US"/>
            </a:br>
            <a:br>
              <a:rPr lang="en-US"/>
            </a:br>
            <a:r>
              <a:rPr lang="en-US" sz="2400"/>
              <a:t>Rowan Programs are in a constant state of improvement.  Consult the most recent Program Guide available online for the most current information.</a:t>
            </a:r>
            <a:br>
              <a:rPr lang="en-US" sz="2400"/>
            </a:br>
            <a:endParaRPr lang="en-US"/>
          </a:p>
        </p:txBody>
      </p:sp>
      <p:sp>
        <p:nvSpPr>
          <p:cNvPr id="5" name="Text Placeholder 4">
            <a:extLst>
              <a:ext uri="{FF2B5EF4-FFF2-40B4-BE49-F238E27FC236}">
                <a16:creationId xmlns:a16="http://schemas.microsoft.com/office/drawing/2014/main" id="{0131D278-F306-35DB-FBFF-192F94AA6B42}"/>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102051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A4F2F73-8D30-C604-E3E6-70A635CAF319}"/>
              </a:ext>
            </a:extLst>
          </p:cNvPr>
          <p:cNvSpPr>
            <a:spLocks noGrp="1"/>
          </p:cNvSpPr>
          <p:nvPr>
            <p:ph idx="1"/>
          </p:nvPr>
        </p:nvSpPr>
        <p:spPr/>
        <p:txBody>
          <a:bodyPr/>
          <a:lstStyle/>
          <a:p>
            <a:pPr>
              <a:lnSpc>
                <a:spcPct val="114000"/>
              </a:lnSpc>
            </a:pPr>
            <a:r>
              <a:rPr lang="en-US"/>
              <a:t>The Master of Science in Cybersecurity will prepare students with the knowledge and skills needed to understand key issues along with present and emerging cyber threats to information systems, develop graduates with a sufficiently broad and strong technical foundation to understand and analyze cybersecurity vulnerabilities and protections and prepare students for specialized cybersecurity careers.</a:t>
            </a:r>
          </a:p>
        </p:txBody>
      </p:sp>
      <p:sp>
        <p:nvSpPr>
          <p:cNvPr id="4" name="Title 3">
            <a:extLst>
              <a:ext uri="{FF2B5EF4-FFF2-40B4-BE49-F238E27FC236}">
                <a16:creationId xmlns:a16="http://schemas.microsoft.com/office/drawing/2014/main" id="{8B3B78A9-8479-E970-EBB0-7AF1FC730012}"/>
              </a:ext>
            </a:extLst>
          </p:cNvPr>
          <p:cNvSpPr>
            <a:spLocks noGrp="1"/>
          </p:cNvSpPr>
          <p:nvPr>
            <p:ph type="title"/>
          </p:nvPr>
        </p:nvSpPr>
        <p:spPr/>
        <p:txBody>
          <a:bodyPr/>
          <a:lstStyle/>
          <a:p>
            <a:r>
              <a:rPr lang="en-US"/>
              <a:t>Program Description</a:t>
            </a:r>
          </a:p>
        </p:txBody>
      </p:sp>
    </p:spTree>
    <p:extLst>
      <p:ext uri="{BB962C8B-B14F-4D97-AF65-F5344CB8AC3E}">
        <p14:creationId xmlns:p14="http://schemas.microsoft.com/office/powerpoint/2010/main" val="622083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BF8BF2A8-EC91-BBE0-7901-4D800E528F24}"/>
              </a:ext>
            </a:extLst>
          </p:cNvPr>
          <p:cNvSpPr>
            <a:spLocks noGrp="1"/>
          </p:cNvSpPr>
          <p:nvPr>
            <p:ph sz="half" idx="1"/>
          </p:nvPr>
        </p:nvSpPr>
        <p:spPr>
          <a:xfrm>
            <a:off x="90152" y="1545465"/>
            <a:ext cx="4782355" cy="5203065"/>
          </a:xfrm>
          <a:solidFill>
            <a:schemeClr val="bg1"/>
          </a:solidFill>
        </p:spPr>
        <p:txBody>
          <a:bodyPr>
            <a:normAutofit/>
          </a:bodyPr>
          <a:lstStyle/>
          <a:p>
            <a:r>
              <a:rPr lang="en-US" sz="1600"/>
              <a:t>Graduate Seminar</a:t>
            </a:r>
          </a:p>
          <a:p>
            <a:pPr lvl="1"/>
            <a:r>
              <a:rPr lang="en-US" sz="1400"/>
              <a:t>This course!</a:t>
            </a:r>
          </a:p>
          <a:p>
            <a:pPr lvl="1"/>
            <a:r>
              <a:rPr lang="en-US" sz="1400" i="1"/>
              <a:t>Purpose</a:t>
            </a:r>
            <a:r>
              <a:rPr lang="en-US" sz="1400"/>
              <a:t>:  Orientation and Preparation</a:t>
            </a:r>
            <a:br>
              <a:rPr lang="en-US" sz="1400"/>
            </a:br>
            <a:endParaRPr lang="en-US" sz="1400"/>
          </a:p>
          <a:p>
            <a:r>
              <a:rPr lang="en-US" sz="1600"/>
              <a:t>Foundation Courses</a:t>
            </a:r>
          </a:p>
          <a:p>
            <a:pPr lvl="1"/>
            <a:r>
              <a:rPr lang="en-US" sz="1400"/>
              <a:t>Computer Science basics</a:t>
            </a:r>
          </a:p>
          <a:p>
            <a:pPr lvl="1"/>
            <a:r>
              <a:rPr lang="en-US" sz="1400" i="1"/>
              <a:t>Purpose</a:t>
            </a:r>
            <a:r>
              <a:rPr lang="en-US" sz="1400"/>
              <a:t>:  Program is open to all undergraduates</a:t>
            </a:r>
            <a:br>
              <a:rPr lang="en-US" sz="1400"/>
            </a:br>
            <a:endParaRPr lang="en-US" sz="1400"/>
          </a:p>
          <a:p>
            <a:r>
              <a:rPr lang="en-US" sz="1600"/>
              <a:t>Required Core Courses</a:t>
            </a:r>
          </a:p>
          <a:p>
            <a:pPr lvl="1"/>
            <a:r>
              <a:rPr lang="en-US" sz="1400" i="1"/>
              <a:t>Purpose</a:t>
            </a:r>
            <a:r>
              <a:rPr lang="en-US" sz="1400"/>
              <a:t>:  Courses needed to cover knowledge units</a:t>
            </a:r>
            <a:br>
              <a:rPr lang="en-US" sz="1400"/>
            </a:br>
            <a:r>
              <a:rPr lang="en-US" sz="1400"/>
              <a:t>                 to comply with National Security Agency /</a:t>
            </a:r>
            <a:br>
              <a:rPr lang="en-US" sz="1400"/>
            </a:br>
            <a:r>
              <a:rPr lang="en-US" sz="1400"/>
              <a:t>                 Department of Homeland Security</a:t>
            </a:r>
            <a:br>
              <a:rPr lang="en-US" sz="1400"/>
            </a:br>
            <a:r>
              <a:rPr lang="en-US" sz="1400"/>
              <a:t>                 curricular standards</a:t>
            </a:r>
            <a:br>
              <a:rPr lang="en-US" sz="1400"/>
            </a:br>
            <a:endParaRPr lang="en-US" sz="1400"/>
          </a:p>
          <a:p>
            <a:r>
              <a:rPr lang="en-US" sz="1600"/>
              <a:t>Business Skills for IT Professionals</a:t>
            </a:r>
          </a:p>
          <a:p>
            <a:pPr lvl="1"/>
            <a:r>
              <a:rPr lang="en-US" sz="1400"/>
              <a:t>Strategic Writing Class + other key business area</a:t>
            </a:r>
          </a:p>
          <a:p>
            <a:pPr lvl="1"/>
            <a:r>
              <a:rPr lang="en-US" sz="1400" i="1"/>
              <a:t>Purpose:  </a:t>
            </a:r>
            <a:r>
              <a:rPr lang="en-US" sz="1400"/>
              <a:t>Cybersecurity professonals need strong</a:t>
            </a:r>
            <a:br>
              <a:rPr lang="en-US" sz="1400"/>
            </a:br>
            <a:r>
              <a:rPr lang="en-US" sz="1400"/>
              <a:t>                  communication and business skills along</a:t>
            </a:r>
            <a:br>
              <a:rPr lang="en-US" sz="1400" i="1"/>
            </a:br>
            <a:r>
              <a:rPr lang="en-US" sz="1400" i="1"/>
              <a:t>                  </a:t>
            </a:r>
            <a:r>
              <a:rPr lang="en-US" sz="1400"/>
              <a:t>with technical knowledge</a:t>
            </a:r>
            <a:br>
              <a:rPr lang="en-US" sz="1400"/>
            </a:br>
            <a:r>
              <a:rPr lang="en-US" sz="1400"/>
              <a:t> </a:t>
            </a:r>
          </a:p>
          <a:p>
            <a:r>
              <a:rPr lang="en-US" sz="1600"/>
              <a:t>Elective Course – To allow for personal interests</a:t>
            </a:r>
          </a:p>
        </p:txBody>
      </p:sp>
      <p:graphicFrame>
        <p:nvGraphicFramePr>
          <p:cNvPr id="10" name="Content Placeholder 9">
            <a:extLst>
              <a:ext uri="{FF2B5EF4-FFF2-40B4-BE49-F238E27FC236}">
                <a16:creationId xmlns:a16="http://schemas.microsoft.com/office/drawing/2014/main" id="{99D36B98-8A36-B306-FEB3-D2DA2C800878}"/>
              </a:ext>
            </a:extLst>
          </p:cNvPr>
          <p:cNvGraphicFramePr>
            <a:graphicFrameLocks noGrp="1"/>
          </p:cNvGraphicFramePr>
          <p:nvPr>
            <p:ph sz="half" idx="2"/>
            <p:extLst>
              <p:ext uri="{D42A27DB-BD31-4B8C-83A1-F6EECF244321}">
                <p14:modId xmlns:p14="http://schemas.microsoft.com/office/powerpoint/2010/main" val="578693844"/>
              </p:ext>
            </p:extLst>
          </p:nvPr>
        </p:nvGraphicFramePr>
        <p:xfrm>
          <a:off x="4872507" y="1719263"/>
          <a:ext cx="4033368" cy="4911725"/>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3">
            <a:extLst>
              <a:ext uri="{FF2B5EF4-FFF2-40B4-BE49-F238E27FC236}">
                <a16:creationId xmlns:a16="http://schemas.microsoft.com/office/drawing/2014/main" id="{4ACCF207-F254-E549-91B5-D8DD04845BD0}"/>
              </a:ext>
            </a:extLst>
          </p:cNvPr>
          <p:cNvSpPr>
            <a:spLocks noGrp="1"/>
          </p:cNvSpPr>
          <p:nvPr>
            <p:ph type="title"/>
          </p:nvPr>
        </p:nvSpPr>
        <p:spPr/>
        <p:txBody>
          <a:bodyPr/>
          <a:lstStyle/>
          <a:p>
            <a:r>
              <a:rPr lang="en-US"/>
              <a:t>Program Structure</a:t>
            </a:r>
          </a:p>
        </p:txBody>
      </p:sp>
    </p:spTree>
    <p:extLst>
      <p:ext uri="{BB962C8B-B14F-4D97-AF65-F5344CB8AC3E}">
        <p14:creationId xmlns:p14="http://schemas.microsoft.com/office/powerpoint/2010/main" val="1443723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8589ABB-C3B5-505E-7EB2-C418D29056E8}"/>
              </a:ext>
            </a:extLst>
          </p:cNvPr>
          <p:cNvSpPr>
            <a:spLocks noGrp="1"/>
          </p:cNvSpPr>
          <p:nvPr>
            <p:ph sz="half" idx="1"/>
          </p:nvPr>
        </p:nvSpPr>
        <p:spPr/>
        <p:txBody>
          <a:bodyPr/>
          <a:lstStyle/>
          <a:p>
            <a:r>
              <a:rPr lang="en-US"/>
              <a:t>This program is also available in a fully online format</a:t>
            </a:r>
          </a:p>
        </p:txBody>
      </p:sp>
      <p:sp>
        <p:nvSpPr>
          <p:cNvPr id="3" name="Content Placeholder 2">
            <a:extLst>
              <a:ext uri="{FF2B5EF4-FFF2-40B4-BE49-F238E27FC236}">
                <a16:creationId xmlns:a16="http://schemas.microsoft.com/office/drawing/2014/main" id="{E6D6B72D-F3BD-9670-D602-AF2E4B04C56D}"/>
              </a:ext>
            </a:extLst>
          </p:cNvPr>
          <p:cNvSpPr>
            <a:spLocks noGrp="1"/>
          </p:cNvSpPr>
          <p:nvPr>
            <p:ph sz="half" idx="2"/>
          </p:nvPr>
        </p:nvSpPr>
        <p:spPr>
          <a:xfrm>
            <a:off x="4572000" y="1719071"/>
            <a:ext cx="4334494" cy="4912233"/>
          </a:xfrm>
        </p:spPr>
        <p:txBody>
          <a:bodyPr/>
          <a:lstStyle/>
          <a:p>
            <a:r>
              <a:rPr lang="en-US"/>
              <a:t>While the requirements of the online Masters in Cybersecurity are the same as the traditional face-to-face program, the variety of the elective courses will be more limited.</a:t>
            </a:r>
          </a:p>
        </p:txBody>
      </p:sp>
      <p:sp>
        <p:nvSpPr>
          <p:cNvPr id="4" name="Title 3">
            <a:extLst>
              <a:ext uri="{FF2B5EF4-FFF2-40B4-BE49-F238E27FC236}">
                <a16:creationId xmlns:a16="http://schemas.microsoft.com/office/drawing/2014/main" id="{E5FBD68B-4258-AC61-11B6-93FDB9043D4A}"/>
              </a:ext>
            </a:extLst>
          </p:cNvPr>
          <p:cNvSpPr>
            <a:spLocks noGrp="1"/>
          </p:cNvSpPr>
          <p:nvPr>
            <p:ph type="title"/>
          </p:nvPr>
        </p:nvSpPr>
        <p:spPr/>
        <p:txBody>
          <a:bodyPr/>
          <a:lstStyle/>
          <a:p>
            <a:r>
              <a:rPr lang="en-US"/>
              <a:t>The Online Version</a:t>
            </a:r>
          </a:p>
        </p:txBody>
      </p:sp>
    </p:spTree>
    <p:extLst>
      <p:ext uri="{BB962C8B-B14F-4D97-AF65-F5344CB8AC3E}">
        <p14:creationId xmlns:p14="http://schemas.microsoft.com/office/powerpoint/2010/main" val="747068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2">
      <a:dk1>
        <a:sysClr val="windowText" lastClr="000000"/>
      </a:dk1>
      <a:lt1>
        <a:sysClr val="window" lastClr="FFFFFF"/>
      </a:lt1>
      <a:dk2>
        <a:srgbClr val="860127"/>
      </a:dk2>
      <a:lt2>
        <a:srgbClr val="FEECEF"/>
      </a:lt2>
      <a:accent1>
        <a:srgbClr val="1F03EB"/>
      </a:accent1>
      <a:accent2>
        <a:srgbClr val="0070C0"/>
      </a:accent2>
      <a:accent3>
        <a:srgbClr val="A147C9"/>
      </a:accent3>
      <a:accent4>
        <a:srgbClr val="2E6C57"/>
      </a:accent4>
      <a:accent5>
        <a:srgbClr val="5B4672"/>
      </a:accent5>
      <a:accent6>
        <a:srgbClr val="45CBA2"/>
      </a:accent6>
      <a:hlink>
        <a:srgbClr val="47295D"/>
      </a:hlink>
      <a:folHlink>
        <a:srgbClr val="47295D"/>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BEA6A76FA62714883AEE11A0DA82FC0" ma:contentTypeVersion="13" ma:contentTypeDescription="Create a new document." ma:contentTypeScope="" ma:versionID="5727bee77fdd73aa7382726b70b21fc7">
  <xsd:schema xmlns:xsd="http://www.w3.org/2001/XMLSchema" xmlns:xs="http://www.w3.org/2001/XMLSchema" xmlns:p="http://schemas.microsoft.com/office/2006/metadata/properties" xmlns:ns3="1b2cce50-20c8-4be2-ab4a-8cf748c58f75" xmlns:ns4="cea88bd4-744b-42d7-a94f-f55256debc8b" targetNamespace="http://schemas.microsoft.com/office/2006/metadata/properties" ma:root="true" ma:fieldsID="e2974fd830a4a3f26ceb53e2dedac472" ns3:_="" ns4:_="">
    <xsd:import namespace="1b2cce50-20c8-4be2-ab4a-8cf748c58f75"/>
    <xsd:import namespace="cea88bd4-744b-42d7-a94f-f55256debc8b"/>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_activity" minOccurs="0"/>
                <xsd:element ref="ns3:MediaServiceObjectDetectorVersions" minOccurs="0"/>
                <xsd:element ref="ns3:MediaServiceSearchProperties" minOccurs="0"/>
                <xsd:element ref="ns3:MediaServiceDateTaken" minOccurs="0"/>
                <xsd:element ref="ns3:MediaServiceSystem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b2cce50-20c8-4be2-ab4a-8cf748c58f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3" nillable="true" ma:displayName="_activity" ma:hidden="true" ma:internalName="_activity">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SystemTags" ma:index="17" nillable="true" ma:displayName="MediaServiceSystemTags" ma:hidden="true" ma:internalName="MediaServiceSystemTags" ma:readOnly="true">
      <xsd:simpleType>
        <xsd:restriction base="dms:Note"/>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ea88bd4-744b-42d7-a94f-f55256debc8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1b2cce50-20c8-4be2-ab4a-8cf748c58f75" xsi:nil="true"/>
  </documentManagement>
</p:properties>
</file>

<file path=customXml/itemProps1.xml><?xml version="1.0" encoding="utf-8"?>
<ds:datastoreItem xmlns:ds="http://schemas.openxmlformats.org/officeDocument/2006/customXml" ds:itemID="{9C6500C7-0AD9-4301-A8D4-3950D3838E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b2cce50-20c8-4be2-ab4a-8cf748c58f75"/>
    <ds:schemaRef ds:uri="cea88bd4-744b-42d7-a94f-f55256debc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8CC6618-0B1E-47F2-90B3-63B9348ABBD9}">
  <ds:schemaRefs>
    <ds:schemaRef ds:uri="http://schemas.microsoft.com/sharepoint/v3/contenttype/forms"/>
  </ds:schemaRefs>
</ds:datastoreItem>
</file>

<file path=customXml/itemProps3.xml><?xml version="1.0" encoding="utf-8"?>
<ds:datastoreItem xmlns:ds="http://schemas.openxmlformats.org/officeDocument/2006/customXml" ds:itemID="{244658A1-7372-4169-9B7A-0065EEC30B92}">
  <ds:schemaRefs>
    <ds:schemaRef ds:uri="http://purl.org/dc/elements/1.1/"/>
    <ds:schemaRef ds:uri="http://schemas.microsoft.com/office/infopath/2007/PartnerControls"/>
    <ds:schemaRef ds:uri="http://schemas.microsoft.com/office/2006/metadata/properties"/>
    <ds:schemaRef ds:uri="http://purl.org/dc/terms/"/>
    <ds:schemaRef ds:uri="http://schemas.microsoft.com/office/2006/documentManagement/types"/>
    <ds:schemaRef ds:uri="http://schemas.openxmlformats.org/package/2006/metadata/core-properties"/>
    <ds:schemaRef ds:uri="cea88bd4-744b-42d7-a94f-f55256debc8b"/>
    <ds:schemaRef ds:uri="1b2cce50-20c8-4be2-ab4a-8cf748c58f75"/>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75420</TotalTime>
  <Words>281</Words>
  <Application>Microsoft Office PowerPoint</Application>
  <PresentationFormat>On-screen Show (4:3)</PresentationFormat>
  <Paragraphs>26</Paragraphs>
  <Slides>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 Narrow</vt:lpstr>
      <vt:lpstr>Calibri</vt:lpstr>
      <vt:lpstr>Franklin Gothic Medium</vt:lpstr>
      <vt:lpstr>Times</vt:lpstr>
      <vt:lpstr>Wingdings</vt:lpstr>
      <vt:lpstr>Wingdings 2</vt:lpstr>
      <vt:lpstr>Java Green</vt:lpstr>
      <vt:lpstr>CS 00500 – Graduate Seminar   Lesson 2.1   MS in Cybersecurity Program Guide Review </vt:lpstr>
      <vt:lpstr>Disclaimer  Rowan Programs are in a constant state of improvement.  Consult the most recent Program Guide available online for the most current information. </vt:lpstr>
      <vt:lpstr>Program Description</vt:lpstr>
      <vt:lpstr>Program Structure</vt:lpstr>
      <vt:lpstr>The Online Version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Myers, Jack F</cp:lastModifiedBy>
  <cp:revision>489</cp:revision>
  <dcterms:created xsi:type="dcterms:W3CDTF">2013-12-20T15:33:26Z</dcterms:created>
  <dcterms:modified xsi:type="dcterms:W3CDTF">2025-06-08T14:22:51Z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0x0101004BEA6A76FA62714883AEE11A0DA82FC0</vt:lpwstr>
  </property>
</Properties>
</file>