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4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4517" y="6615430"/>
            <a:ext cx="2844800" cy="274320"/>
          </a:xfrm>
        </p:spPr>
        <p:txBody>
          <a:bodyPr/>
          <a:lstStyle/>
          <a:p>
            <a:fld id="{E6F30DDD-5613-420D-BFAE-9FDA909A81F5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0" y="661543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37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1D2C00-4051-494E-A977-137197B29FE8}" type="datetime1">
              <a:rPr lang="en-US" smtClean="0">
                <a:solidFill>
                  <a:srgbClr val="FAF89D"/>
                </a:solidFill>
              </a:rPr>
              <a:pPr/>
              <a:t>7/19/2016</a:t>
            </a:fld>
            <a:endParaRPr lang="en-US">
              <a:solidFill>
                <a:srgbClr val="FAF89D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2C06F2-CDD6-4D4A-9B64-D9EB72CA5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FAF89D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1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/>
            </a:lvl1pPr>
            <a:lvl2pPr>
              <a:spcAft>
                <a:spcPts val="600"/>
              </a:spcAft>
              <a:defRPr spc="0"/>
            </a:lvl2pPr>
            <a:lvl3pPr>
              <a:spcAft>
                <a:spcPts val="600"/>
              </a:spcAft>
              <a:defRPr spc="0"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600190"/>
            <a:ext cx="2844800" cy="274320"/>
          </a:xfrm>
        </p:spPr>
        <p:txBody>
          <a:bodyPr/>
          <a:lstStyle/>
          <a:p>
            <a:fld id="{7AB79BEF-7C7E-4EC3-A0A2-7AB0F4F51B73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 dirty="0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60019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15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sw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B3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84297" y="159488"/>
            <a:ext cx="11780875" cy="1318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buClr>
                <a:schemeClr val="accent4"/>
              </a:buClr>
              <a:defRPr spc="0"/>
            </a:lvl1pPr>
            <a:lvl2pPr>
              <a:spcAft>
                <a:spcPts val="600"/>
              </a:spcAft>
              <a:defRPr spc="0"/>
            </a:lvl2pPr>
            <a:lvl3pPr>
              <a:spcAft>
                <a:spcPts val="600"/>
              </a:spcAft>
              <a:defRPr spc="0"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600190"/>
            <a:ext cx="2844800" cy="274320"/>
          </a:xfrm>
        </p:spPr>
        <p:txBody>
          <a:bodyPr/>
          <a:lstStyle/>
          <a:p>
            <a:fld id="{7AB79BEF-7C7E-4EC3-A0A2-7AB0F4F51B73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 dirty="0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60019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 cap="none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3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8695" y="6600825"/>
            <a:ext cx="2844800" cy="274320"/>
          </a:xfrm>
        </p:spPr>
        <p:txBody>
          <a:bodyPr/>
          <a:lstStyle/>
          <a:p>
            <a:fld id="{C715CDA6-468B-4914-9119-2CA166CC068C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0" y="660019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74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B3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4297" y="159488"/>
            <a:ext cx="11780875" cy="1318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buClr>
                <a:schemeClr val="accent4"/>
              </a:buCl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buClr>
                <a:schemeClr val="accent4"/>
              </a:buCl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8695" y="6600825"/>
            <a:ext cx="2844800" cy="274320"/>
          </a:xfrm>
        </p:spPr>
        <p:txBody>
          <a:bodyPr/>
          <a:lstStyle/>
          <a:p>
            <a:fld id="{C715CDA6-468B-4914-9119-2CA166CC068C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0" y="660019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81848" y="355847"/>
            <a:ext cx="11175013" cy="1054394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7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685801"/>
            <a:ext cx="11210524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569710"/>
            <a:ext cx="2844800" cy="274320"/>
          </a:xfrm>
        </p:spPr>
        <p:txBody>
          <a:bodyPr/>
          <a:lstStyle/>
          <a:p>
            <a:fld id="{7AB79BEF-7C7E-4EC3-A0A2-7AB0F4F51B73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56971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08000" y="152401"/>
            <a:ext cx="11175013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52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B3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685801"/>
            <a:ext cx="11210524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569710"/>
            <a:ext cx="2844800" cy="274320"/>
          </a:xfrm>
        </p:spPr>
        <p:txBody>
          <a:bodyPr/>
          <a:lstStyle/>
          <a:p>
            <a:fld id="{7AB79BEF-7C7E-4EC3-A0A2-7AB0F4F51B73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56971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08000" y="152401"/>
            <a:ext cx="11175013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1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9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34DD70-68F0-4DEF-81F9-71079D2F1371}" type="datetime1">
              <a:rPr lang="en-US" smtClean="0"/>
              <a:pPr/>
              <a:t>7/19/2016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26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4517" y="6600190"/>
            <a:ext cx="2844800" cy="274320"/>
          </a:xfrm>
        </p:spPr>
        <p:txBody>
          <a:bodyPr/>
          <a:lstStyle/>
          <a:p>
            <a:fld id="{3DD63199-ED02-43C5-98B2-403BD5B5424D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0" y="660019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5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4517" y="6646630"/>
            <a:ext cx="2844800" cy="274320"/>
          </a:xfrm>
        </p:spPr>
        <p:txBody>
          <a:bodyPr/>
          <a:lstStyle/>
          <a:p>
            <a:fld id="{58F7003A-EE07-45D0-8EDE-BE72C64253B7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4000" y="6646630"/>
            <a:ext cx="4470400" cy="274320"/>
          </a:xfrm>
        </p:spPr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0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DDD-5613-420D-BFAE-9FDA909A81F5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9BFE-46BB-4B94-9063-9A78EB540FB4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prstClr val="black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24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>
                <a:solidFill>
                  <a:srgbClr val="FAF89D"/>
                </a:solidFill>
              </a:rPr>
              <a:pPr/>
              <a:t>7/19/2016</a:t>
            </a:fld>
            <a:endParaRPr lang="en-US">
              <a:solidFill>
                <a:srgbClr val="FAF8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AF89D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srgbClr val="AC956E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rgbClr val="AC956E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srgbClr val="AC956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07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8F3307-CA20-40BA-A7E7-17A69DE3C3A7}" type="datetime1">
              <a:rPr lang="en-US" smtClean="0">
                <a:solidFill>
                  <a:prstClr val="black"/>
                </a:solidFill>
              </a:rPr>
              <a:pPr/>
              <a:t>7/19/2016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494" y="76201"/>
            <a:ext cx="11175013" cy="558553"/>
          </a:xfrm>
        </p:spPr>
        <p:txBody>
          <a:bodyPr/>
          <a:lstStyle>
            <a:lvl1pPr>
              <a:defRPr sz="2000" u="sng" spc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10979573" y="6631305"/>
            <a:ext cx="777288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srgbClr val="AC956E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rgbClr val="AC956E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srgbClr val="AC956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87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C21C-5AB2-4D28-971B-798B2161F9E2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06F2-CDD6-4D4A-9B64-D9EB72CA5C65}" type="slidenum">
              <a:rPr lang="en-US" smtClean="0">
                <a:solidFill>
                  <a:srgbClr val="303030"/>
                </a:solidFill>
              </a:rPr>
              <a:pPr/>
              <a:t>‹#›</a:t>
            </a:fld>
            <a:endParaRPr lang="en-US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97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EC08-F9A5-44D0-B88B-B21FE8D9C62E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2C06F2-CDD6-4D4A-9B64-D9EB72CA5C65}" type="slidenum">
              <a:rPr lang="en-US" smtClean="0">
                <a:solidFill>
                  <a:srgbClr val="FAF89D"/>
                </a:solidFill>
              </a:rPr>
              <a:pPr/>
              <a:t>‹#›</a:t>
            </a:fld>
            <a:endParaRPr lang="en-US">
              <a:solidFill>
                <a:srgbClr val="FAF8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4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4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3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2FC0-D52D-4D9B-93A8-05D7CCA102D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8C775-4D09-4113-B2AE-BE9667D0D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0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DFCCB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9D87F41-6843-4E69-8327-FFD93063886E}" type="datetime1">
              <a:rPr lang="en-US" smtClean="0">
                <a:solidFill>
                  <a:srgbClr val="303030"/>
                </a:solidFill>
              </a:rPr>
              <a:pPr/>
              <a:t>7/19/2016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1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i="1" dirty="0" smtClean="0">
                <a:solidFill>
                  <a:srgbClr val="FF0000"/>
                </a:solidFill>
              </a:rPr>
              <a:t>modified</a:t>
            </a:r>
            <a:r>
              <a:rPr lang="en-US" i="1" dirty="0" smtClean="0"/>
              <a:t> </a:t>
            </a:r>
            <a:r>
              <a:rPr lang="en-US" dirty="0" err="1" smtClean="0"/>
              <a:t>Sakila</a:t>
            </a:r>
            <a:r>
              <a:rPr lang="en-US" dirty="0" smtClean="0"/>
              <a:t> database to produce statistics on the categories of movies.  Produce the report below: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and UNION </a:t>
            </a:r>
            <a:br>
              <a:rPr lang="en-US" dirty="0" smtClean="0"/>
            </a:br>
            <a:r>
              <a:rPr lang="en-US" dirty="0" smtClean="0"/>
              <a:t>can be Powerful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34" y="0"/>
            <a:ext cx="1508166" cy="163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037" y="2644775"/>
            <a:ext cx="5474230" cy="39618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41734" y="3264158"/>
            <a:ext cx="14901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Wait, how many movies are in the database?</a:t>
            </a:r>
          </a:p>
          <a:p>
            <a:pPr algn="ctr"/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Do these numbers add up?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id">
  <a:themeElements>
    <a:clrScheme name="Database">
      <a:dk1>
        <a:sysClr val="windowText" lastClr="000000"/>
      </a:dk1>
      <a:lt1>
        <a:srgbClr val="FDFCCB"/>
      </a:lt1>
      <a:dk2>
        <a:srgbClr val="303030"/>
      </a:dk2>
      <a:lt2>
        <a:srgbClr val="FAF89D"/>
      </a:lt2>
      <a:accent1>
        <a:srgbClr val="CCB218"/>
      </a:accent1>
      <a:accent2>
        <a:srgbClr val="726056"/>
      </a:accent2>
      <a:accent3>
        <a:srgbClr val="AC956E"/>
      </a:accent3>
      <a:accent4>
        <a:srgbClr val="6F0101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Comic Sans MS</vt:lpstr>
      <vt:lpstr>Franklin Gothic Medium</vt:lpstr>
      <vt:lpstr>Wingdings</vt:lpstr>
      <vt:lpstr>Wingdings 2</vt:lpstr>
      <vt:lpstr>Office Theme</vt:lpstr>
      <vt:lpstr>Grid</vt:lpstr>
      <vt:lpstr>PowerPoint Presentation</vt:lpstr>
      <vt:lpstr>Count and UNION  can be Powerful</vt:lpstr>
    </vt:vector>
  </TitlesOfParts>
  <Company>Rowan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Jack F</dc:creator>
  <cp:lastModifiedBy>Myers, Jack F</cp:lastModifiedBy>
  <cp:revision>1</cp:revision>
  <dcterms:created xsi:type="dcterms:W3CDTF">2016-07-19T20:24:29Z</dcterms:created>
  <dcterms:modified xsi:type="dcterms:W3CDTF">2016-07-19T20:24:58Z</dcterms:modified>
</cp:coreProperties>
</file>