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65760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>
        <p:scale>
          <a:sx n="91" d="100"/>
          <a:sy n="91" d="100"/>
        </p:scale>
        <p:origin x="29" y="-17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5985936"/>
            <a:ext cx="31089600" cy="12733867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9210869"/>
            <a:ext cx="27432000" cy="8830731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F905-C05F-46DB-93E4-22AE1BABDA91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34623-6BBB-41B4-8069-9E116DCB2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5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F905-C05F-46DB-93E4-22AE1BABDA91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34623-6BBB-41B4-8069-9E116DCB2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3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947334"/>
            <a:ext cx="7886700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947334"/>
            <a:ext cx="23202900" cy="3099646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F905-C05F-46DB-93E4-22AE1BABDA91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34623-6BBB-41B4-8069-9E116DCB2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08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F905-C05F-46DB-93E4-22AE1BABDA91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34623-6BBB-41B4-8069-9E116DCB2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8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9118611"/>
            <a:ext cx="31546800" cy="15214597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24477144"/>
            <a:ext cx="31546800" cy="8000997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F905-C05F-46DB-93E4-22AE1BABDA91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34623-6BBB-41B4-8069-9E116DCB2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9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9736667"/>
            <a:ext cx="15544800" cy="23207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9736667"/>
            <a:ext cx="15544800" cy="23207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F905-C05F-46DB-93E4-22AE1BABDA91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34623-6BBB-41B4-8069-9E116DCB2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1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947342"/>
            <a:ext cx="31546800" cy="706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8966203"/>
            <a:ext cx="15473360" cy="4394197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3360400"/>
            <a:ext cx="15473360" cy="19651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8966203"/>
            <a:ext cx="15549564" cy="4394197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3360400"/>
            <a:ext cx="15549564" cy="19651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F905-C05F-46DB-93E4-22AE1BABDA91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34623-6BBB-41B4-8069-9E116DCB2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6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F905-C05F-46DB-93E4-22AE1BABDA91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34623-6BBB-41B4-8069-9E116DCB2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4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F905-C05F-46DB-93E4-22AE1BABDA91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34623-6BBB-41B4-8069-9E116DCB2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2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2438400"/>
            <a:ext cx="11796712" cy="85344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5266275"/>
            <a:ext cx="18516600" cy="25992667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10972800"/>
            <a:ext cx="11796712" cy="20328469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F905-C05F-46DB-93E4-22AE1BABDA91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34623-6BBB-41B4-8069-9E116DCB2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6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2438400"/>
            <a:ext cx="11796712" cy="85344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5266275"/>
            <a:ext cx="18516600" cy="25992667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10972800"/>
            <a:ext cx="11796712" cy="20328469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1F905-C05F-46DB-93E4-22AE1BABDA91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34623-6BBB-41B4-8069-9E116DCB2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0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947342"/>
            <a:ext cx="3154680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9736667"/>
            <a:ext cx="3154680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33900542"/>
            <a:ext cx="82296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1F905-C05F-46DB-93E4-22AE1BABDA91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33900542"/>
            <a:ext cx="123444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33900542"/>
            <a:ext cx="82296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34623-6BBB-41B4-8069-9E116DCB2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2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6003E41-9388-47AB-9B95-26426F186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485" y="1191480"/>
            <a:ext cx="33404532" cy="3334028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076A019-6CE2-44CC-81B5-90A142DB6E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7" y="765107"/>
            <a:ext cx="35363029" cy="35363029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C499897-9992-4E15-B785-16F32C39E9C0}"/>
              </a:ext>
            </a:extLst>
          </p:cNvPr>
          <p:cNvSpPr/>
          <p:nvPr/>
        </p:nvSpPr>
        <p:spPr>
          <a:xfrm>
            <a:off x="1161661" y="34234016"/>
            <a:ext cx="499187" cy="66247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46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faolan myers</dc:creator>
  <cp:lastModifiedBy>jack faolan myers</cp:lastModifiedBy>
  <cp:revision>4</cp:revision>
  <dcterms:created xsi:type="dcterms:W3CDTF">2018-06-17T13:29:11Z</dcterms:created>
  <dcterms:modified xsi:type="dcterms:W3CDTF">2018-06-20T03:14:41Z</dcterms:modified>
</cp:coreProperties>
</file>