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1"/>
  </p:notesMasterIdLst>
  <p:sldIdLst>
    <p:sldId id="257" r:id="rId2"/>
    <p:sldId id="270" r:id="rId3"/>
    <p:sldId id="273" r:id="rId4"/>
    <p:sldId id="274" r:id="rId5"/>
    <p:sldId id="275" r:id="rId6"/>
    <p:sldId id="277" r:id="rId7"/>
    <p:sldId id="278" r:id="rId8"/>
    <p:sldId id="279" r:id="rId9"/>
    <p:sldId id="28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8451"/>
    <a:srgbClr val="6E55D7"/>
    <a:srgbClr val="F33AF8"/>
    <a:srgbClr val="FAAAFC"/>
    <a:srgbClr val="AFA1E9"/>
    <a:srgbClr val="7EC492"/>
    <a:srgbClr val="0066CC"/>
    <a:srgbClr val="764600"/>
    <a:srgbClr val="D67F00"/>
    <a:srgbClr val="FFBB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2" autoAdjust="0"/>
    <p:restoredTop sz="85041" autoAdjust="0"/>
  </p:normalViewPr>
  <p:slideViewPr>
    <p:cSldViewPr snapToGrid="0">
      <p:cViewPr>
        <p:scale>
          <a:sx n="69" d="100"/>
          <a:sy n="69" d="100"/>
        </p:scale>
        <p:origin x="324" y="60"/>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7BE11A-2AC9-42C1-AFF0-4BBEB1A979FF}" type="doc">
      <dgm:prSet loTypeId="urn:microsoft.com/office/officeart/2005/8/layout/pyramid1" loCatId="pyramid" qsTypeId="urn:microsoft.com/office/officeart/2005/8/quickstyle/simple1" qsCatId="simple" csTypeId="urn:microsoft.com/office/officeart/2005/8/colors/colorful1" csCatId="colorful" phldr="1"/>
      <dgm:spPr/>
    </dgm:pt>
    <dgm:pt modelId="{F1878808-9314-498C-900B-75EDCED202CB}">
      <dgm:prSet phldrT="[Text]" custT="1"/>
      <dgm:spPr>
        <a:solidFill>
          <a:schemeClr val="accent5">
            <a:lumMod val="60000"/>
            <a:lumOff val="40000"/>
          </a:schemeClr>
        </a:solidFill>
      </dgm:spPr>
      <dgm:t>
        <a:bodyPr/>
        <a:lstStyle/>
        <a:p>
          <a:br>
            <a:rPr lang="en-US" sz="2000" dirty="0"/>
          </a:br>
          <a:br>
            <a:rPr lang="en-US" sz="2000" dirty="0"/>
          </a:br>
          <a:br>
            <a:rPr lang="en-US" sz="2000" dirty="0"/>
          </a:br>
          <a:r>
            <a:rPr lang="en-US" sz="2000" dirty="0"/>
            <a:t>Problem</a:t>
          </a:r>
        </a:p>
      </dgm:t>
    </dgm:pt>
    <dgm:pt modelId="{C894BCA2-E595-4C0A-BB31-1C99479B2651}" type="parTrans" cxnId="{F736971D-3787-4AAD-9E8F-C96F0A1A7504}">
      <dgm:prSet/>
      <dgm:spPr/>
      <dgm:t>
        <a:bodyPr/>
        <a:lstStyle/>
        <a:p>
          <a:endParaRPr lang="en-US" sz="1400"/>
        </a:p>
      </dgm:t>
    </dgm:pt>
    <dgm:pt modelId="{14F737CC-C026-402D-B80F-A0EACD69E16C}" type="sibTrans" cxnId="{F736971D-3787-4AAD-9E8F-C96F0A1A7504}">
      <dgm:prSet/>
      <dgm:spPr/>
      <dgm:t>
        <a:bodyPr/>
        <a:lstStyle/>
        <a:p>
          <a:endParaRPr lang="en-US" sz="1400"/>
        </a:p>
      </dgm:t>
    </dgm:pt>
    <dgm:pt modelId="{9738546D-22D5-4875-9710-50B64E9537CA}">
      <dgm:prSet phldrT="[Text]" custT="1"/>
      <dgm:spPr>
        <a:solidFill>
          <a:srgbClr val="AFA1E9"/>
        </a:solidFill>
      </dgm:spPr>
      <dgm:t>
        <a:bodyPr/>
        <a:lstStyle/>
        <a:p>
          <a:br>
            <a:rPr lang="en-US" sz="2000" dirty="0"/>
          </a:br>
          <a:br>
            <a:rPr lang="en-US" sz="2000" dirty="0"/>
          </a:br>
          <a:br>
            <a:rPr lang="en-US" sz="2000" dirty="0"/>
          </a:br>
          <a:r>
            <a:rPr lang="en-US" sz="2000" dirty="0"/>
            <a:t>Incident</a:t>
          </a:r>
        </a:p>
      </dgm:t>
    </dgm:pt>
    <dgm:pt modelId="{9C6AB692-65DC-45DD-9225-5B89EE75D668}" type="parTrans" cxnId="{DD5FA31A-ECFD-4D9F-85A3-DFFDF3B52A72}">
      <dgm:prSet/>
      <dgm:spPr/>
      <dgm:t>
        <a:bodyPr/>
        <a:lstStyle/>
        <a:p>
          <a:endParaRPr lang="en-US" sz="1400"/>
        </a:p>
      </dgm:t>
    </dgm:pt>
    <dgm:pt modelId="{09B61D6C-E86E-4747-913C-144E89248A1F}" type="sibTrans" cxnId="{DD5FA31A-ECFD-4D9F-85A3-DFFDF3B52A72}">
      <dgm:prSet/>
      <dgm:spPr/>
      <dgm:t>
        <a:bodyPr/>
        <a:lstStyle/>
        <a:p>
          <a:endParaRPr lang="en-US" sz="1400"/>
        </a:p>
      </dgm:t>
    </dgm:pt>
    <dgm:pt modelId="{92B2C364-011E-4284-88F8-6F70CB0CC877}">
      <dgm:prSet phldrT="[Text]" custT="1"/>
      <dgm:spPr>
        <a:solidFill>
          <a:schemeClr val="accent1">
            <a:lumMod val="40000"/>
            <a:lumOff val="60000"/>
          </a:schemeClr>
        </a:solidFill>
      </dgm:spPr>
      <dgm:t>
        <a:bodyPr/>
        <a:lstStyle/>
        <a:p>
          <a:br>
            <a:rPr lang="en-US" sz="2000" dirty="0"/>
          </a:br>
          <a:br>
            <a:rPr lang="en-US" sz="2000" dirty="0"/>
          </a:br>
          <a:br>
            <a:rPr lang="en-US" sz="2000" dirty="0"/>
          </a:br>
          <a:r>
            <a:rPr lang="en-US" sz="2000" dirty="0"/>
            <a:t>Alert</a:t>
          </a:r>
        </a:p>
      </dgm:t>
    </dgm:pt>
    <dgm:pt modelId="{A80D9E26-CE87-4BE4-9DFB-BE81A29C76C5}" type="parTrans" cxnId="{8BBC8A04-F3A8-4517-90DF-33438C3DC485}">
      <dgm:prSet/>
      <dgm:spPr/>
      <dgm:t>
        <a:bodyPr/>
        <a:lstStyle/>
        <a:p>
          <a:endParaRPr lang="en-US" sz="1400"/>
        </a:p>
      </dgm:t>
    </dgm:pt>
    <dgm:pt modelId="{692F0CC1-BE4E-4515-A4EF-0A6D45430FBA}" type="sibTrans" cxnId="{8BBC8A04-F3A8-4517-90DF-33438C3DC485}">
      <dgm:prSet/>
      <dgm:spPr/>
      <dgm:t>
        <a:bodyPr/>
        <a:lstStyle/>
        <a:p>
          <a:endParaRPr lang="en-US" sz="1400"/>
        </a:p>
      </dgm:t>
    </dgm:pt>
    <dgm:pt modelId="{2399C319-02A8-43DB-9391-BED891DC715B}">
      <dgm:prSet phldrT="[Text]" custT="1"/>
      <dgm:spPr>
        <a:solidFill>
          <a:srgbClr val="FAAAFC"/>
        </a:solidFill>
      </dgm:spPr>
      <dgm:t>
        <a:bodyPr/>
        <a:lstStyle/>
        <a:p>
          <a:br>
            <a:rPr lang="en-US" sz="2000" dirty="0"/>
          </a:br>
          <a:br>
            <a:rPr lang="en-US" sz="2000" dirty="0"/>
          </a:br>
          <a:br>
            <a:rPr lang="en-US" sz="2000" dirty="0"/>
          </a:br>
          <a:r>
            <a:rPr lang="en-US" sz="2000" dirty="0"/>
            <a:t>Event</a:t>
          </a:r>
        </a:p>
      </dgm:t>
    </dgm:pt>
    <dgm:pt modelId="{D819F5ED-F53D-4DE2-95EF-BA07728C6FDD}" type="parTrans" cxnId="{311877B1-B3EF-441A-864A-58900A30AAFB}">
      <dgm:prSet/>
      <dgm:spPr/>
      <dgm:t>
        <a:bodyPr/>
        <a:lstStyle/>
        <a:p>
          <a:endParaRPr lang="en-US" sz="1400"/>
        </a:p>
      </dgm:t>
    </dgm:pt>
    <dgm:pt modelId="{48FE9F9E-D82C-456C-BD49-208A29241272}" type="sibTrans" cxnId="{311877B1-B3EF-441A-864A-58900A30AAFB}">
      <dgm:prSet/>
      <dgm:spPr/>
      <dgm:t>
        <a:bodyPr/>
        <a:lstStyle/>
        <a:p>
          <a:endParaRPr lang="en-US" sz="1400"/>
        </a:p>
      </dgm:t>
    </dgm:pt>
    <dgm:pt modelId="{9922783E-3407-4073-B3E4-EA8861036901}" type="pres">
      <dgm:prSet presAssocID="{F77BE11A-2AC9-42C1-AFF0-4BBEB1A979FF}" presName="Name0" presStyleCnt="0">
        <dgm:presLayoutVars>
          <dgm:dir/>
          <dgm:animLvl val="lvl"/>
          <dgm:resizeHandles val="exact"/>
        </dgm:presLayoutVars>
      </dgm:prSet>
      <dgm:spPr/>
    </dgm:pt>
    <dgm:pt modelId="{BEAC7490-9F09-4EB3-98C5-6405E603CB8F}" type="pres">
      <dgm:prSet presAssocID="{F1878808-9314-498C-900B-75EDCED202CB}" presName="Name8" presStyleCnt="0"/>
      <dgm:spPr/>
    </dgm:pt>
    <dgm:pt modelId="{F1A9150B-759A-497A-B64F-98E062E2C375}" type="pres">
      <dgm:prSet presAssocID="{F1878808-9314-498C-900B-75EDCED202CB}" presName="level" presStyleLbl="node1" presStyleIdx="0" presStyleCnt="4">
        <dgm:presLayoutVars>
          <dgm:chMax val="1"/>
          <dgm:bulletEnabled val="1"/>
        </dgm:presLayoutVars>
      </dgm:prSet>
      <dgm:spPr/>
    </dgm:pt>
    <dgm:pt modelId="{F1FCA8BA-48A6-4010-AD83-5C63E3D22123}" type="pres">
      <dgm:prSet presAssocID="{F1878808-9314-498C-900B-75EDCED202CB}" presName="levelTx" presStyleLbl="revTx" presStyleIdx="0" presStyleCnt="0">
        <dgm:presLayoutVars>
          <dgm:chMax val="1"/>
          <dgm:bulletEnabled val="1"/>
        </dgm:presLayoutVars>
      </dgm:prSet>
      <dgm:spPr/>
    </dgm:pt>
    <dgm:pt modelId="{33614A62-8C8C-4973-A1C9-F81DD22476DC}" type="pres">
      <dgm:prSet presAssocID="{9738546D-22D5-4875-9710-50B64E9537CA}" presName="Name8" presStyleCnt="0"/>
      <dgm:spPr/>
    </dgm:pt>
    <dgm:pt modelId="{ADF1DF8C-3EC1-40BD-A321-E8218E1B4602}" type="pres">
      <dgm:prSet presAssocID="{9738546D-22D5-4875-9710-50B64E9537CA}" presName="level" presStyleLbl="node1" presStyleIdx="1" presStyleCnt="4">
        <dgm:presLayoutVars>
          <dgm:chMax val="1"/>
          <dgm:bulletEnabled val="1"/>
        </dgm:presLayoutVars>
      </dgm:prSet>
      <dgm:spPr/>
    </dgm:pt>
    <dgm:pt modelId="{B1175206-547B-4D56-811E-A0FCE3B2564C}" type="pres">
      <dgm:prSet presAssocID="{9738546D-22D5-4875-9710-50B64E9537CA}" presName="levelTx" presStyleLbl="revTx" presStyleIdx="0" presStyleCnt="0">
        <dgm:presLayoutVars>
          <dgm:chMax val="1"/>
          <dgm:bulletEnabled val="1"/>
        </dgm:presLayoutVars>
      </dgm:prSet>
      <dgm:spPr/>
    </dgm:pt>
    <dgm:pt modelId="{D5DAEFBA-1853-4356-A432-5EFDD9ADB000}" type="pres">
      <dgm:prSet presAssocID="{92B2C364-011E-4284-88F8-6F70CB0CC877}" presName="Name8" presStyleCnt="0"/>
      <dgm:spPr/>
    </dgm:pt>
    <dgm:pt modelId="{ACF4BE6C-0DF1-45D4-8666-29EB838859DE}" type="pres">
      <dgm:prSet presAssocID="{92B2C364-011E-4284-88F8-6F70CB0CC877}" presName="level" presStyleLbl="node1" presStyleIdx="2" presStyleCnt="4">
        <dgm:presLayoutVars>
          <dgm:chMax val="1"/>
          <dgm:bulletEnabled val="1"/>
        </dgm:presLayoutVars>
      </dgm:prSet>
      <dgm:spPr/>
    </dgm:pt>
    <dgm:pt modelId="{D14E70D6-F131-4CBF-BF4F-7F403DC9A38C}" type="pres">
      <dgm:prSet presAssocID="{92B2C364-011E-4284-88F8-6F70CB0CC877}" presName="levelTx" presStyleLbl="revTx" presStyleIdx="0" presStyleCnt="0">
        <dgm:presLayoutVars>
          <dgm:chMax val="1"/>
          <dgm:bulletEnabled val="1"/>
        </dgm:presLayoutVars>
      </dgm:prSet>
      <dgm:spPr/>
    </dgm:pt>
    <dgm:pt modelId="{583D4EC7-7E68-43E5-8C71-EF4F8C71D988}" type="pres">
      <dgm:prSet presAssocID="{2399C319-02A8-43DB-9391-BED891DC715B}" presName="Name8" presStyleCnt="0"/>
      <dgm:spPr/>
    </dgm:pt>
    <dgm:pt modelId="{09A6ED6A-0409-4589-ACEB-71258200BB68}" type="pres">
      <dgm:prSet presAssocID="{2399C319-02A8-43DB-9391-BED891DC715B}" presName="level" presStyleLbl="node1" presStyleIdx="3" presStyleCnt="4">
        <dgm:presLayoutVars>
          <dgm:chMax val="1"/>
          <dgm:bulletEnabled val="1"/>
        </dgm:presLayoutVars>
      </dgm:prSet>
      <dgm:spPr/>
    </dgm:pt>
    <dgm:pt modelId="{04E4EA7C-C903-43A0-A77D-B185BDB07732}" type="pres">
      <dgm:prSet presAssocID="{2399C319-02A8-43DB-9391-BED891DC715B}" presName="levelTx" presStyleLbl="revTx" presStyleIdx="0" presStyleCnt="0">
        <dgm:presLayoutVars>
          <dgm:chMax val="1"/>
          <dgm:bulletEnabled val="1"/>
        </dgm:presLayoutVars>
      </dgm:prSet>
      <dgm:spPr/>
    </dgm:pt>
  </dgm:ptLst>
  <dgm:cxnLst>
    <dgm:cxn modelId="{8BBC8A04-F3A8-4517-90DF-33438C3DC485}" srcId="{F77BE11A-2AC9-42C1-AFF0-4BBEB1A979FF}" destId="{92B2C364-011E-4284-88F8-6F70CB0CC877}" srcOrd="2" destOrd="0" parTransId="{A80D9E26-CE87-4BE4-9DFB-BE81A29C76C5}" sibTransId="{692F0CC1-BE4E-4515-A4EF-0A6D45430FBA}"/>
    <dgm:cxn modelId="{D2E37017-CC24-41A6-8E7B-DABBC6CC6244}" type="presOf" srcId="{9738546D-22D5-4875-9710-50B64E9537CA}" destId="{ADF1DF8C-3EC1-40BD-A321-E8218E1B4602}" srcOrd="0" destOrd="0" presId="urn:microsoft.com/office/officeart/2005/8/layout/pyramid1"/>
    <dgm:cxn modelId="{DD5FA31A-ECFD-4D9F-85A3-DFFDF3B52A72}" srcId="{F77BE11A-2AC9-42C1-AFF0-4BBEB1A979FF}" destId="{9738546D-22D5-4875-9710-50B64E9537CA}" srcOrd="1" destOrd="0" parTransId="{9C6AB692-65DC-45DD-9225-5B89EE75D668}" sibTransId="{09B61D6C-E86E-4747-913C-144E89248A1F}"/>
    <dgm:cxn modelId="{F736971D-3787-4AAD-9E8F-C96F0A1A7504}" srcId="{F77BE11A-2AC9-42C1-AFF0-4BBEB1A979FF}" destId="{F1878808-9314-498C-900B-75EDCED202CB}" srcOrd="0" destOrd="0" parTransId="{C894BCA2-E595-4C0A-BB31-1C99479B2651}" sibTransId="{14F737CC-C026-402D-B80F-A0EACD69E16C}"/>
    <dgm:cxn modelId="{CFA90C21-4E0D-42BC-B6D1-20773DEC5340}" type="presOf" srcId="{F77BE11A-2AC9-42C1-AFF0-4BBEB1A979FF}" destId="{9922783E-3407-4073-B3E4-EA8861036901}" srcOrd="0" destOrd="0" presId="urn:microsoft.com/office/officeart/2005/8/layout/pyramid1"/>
    <dgm:cxn modelId="{D83FB55E-FE70-428F-A1BE-7187AA2FBF1D}" type="presOf" srcId="{2399C319-02A8-43DB-9391-BED891DC715B}" destId="{09A6ED6A-0409-4589-ACEB-71258200BB68}" srcOrd="0" destOrd="0" presId="urn:microsoft.com/office/officeart/2005/8/layout/pyramid1"/>
    <dgm:cxn modelId="{E5638272-8850-4E5C-B518-F3D88533015E}" type="presOf" srcId="{9738546D-22D5-4875-9710-50B64E9537CA}" destId="{B1175206-547B-4D56-811E-A0FCE3B2564C}" srcOrd="1" destOrd="0" presId="urn:microsoft.com/office/officeart/2005/8/layout/pyramid1"/>
    <dgm:cxn modelId="{311877B1-B3EF-441A-864A-58900A30AAFB}" srcId="{F77BE11A-2AC9-42C1-AFF0-4BBEB1A979FF}" destId="{2399C319-02A8-43DB-9391-BED891DC715B}" srcOrd="3" destOrd="0" parTransId="{D819F5ED-F53D-4DE2-95EF-BA07728C6FDD}" sibTransId="{48FE9F9E-D82C-456C-BD49-208A29241272}"/>
    <dgm:cxn modelId="{087D7DB6-CF6F-427D-A1E2-7E0664FC95EA}" type="presOf" srcId="{F1878808-9314-498C-900B-75EDCED202CB}" destId="{F1A9150B-759A-497A-B64F-98E062E2C375}" srcOrd="0" destOrd="0" presId="urn:microsoft.com/office/officeart/2005/8/layout/pyramid1"/>
    <dgm:cxn modelId="{7808CFBA-299E-462B-A6E3-26F36E7277C1}" type="presOf" srcId="{2399C319-02A8-43DB-9391-BED891DC715B}" destId="{04E4EA7C-C903-43A0-A77D-B185BDB07732}" srcOrd="1" destOrd="0" presId="urn:microsoft.com/office/officeart/2005/8/layout/pyramid1"/>
    <dgm:cxn modelId="{B5655DC6-EBBE-4FC1-9352-006F8E06B2ED}" type="presOf" srcId="{92B2C364-011E-4284-88F8-6F70CB0CC877}" destId="{D14E70D6-F131-4CBF-BF4F-7F403DC9A38C}" srcOrd="1" destOrd="0" presId="urn:microsoft.com/office/officeart/2005/8/layout/pyramid1"/>
    <dgm:cxn modelId="{C3A40AD8-EDAE-4F86-9FEF-85B8F0D414CA}" type="presOf" srcId="{92B2C364-011E-4284-88F8-6F70CB0CC877}" destId="{ACF4BE6C-0DF1-45D4-8666-29EB838859DE}" srcOrd="0" destOrd="0" presId="urn:microsoft.com/office/officeart/2005/8/layout/pyramid1"/>
    <dgm:cxn modelId="{016B59EB-7F90-48E0-85D1-2ECC8225BE7A}" type="presOf" srcId="{F1878808-9314-498C-900B-75EDCED202CB}" destId="{F1FCA8BA-48A6-4010-AD83-5C63E3D22123}" srcOrd="1" destOrd="0" presId="urn:microsoft.com/office/officeart/2005/8/layout/pyramid1"/>
    <dgm:cxn modelId="{2A35D6EE-3A93-4110-A5DC-D826EFD63825}" type="presParOf" srcId="{9922783E-3407-4073-B3E4-EA8861036901}" destId="{BEAC7490-9F09-4EB3-98C5-6405E603CB8F}" srcOrd="0" destOrd="0" presId="urn:microsoft.com/office/officeart/2005/8/layout/pyramid1"/>
    <dgm:cxn modelId="{ECDEC20F-2674-428A-A10D-12AAD910DF17}" type="presParOf" srcId="{BEAC7490-9F09-4EB3-98C5-6405E603CB8F}" destId="{F1A9150B-759A-497A-B64F-98E062E2C375}" srcOrd="0" destOrd="0" presId="urn:microsoft.com/office/officeart/2005/8/layout/pyramid1"/>
    <dgm:cxn modelId="{5DAC199E-CFD9-43A1-AA8A-AE614099B26B}" type="presParOf" srcId="{BEAC7490-9F09-4EB3-98C5-6405E603CB8F}" destId="{F1FCA8BA-48A6-4010-AD83-5C63E3D22123}" srcOrd="1" destOrd="0" presId="urn:microsoft.com/office/officeart/2005/8/layout/pyramid1"/>
    <dgm:cxn modelId="{3356FF5A-4AC9-46C1-9F80-520808AC5D29}" type="presParOf" srcId="{9922783E-3407-4073-B3E4-EA8861036901}" destId="{33614A62-8C8C-4973-A1C9-F81DD22476DC}" srcOrd="1" destOrd="0" presId="urn:microsoft.com/office/officeart/2005/8/layout/pyramid1"/>
    <dgm:cxn modelId="{DDD1B742-A116-41AD-B61E-292666A06A4A}" type="presParOf" srcId="{33614A62-8C8C-4973-A1C9-F81DD22476DC}" destId="{ADF1DF8C-3EC1-40BD-A321-E8218E1B4602}" srcOrd="0" destOrd="0" presId="urn:microsoft.com/office/officeart/2005/8/layout/pyramid1"/>
    <dgm:cxn modelId="{8B85C988-36FE-4ABD-8C5C-2A468B7A3C7C}" type="presParOf" srcId="{33614A62-8C8C-4973-A1C9-F81DD22476DC}" destId="{B1175206-547B-4D56-811E-A0FCE3B2564C}" srcOrd="1" destOrd="0" presId="urn:microsoft.com/office/officeart/2005/8/layout/pyramid1"/>
    <dgm:cxn modelId="{821A0767-B0E7-4598-9C26-F1AF2AC36B08}" type="presParOf" srcId="{9922783E-3407-4073-B3E4-EA8861036901}" destId="{D5DAEFBA-1853-4356-A432-5EFDD9ADB000}" srcOrd="2" destOrd="0" presId="urn:microsoft.com/office/officeart/2005/8/layout/pyramid1"/>
    <dgm:cxn modelId="{5744F1E0-2324-4F81-AAEC-5E3DBD173543}" type="presParOf" srcId="{D5DAEFBA-1853-4356-A432-5EFDD9ADB000}" destId="{ACF4BE6C-0DF1-45D4-8666-29EB838859DE}" srcOrd="0" destOrd="0" presId="urn:microsoft.com/office/officeart/2005/8/layout/pyramid1"/>
    <dgm:cxn modelId="{CFDECD77-D58F-499C-94F1-99124059482C}" type="presParOf" srcId="{D5DAEFBA-1853-4356-A432-5EFDD9ADB000}" destId="{D14E70D6-F131-4CBF-BF4F-7F403DC9A38C}" srcOrd="1" destOrd="0" presId="urn:microsoft.com/office/officeart/2005/8/layout/pyramid1"/>
    <dgm:cxn modelId="{88535D54-838D-4171-AFAC-DE379BB6FB6C}" type="presParOf" srcId="{9922783E-3407-4073-B3E4-EA8861036901}" destId="{583D4EC7-7E68-43E5-8C71-EF4F8C71D988}" srcOrd="3" destOrd="0" presId="urn:microsoft.com/office/officeart/2005/8/layout/pyramid1"/>
    <dgm:cxn modelId="{EAD4C5D1-9F65-44A7-A7A6-D3AA13134C19}" type="presParOf" srcId="{583D4EC7-7E68-43E5-8C71-EF4F8C71D988}" destId="{09A6ED6A-0409-4589-ACEB-71258200BB68}" srcOrd="0" destOrd="0" presId="urn:microsoft.com/office/officeart/2005/8/layout/pyramid1"/>
    <dgm:cxn modelId="{7EB0D341-17C9-4023-898A-F5E6FD0B5C88}" type="presParOf" srcId="{583D4EC7-7E68-43E5-8C71-EF4F8C71D988}" destId="{04E4EA7C-C903-43A0-A77D-B185BDB07732}"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7BE11A-2AC9-42C1-AFF0-4BBEB1A979FF}" type="doc">
      <dgm:prSet loTypeId="urn:microsoft.com/office/officeart/2005/8/layout/pyramid1" loCatId="pyramid" qsTypeId="urn:microsoft.com/office/officeart/2005/8/quickstyle/simple1" qsCatId="simple" csTypeId="urn:microsoft.com/office/officeart/2005/8/colors/colorful1" csCatId="colorful" phldr="1"/>
      <dgm:spPr/>
    </dgm:pt>
    <dgm:pt modelId="{F1878808-9314-498C-900B-75EDCED202CB}">
      <dgm:prSet phldrT="[Text]" custT="1"/>
      <dgm:spPr>
        <a:solidFill>
          <a:schemeClr val="accent5">
            <a:lumMod val="60000"/>
            <a:lumOff val="40000"/>
          </a:schemeClr>
        </a:solidFill>
      </dgm:spPr>
      <dgm:t>
        <a:bodyPr/>
        <a:lstStyle/>
        <a:p>
          <a:br>
            <a:rPr lang="en-US" sz="2000" dirty="0"/>
          </a:br>
          <a:br>
            <a:rPr lang="en-US" sz="2000" dirty="0"/>
          </a:br>
          <a:br>
            <a:rPr lang="en-US" sz="2000" dirty="0"/>
          </a:br>
          <a:r>
            <a:rPr lang="en-US" sz="2000" dirty="0"/>
            <a:t>Problem</a:t>
          </a:r>
        </a:p>
      </dgm:t>
    </dgm:pt>
    <dgm:pt modelId="{C894BCA2-E595-4C0A-BB31-1C99479B2651}" type="parTrans" cxnId="{F736971D-3787-4AAD-9E8F-C96F0A1A7504}">
      <dgm:prSet/>
      <dgm:spPr/>
      <dgm:t>
        <a:bodyPr/>
        <a:lstStyle/>
        <a:p>
          <a:endParaRPr lang="en-US" sz="1400"/>
        </a:p>
      </dgm:t>
    </dgm:pt>
    <dgm:pt modelId="{14F737CC-C026-402D-B80F-A0EACD69E16C}" type="sibTrans" cxnId="{F736971D-3787-4AAD-9E8F-C96F0A1A7504}">
      <dgm:prSet/>
      <dgm:spPr/>
      <dgm:t>
        <a:bodyPr/>
        <a:lstStyle/>
        <a:p>
          <a:endParaRPr lang="en-US" sz="1400"/>
        </a:p>
      </dgm:t>
    </dgm:pt>
    <dgm:pt modelId="{9738546D-22D5-4875-9710-50B64E9537CA}">
      <dgm:prSet phldrT="[Text]" custT="1"/>
      <dgm:spPr>
        <a:solidFill>
          <a:srgbClr val="AFA1E9"/>
        </a:solidFill>
      </dgm:spPr>
      <dgm:t>
        <a:bodyPr/>
        <a:lstStyle/>
        <a:p>
          <a:br>
            <a:rPr lang="en-US" sz="2000" dirty="0"/>
          </a:br>
          <a:br>
            <a:rPr lang="en-US" sz="2000" dirty="0"/>
          </a:br>
          <a:br>
            <a:rPr lang="en-US" sz="2000" dirty="0"/>
          </a:br>
          <a:r>
            <a:rPr lang="en-US" sz="2000" dirty="0"/>
            <a:t>Incident</a:t>
          </a:r>
        </a:p>
      </dgm:t>
    </dgm:pt>
    <dgm:pt modelId="{9C6AB692-65DC-45DD-9225-5B89EE75D668}" type="parTrans" cxnId="{DD5FA31A-ECFD-4D9F-85A3-DFFDF3B52A72}">
      <dgm:prSet/>
      <dgm:spPr/>
      <dgm:t>
        <a:bodyPr/>
        <a:lstStyle/>
        <a:p>
          <a:endParaRPr lang="en-US" sz="1400"/>
        </a:p>
      </dgm:t>
    </dgm:pt>
    <dgm:pt modelId="{09B61D6C-E86E-4747-913C-144E89248A1F}" type="sibTrans" cxnId="{DD5FA31A-ECFD-4D9F-85A3-DFFDF3B52A72}">
      <dgm:prSet/>
      <dgm:spPr/>
      <dgm:t>
        <a:bodyPr/>
        <a:lstStyle/>
        <a:p>
          <a:endParaRPr lang="en-US" sz="1400"/>
        </a:p>
      </dgm:t>
    </dgm:pt>
    <dgm:pt modelId="{92B2C364-011E-4284-88F8-6F70CB0CC877}">
      <dgm:prSet phldrT="[Text]" custT="1"/>
      <dgm:spPr>
        <a:solidFill>
          <a:schemeClr val="accent1">
            <a:lumMod val="40000"/>
            <a:lumOff val="60000"/>
          </a:schemeClr>
        </a:solidFill>
      </dgm:spPr>
      <dgm:t>
        <a:bodyPr/>
        <a:lstStyle/>
        <a:p>
          <a:br>
            <a:rPr lang="en-US" sz="2000" dirty="0"/>
          </a:br>
          <a:br>
            <a:rPr lang="en-US" sz="2000" dirty="0"/>
          </a:br>
          <a:br>
            <a:rPr lang="en-US" sz="2000" dirty="0"/>
          </a:br>
          <a:r>
            <a:rPr lang="en-US" sz="2000" dirty="0"/>
            <a:t>Alert</a:t>
          </a:r>
        </a:p>
      </dgm:t>
    </dgm:pt>
    <dgm:pt modelId="{A80D9E26-CE87-4BE4-9DFB-BE81A29C76C5}" type="parTrans" cxnId="{8BBC8A04-F3A8-4517-90DF-33438C3DC485}">
      <dgm:prSet/>
      <dgm:spPr/>
      <dgm:t>
        <a:bodyPr/>
        <a:lstStyle/>
        <a:p>
          <a:endParaRPr lang="en-US" sz="1400"/>
        </a:p>
      </dgm:t>
    </dgm:pt>
    <dgm:pt modelId="{692F0CC1-BE4E-4515-A4EF-0A6D45430FBA}" type="sibTrans" cxnId="{8BBC8A04-F3A8-4517-90DF-33438C3DC485}">
      <dgm:prSet/>
      <dgm:spPr/>
      <dgm:t>
        <a:bodyPr/>
        <a:lstStyle/>
        <a:p>
          <a:endParaRPr lang="en-US" sz="1400"/>
        </a:p>
      </dgm:t>
    </dgm:pt>
    <dgm:pt modelId="{2399C319-02A8-43DB-9391-BED891DC715B}">
      <dgm:prSet phldrT="[Text]" custT="1"/>
      <dgm:spPr>
        <a:solidFill>
          <a:srgbClr val="FAAAFC"/>
        </a:solidFill>
      </dgm:spPr>
      <dgm:t>
        <a:bodyPr/>
        <a:lstStyle/>
        <a:p>
          <a:br>
            <a:rPr lang="en-US" sz="2000" dirty="0"/>
          </a:br>
          <a:br>
            <a:rPr lang="en-US" sz="2000" dirty="0"/>
          </a:br>
          <a:br>
            <a:rPr lang="en-US" sz="2000" dirty="0"/>
          </a:br>
          <a:r>
            <a:rPr lang="en-US" sz="2000" dirty="0"/>
            <a:t>Event</a:t>
          </a:r>
        </a:p>
      </dgm:t>
    </dgm:pt>
    <dgm:pt modelId="{D819F5ED-F53D-4DE2-95EF-BA07728C6FDD}" type="parTrans" cxnId="{311877B1-B3EF-441A-864A-58900A30AAFB}">
      <dgm:prSet/>
      <dgm:spPr/>
      <dgm:t>
        <a:bodyPr/>
        <a:lstStyle/>
        <a:p>
          <a:endParaRPr lang="en-US" sz="1400"/>
        </a:p>
      </dgm:t>
    </dgm:pt>
    <dgm:pt modelId="{48FE9F9E-D82C-456C-BD49-208A29241272}" type="sibTrans" cxnId="{311877B1-B3EF-441A-864A-58900A30AAFB}">
      <dgm:prSet/>
      <dgm:spPr/>
      <dgm:t>
        <a:bodyPr/>
        <a:lstStyle/>
        <a:p>
          <a:endParaRPr lang="en-US" sz="1400"/>
        </a:p>
      </dgm:t>
    </dgm:pt>
    <dgm:pt modelId="{9922783E-3407-4073-B3E4-EA8861036901}" type="pres">
      <dgm:prSet presAssocID="{F77BE11A-2AC9-42C1-AFF0-4BBEB1A979FF}" presName="Name0" presStyleCnt="0">
        <dgm:presLayoutVars>
          <dgm:dir/>
          <dgm:animLvl val="lvl"/>
          <dgm:resizeHandles val="exact"/>
        </dgm:presLayoutVars>
      </dgm:prSet>
      <dgm:spPr/>
    </dgm:pt>
    <dgm:pt modelId="{BEAC7490-9F09-4EB3-98C5-6405E603CB8F}" type="pres">
      <dgm:prSet presAssocID="{F1878808-9314-498C-900B-75EDCED202CB}" presName="Name8" presStyleCnt="0"/>
      <dgm:spPr/>
    </dgm:pt>
    <dgm:pt modelId="{F1A9150B-759A-497A-B64F-98E062E2C375}" type="pres">
      <dgm:prSet presAssocID="{F1878808-9314-498C-900B-75EDCED202CB}" presName="level" presStyleLbl="node1" presStyleIdx="0" presStyleCnt="4">
        <dgm:presLayoutVars>
          <dgm:chMax val="1"/>
          <dgm:bulletEnabled val="1"/>
        </dgm:presLayoutVars>
      </dgm:prSet>
      <dgm:spPr/>
    </dgm:pt>
    <dgm:pt modelId="{F1FCA8BA-48A6-4010-AD83-5C63E3D22123}" type="pres">
      <dgm:prSet presAssocID="{F1878808-9314-498C-900B-75EDCED202CB}" presName="levelTx" presStyleLbl="revTx" presStyleIdx="0" presStyleCnt="0">
        <dgm:presLayoutVars>
          <dgm:chMax val="1"/>
          <dgm:bulletEnabled val="1"/>
        </dgm:presLayoutVars>
      </dgm:prSet>
      <dgm:spPr/>
    </dgm:pt>
    <dgm:pt modelId="{33614A62-8C8C-4973-A1C9-F81DD22476DC}" type="pres">
      <dgm:prSet presAssocID="{9738546D-22D5-4875-9710-50B64E9537CA}" presName="Name8" presStyleCnt="0"/>
      <dgm:spPr/>
    </dgm:pt>
    <dgm:pt modelId="{ADF1DF8C-3EC1-40BD-A321-E8218E1B4602}" type="pres">
      <dgm:prSet presAssocID="{9738546D-22D5-4875-9710-50B64E9537CA}" presName="level" presStyleLbl="node1" presStyleIdx="1" presStyleCnt="4">
        <dgm:presLayoutVars>
          <dgm:chMax val="1"/>
          <dgm:bulletEnabled val="1"/>
        </dgm:presLayoutVars>
      </dgm:prSet>
      <dgm:spPr/>
    </dgm:pt>
    <dgm:pt modelId="{B1175206-547B-4D56-811E-A0FCE3B2564C}" type="pres">
      <dgm:prSet presAssocID="{9738546D-22D5-4875-9710-50B64E9537CA}" presName="levelTx" presStyleLbl="revTx" presStyleIdx="0" presStyleCnt="0">
        <dgm:presLayoutVars>
          <dgm:chMax val="1"/>
          <dgm:bulletEnabled val="1"/>
        </dgm:presLayoutVars>
      </dgm:prSet>
      <dgm:spPr/>
    </dgm:pt>
    <dgm:pt modelId="{D5DAEFBA-1853-4356-A432-5EFDD9ADB000}" type="pres">
      <dgm:prSet presAssocID="{92B2C364-011E-4284-88F8-6F70CB0CC877}" presName="Name8" presStyleCnt="0"/>
      <dgm:spPr/>
    </dgm:pt>
    <dgm:pt modelId="{ACF4BE6C-0DF1-45D4-8666-29EB838859DE}" type="pres">
      <dgm:prSet presAssocID="{92B2C364-011E-4284-88F8-6F70CB0CC877}" presName="level" presStyleLbl="node1" presStyleIdx="2" presStyleCnt="4">
        <dgm:presLayoutVars>
          <dgm:chMax val="1"/>
          <dgm:bulletEnabled val="1"/>
        </dgm:presLayoutVars>
      </dgm:prSet>
      <dgm:spPr/>
    </dgm:pt>
    <dgm:pt modelId="{D14E70D6-F131-4CBF-BF4F-7F403DC9A38C}" type="pres">
      <dgm:prSet presAssocID="{92B2C364-011E-4284-88F8-6F70CB0CC877}" presName="levelTx" presStyleLbl="revTx" presStyleIdx="0" presStyleCnt="0">
        <dgm:presLayoutVars>
          <dgm:chMax val="1"/>
          <dgm:bulletEnabled val="1"/>
        </dgm:presLayoutVars>
      </dgm:prSet>
      <dgm:spPr/>
    </dgm:pt>
    <dgm:pt modelId="{583D4EC7-7E68-43E5-8C71-EF4F8C71D988}" type="pres">
      <dgm:prSet presAssocID="{2399C319-02A8-43DB-9391-BED891DC715B}" presName="Name8" presStyleCnt="0"/>
      <dgm:spPr/>
    </dgm:pt>
    <dgm:pt modelId="{09A6ED6A-0409-4589-ACEB-71258200BB68}" type="pres">
      <dgm:prSet presAssocID="{2399C319-02A8-43DB-9391-BED891DC715B}" presName="level" presStyleLbl="node1" presStyleIdx="3" presStyleCnt="4">
        <dgm:presLayoutVars>
          <dgm:chMax val="1"/>
          <dgm:bulletEnabled val="1"/>
        </dgm:presLayoutVars>
      </dgm:prSet>
      <dgm:spPr/>
    </dgm:pt>
    <dgm:pt modelId="{04E4EA7C-C903-43A0-A77D-B185BDB07732}" type="pres">
      <dgm:prSet presAssocID="{2399C319-02A8-43DB-9391-BED891DC715B}" presName="levelTx" presStyleLbl="revTx" presStyleIdx="0" presStyleCnt="0">
        <dgm:presLayoutVars>
          <dgm:chMax val="1"/>
          <dgm:bulletEnabled val="1"/>
        </dgm:presLayoutVars>
      </dgm:prSet>
      <dgm:spPr/>
    </dgm:pt>
  </dgm:ptLst>
  <dgm:cxnLst>
    <dgm:cxn modelId="{8BBC8A04-F3A8-4517-90DF-33438C3DC485}" srcId="{F77BE11A-2AC9-42C1-AFF0-4BBEB1A979FF}" destId="{92B2C364-011E-4284-88F8-6F70CB0CC877}" srcOrd="2" destOrd="0" parTransId="{A80D9E26-CE87-4BE4-9DFB-BE81A29C76C5}" sibTransId="{692F0CC1-BE4E-4515-A4EF-0A6D45430FBA}"/>
    <dgm:cxn modelId="{D2E37017-CC24-41A6-8E7B-DABBC6CC6244}" type="presOf" srcId="{9738546D-22D5-4875-9710-50B64E9537CA}" destId="{ADF1DF8C-3EC1-40BD-A321-E8218E1B4602}" srcOrd="0" destOrd="0" presId="urn:microsoft.com/office/officeart/2005/8/layout/pyramid1"/>
    <dgm:cxn modelId="{DD5FA31A-ECFD-4D9F-85A3-DFFDF3B52A72}" srcId="{F77BE11A-2AC9-42C1-AFF0-4BBEB1A979FF}" destId="{9738546D-22D5-4875-9710-50B64E9537CA}" srcOrd="1" destOrd="0" parTransId="{9C6AB692-65DC-45DD-9225-5B89EE75D668}" sibTransId="{09B61D6C-E86E-4747-913C-144E89248A1F}"/>
    <dgm:cxn modelId="{F736971D-3787-4AAD-9E8F-C96F0A1A7504}" srcId="{F77BE11A-2AC9-42C1-AFF0-4BBEB1A979FF}" destId="{F1878808-9314-498C-900B-75EDCED202CB}" srcOrd="0" destOrd="0" parTransId="{C894BCA2-E595-4C0A-BB31-1C99479B2651}" sibTransId="{14F737CC-C026-402D-B80F-A0EACD69E16C}"/>
    <dgm:cxn modelId="{CFA90C21-4E0D-42BC-B6D1-20773DEC5340}" type="presOf" srcId="{F77BE11A-2AC9-42C1-AFF0-4BBEB1A979FF}" destId="{9922783E-3407-4073-B3E4-EA8861036901}" srcOrd="0" destOrd="0" presId="urn:microsoft.com/office/officeart/2005/8/layout/pyramid1"/>
    <dgm:cxn modelId="{D83FB55E-FE70-428F-A1BE-7187AA2FBF1D}" type="presOf" srcId="{2399C319-02A8-43DB-9391-BED891DC715B}" destId="{09A6ED6A-0409-4589-ACEB-71258200BB68}" srcOrd="0" destOrd="0" presId="urn:microsoft.com/office/officeart/2005/8/layout/pyramid1"/>
    <dgm:cxn modelId="{E5638272-8850-4E5C-B518-F3D88533015E}" type="presOf" srcId="{9738546D-22D5-4875-9710-50B64E9537CA}" destId="{B1175206-547B-4D56-811E-A0FCE3B2564C}" srcOrd="1" destOrd="0" presId="urn:microsoft.com/office/officeart/2005/8/layout/pyramid1"/>
    <dgm:cxn modelId="{311877B1-B3EF-441A-864A-58900A30AAFB}" srcId="{F77BE11A-2AC9-42C1-AFF0-4BBEB1A979FF}" destId="{2399C319-02A8-43DB-9391-BED891DC715B}" srcOrd="3" destOrd="0" parTransId="{D819F5ED-F53D-4DE2-95EF-BA07728C6FDD}" sibTransId="{48FE9F9E-D82C-456C-BD49-208A29241272}"/>
    <dgm:cxn modelId="{087D7DB6-CF6F-427D-A1E2-7E0664FC95EA}" type="presOf" srcId="{F1878808-9314-498C-900B-75EDCED202CB}" destId="{F1A9150B-759A-497A-B64F-98E062E2C375}" srcOrd="0" destOrd="0" presId="urn:microsoft.com/office/officeart/2005/8/layout/pyramid1"/>
    <dgm:cxn modelId="{7808CFBA-299E-462B-A6E3-26F36E7277C1}" type="presOf" srcId="{2399C319-02A8-43DB-9391-BED891DC715B}" destId="{04E4EA7C-C903-43A0-A77D-B185BDB07732}" srcOrd="1" destOrd="0" presId="urn:microsoft.com/office/officeart/2005/8/layout/pyramid1"/>
    <dgm:cxn modelId="{B5655DC6-EBBE-4FC1-9352-006F8E06B2ED}" type="presOf" srcId="{92B2C364-011E-4284-88F8-6F70CB0CC877}" destId="{D14E70D6-F131-4CBF-BF4F-7F403DC9A38C}" srcOrd="1" destOrd="0" presId="urn:microsoft.com/office/officeart/2005/8/layout/pyramid1"/>
    <dgm:cxn modelId="{C3A40AD8-EDAE-4F86-9FEF-85B8F0D414CA}" type="presOf" srcId="{92B2C364-011E-4284-88F8-6F70CB0CC877}" destId="{ACF4BE6C-0DF1-45D4-8666-29EB838859DE}" srcOrd="0" destOrd="0" presId="urn:microsoft.com/office/officeart/2005/8/layout/pyramid1"/>
    <dgm:cxn modelId="{016B59EB-7F90-48E0-85D1-2ECC8225BE7A}" type="presOf" srcId="{F1878808-9314-498C-900B-75EDCED202CB}" destId="{F1FCA8BA-48A6-4010-AD83-5C63E3D22123}" srcOrd="1" destOrd="0" presId="urn:microsoft.com/office/officeart/2005/8/layout/pyramid1"/>
    <dgm:cxn modelId="{2A35D6EE-3A93-4110-A5DC-D826EFD63825}" type="presParOf" srcId="{9922783E-3407-4073-B3E4-EA8861036901}" destId="{BEAC7490-9F09-4EB3-98C5-6405E603CB8F}" srcOrd="0" destOrd="0" presId="urn:microsoft.com/office/officeart/2005/8/layout/pyramid1"/>
    <dgm:cxn modelId="{ECDEC20F-2674-428A-A10D-12AAD910DF17}" type="presParOf" srcId="{BEAC7490-9F09-4EB3-98C5-6405E603CB8F}" destId="{F1A9150B-759A-497A-B64F-98E062E2C375}" srcOrd="0" destOrd="0" presId="urn:microsoft.com/office/officeart/2005/8/layout/pyramid1"/>
    <dgm:cxn modelId="{5DAC199E-CFD9-43A1-AA8A-AE614099B26B}" type="presParOf" srcId="{BEAC7490-9F09-4EB3-98C5-6405E603CB8F}" destId="{F1FCA8BA-48A6-4010-AD83-5C63E3D22123}" srcOrd="1" destOrd="0" presId="urn:microsoft.com/office/officeart/2005/8/layout/pyramid1"/>
    <dgm:cxn modelId="{3356FF5A-4AC9-46C1-9F80-520808AC5D29}" type="presParOf" srcId="{9922783E-3407-4073-B3E4-EA8861036901}" destId="{33614A62-8C8C-4973-A1C9-F81DD22476DC}" srcOrd="1" destOrd="0" presId="urn:microsoft.com/office/officeart/2005/8/layout/pyramid1"/>
    <dgm:cxn modelId="{DDD1B742-A116-41AD-B61E-292666A06A4A}" type="presParOf" srcId="{33614A62-8C8C-4973-A1C9-F81DD22476DC}" destId="{ADF1DF8C-3EC1-40BD-A321-E8218E1B4602}" srcOrd="0" destOrd="0" presId="urn:microsoft.com/office/officeart/2005/8/layout/pyramid1"/>
    <dgm:cxn modelId="{8B85C988-36FE-4ABD-8C5C-2A468B7A3C7C}" type="presParOf" srcId="{33614A62-8C8C-4973-A1C9-F81DD22476DC}" destId="{B1175206-547B-4D56-811E-A0FCE3B2564C}" srcOrd="1" destOrd="0" presId="urn:microsoft.com/office/officeart/2005/8/layout/pyramid1"/>
    <dgm:cxn modelId="{821A0767-B0E7-4598-9C26-F1AF2AC36B08}" type="presParOf" srcId="{9922783E-3407-4073-B3E4-EA8861036901}" destId="{D5DAEFBA-1853-4356-A432-5EFDD9ADB000}" srcOrd="2" destOrd="0" presId="urn:microsoft.com/office/officeart/2005/8/layout/pyramid1"/>
    <dgm:cxn modelId="{5744F1E0-2324-4F81-AAEC-5E3DBD173543}" type="presParOf" srcId="{D5DAEFBA-1853-4356-A432-5EFDD9ADB000}" destId="{ACF4BE6C-0DF1-45D4-8666-29EB838859DE}" srcOrd="0" destOrd="0" presId="urn:microsoft.com/office/officeart/2005/8/layout/pyramid1"/>
    <dgm:cxn modelId="{CFDECD77-D58F-499C-94F1-99124059482C}" type="presParOf" srcId="{D5DAEFBA-1853-4356-A432-5EFDD9ADB000}" destId="{D14E70D6-F131-4CBF-BF4F-7F403DC9A38C}" srcOrd="1" destOrd="0" presId="urn:microsoft.com/office/officeart/2005/8/layout/pyramid1"/>
    <dgm:cxn modelId="{88535D54-838D-4171-AFAC-DE379BB6FB6C}" type="presParOf" srcId="{9922783E-3407-4073-B3E4-EA8861036901}" destId="{583D4EC7-7E68-43E5-8C71-EF4F8C71D988}" srcOrd="3" destOrd="0" presId="urn:microsoft.com/office/officeart/2005/8/layout/pyramid1"/>
    <dgm:cxn modelId="{EAD4C5D1-9F65-44A7-A7A6-D3AA13134C19}" type="presParOf" srcId="{583D4EC7-7E68-43E5-8C71-EF4F8C71D988}" destId="{09A6ED6A-0409-4589-ACEB-71258200BB68}" srcOrd="0" destOrd="0" presId="urn:microsoft.com/office/officeart/2005/8/layout/pyramid1"/>
    <dgm:cxn modelId="{7EB0D341-17C9-4023-898A-F5E6FD0B5C88}" type="presParOf" srcId="{583D4EC7-7E68-43E5-8C71-EF4F8C71D988}" destId="{04E4EA7C-C903-43A0-A77D-B185BDB07732}"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77BE11A-2AC9-42C1-AFF0-4BBEB1A979FF}" type="doc">
      <dgm:prSet loTypeId="urn:microsoft.com/office/officeart/2005/8/layout/pyramid1" loCatId="pyramid" qsTypeId="urn:microsoft.com/office/officeart/2005/8/quickstyle/simple1" qsCatId="simple" csTypeId="urn:microsoft.com/office/officeart/2005/8/colors/colorful1" csCatId="colorful" phldr="1"/>
      <dgm:spPr/>
    </dgm:pt>
    <dgm:pt modelId="{F1878808-9314-498C-900B-75EDCED202CB}">
      <dgm:prSet phldrT="[Text]" custT="1"/>
      <dgm:spPr>
        <a:solidFill>
          <a:schemeClr val="bg2"/>
        </a:solidFill>
      </dgm:spPr>
      <dgm:t>
        <a:bodyPr/>
        <a:lstStyle/>
        <a:p>
          <a:br>
            <a:rPr lang="en-US" sz="2000" dirty="0"/>
          </a:br>
          <a:br>
            <a:rPr lang="en-US" sz="2000" dirty="0"/>
          </a:br>
          <a:br>
            <a:rPr lang="en-US" sz="2000" dirty="0"/>
          </a:br>
          <a:endParaRPr lang="en-US" sz="2000" dirty="0"/>
        </a:p>
      </dgm:t>
    </dgm:pt>
    <dgm:pt modelId="{C894BCA2-E595-4C0A-BB31-1C99479B2651}" type="parTrans" cxnId="{F736971D-3787-4AAD-9E8F-C96F0A1A7504}">
      <dgm:prSet/>
      <dgm:spPr/>
      <dgm:t>
        <a:bodyPr/>
        <a:lstStyle/>
        <a:p>
          <a:endParaRPr lang="en-US" sz="1400"/>
        </a:p>
      </dgm:t>
    </dgm:pt>
    <dgm:pt modelId="{14F737CC-C026-402D-B80F-A0EACD69E16C}" type="sibTrans" cxnId="{F736971D-3787-4AAD-9E8F-C96F0A1A7504}">
      <dgm:prSet/>
      <dgm:spPr/>
      <dgm:t>
        <a:bodyPr/>
        <a:lstStyle/>
        <a:p>
          <a:endParaRPr lang="en-US" sz="1400"/>
        </a:p>
      </dgm:t>
    </dgm:pt>
    <dgm:pt modelId="{92B2C364-011E-4284-88F8-6F70CB0CC877}">
      <dgm:prSet phldrT="[Text]" custT="1"/>
      <dgm:spPr>
        <a:solidFill>
          <a:schemeClr val="accent1">
            <a:lumMod val="40000"/>
            <a:lumOff val="60000"/>
          </a:schemeClr>
        </a:solidFill>
      </dgm:spPr>
      <dgm:t>
        <a:bodyPr/>
        <a:lstStyle/>
        <a:p>
          <a:br>
            <a:rPr lang="en-US" sz="2000" dirty="0"/>
          </a:br>
          <a:br>
            <a:rPr lang="en-US" sz="2000" dirty="0"/>
          </a:br>
          <a:br>
            <a:rPr lang="en-US" sz="2000" dirty="0"/>
          </a:br>
          <a:r>
            <a:rPr lang="en-US" sz="2000" dirty="0"/>
            <a:t>Alert</a:t>
          </a:r>
        </a:p>
      </dgm:t>
    </dgm:pt>
    <dgm:pt modelId="{A80D9E26-CE87-4BE4-9DFB-BE81A29C76C5}" type="parTrans" cxnId="{8BBC8A04-F3A8-4517-90DF-33438C3DC485}">
      <dgm:prSet/>
      <dgm:spPr/>
      <dgm:t>
        <a:bodyPr/>
        <a:lstStyle/>
        <a:p>
          <a:endParaRPr lang="en-US" sz="1400"/>
        </a:p>
      </dgm:t>
    </dgm:pt>
    <dgm:pt modelId="{692F0CC1-BE4E-4515-A4EF-0A6D45430FBA}" type="sibTrans" cxnId="{8BBC8A04-F3A8-4517-90DF-33438C3DC485}">
      <dgm:prSet/>
      <dgm:spPr/>
      <dgm:t>
        <a:bodyPr/>
        <a:lstStyle/>
        <a:p>
          <a:endParaRPr lang="en-US" sz="1400"/>
        </a:p>
      </dgm:t>
    </dgm:pt>
    <dgm:pt modelId="{2399C319-02A8-43DB-9391-BED891DC715B}">
      <dgm:prSet phldrT="[Text]" custT="1"/>
      <dgm:spPr>
        <a:solidFill>
          <a:srgbClr val="FAAAFC"/>
        </a:solidFill>
      </dgm:spPr>
      <dgm:t>
        <a:bodyPr/>
        <a:lstStyle/>
        <a:p>
          <a:br>
            <a:rPr lang="en-US" sz="2000" dirty="0"/>
          </a:br>
          <a:br>
            <a:rPr lang="en-US" sz="2000" dirty="0"/>
          </a:br>
          <a:br>
            <a:rPr lang="en-US" sz="2000" dirty="0"/>
          </a:br>
          <a:r>
            <a:rPr lang="en-US" sz="2000" dirty="0"/>
            <a:t>Event</a:t>
          </a:r>
        </a:p>
      </dgm:t>
    </dgm:pt>
    <dgm:pt modelId="{D819F5ED-F53D-4DE2-95EF-BA07728C6FDD}" type="parTrans" cxnId="{311877B1-B3EF-441A-864A-58900A30AAFB}">
      <dgm:prSet/>
      <dgm:spPr/>
      <dgm:t>
        <a:bodyPr/>
        <a:lstStyle/>
        <a:p>
          <a:endParaRPr lang="en-US" sz="1400"/>
        </a:p>
      </dgm:t>
    </dgm:pt>
    <dgm:pt modelId="{48FE9F9E-D82C-456C-BD49-208A29241272}" type="sibTrans" cxnId="{311877B1-B3EF-441A-864A-58900A30AAFB}">
      <dgm:prSet/>
      <dgm:spPr/>
      <dgm:t>
        <a:bodyPr/>
        <a:lstStyle/>
        <a:p>
          <a:endParaRPr lang="en-US" sz="1400"/>
        </a:p>
      </dgm:t>
    </dgm:pt>
    <dgm:pt modelId="{9738546D-22D5-4875-9710-50B64E9537CA}">
      <dgm:prSet phldrT="[Text]" custT="1"/>
      <dgm:spPr>
        <a:solidFill>
          <a:schemeClr val="bg2"/>
        </a:solidFill>
      </dgm:spPr>
      <dgm:t>
        <a:bodyPr/>
        <a:lstStyle/>
        <a:p>
          <a:br>
            <a:rPr lang="en-US" sz="2000" dirty="0"/>
          </a:br>
          <a:br>
            <a:rPr lang="en-US" sz="2000" dirty="0"/>
          </a:br>
          <a:br>
            <a:rPr lang="en-US" sz="2000" dirty="0"/>
          </a:br>
          <a:endParaRPr lang="en-US" sz="2000" dirty="0"/>
        </a:p>
      </dgm:t>
    </dgm:pt>
    <dgm:pt modelId="{09B61D6C-E86E-4747-913C-144E89248A1F}" type="sibTrans" cxnId="{DD5FA31A-ECFD-4D9F-85A3-DFFDF3B52A72}">
      <dgm:prSet/>
      <dgm:spPr/>
      <dgm:t>
        <a:bodyPr/>
        <a:lstStyle/>
        <a:p>
          <a:endParaRPr lang="en-US" sz="1400"/>
        </a:p>
      </dgm:t>
    </dgm:pt>
    <dgm:pt modelId="{9C6AB692-65DC-45DD-9225-5B89EE75D668}" type="parTrans" cxnId="{DD5FA31A-ECFD-4D9F-85A3-DFFDF3B52A72}">
      <dgm:prSet/>
      <dgm:spPr/>
      <dgm:t>
        <a:bodyPr/>
        <a:lstStyle/>
        <a:p>
          <a:endParaRPr lang="en-US" sz="1400"/>
        </a:p>
      </dgm:t>
    </dgm:pt>
    <dgm:pt modelId="{9922783E-3407-4073-B3E4-EA8861036901}" type="pres">
      <dgm:prSet presAssocID="{F77BE11A-2AC9-42C1-AFF0-4BBEB1A979FF}" presName="Name0" presStyleCnt="0">
        <dgm:presLayoutVars>
          <dgm:dir/>
          <dgm:animLvl val="lvl"/>
          <dgm:resizeHandles val="exact"/>
        </dgm:presLayoutVars>
      </dgm:prSet>
      <dgm:spPr/>
    </dgm:pt>
    <dgm:pt modelId="{BEAC7490-9F09-4EB3-98C5-6405E603CB8F}" type="pres">
      <dgm:prSet presAssocID="{F1878808-9314-498C-900B-75EDCED202CB}" presName="Name8" presStyleCnt="0"/>
      <dgm:spPr/>
    </dgm:pt>
    <dgm:pt modelId="{F1A9150B-759A-497A-B64F-98E062E2C375}" type="pres">
      <dgm:prSet presAssocID="{F1878808-9314-498C-900B-75EDCED202CB}" presName="level" presStyleLbl="node1" presStyleIdx="0" presStyleCnt="4">
        <dgm:presLayoutVars>
          <dgm:chMax val="1"/>
          <dgm:bulletEnabled val="1"/>
        </dgm:presLayoutVars>
      </dgm:prSet>
      <dgm:spPr/>
    </dgm:pt>
    <dgm:pt modelId="{F1FCA8BA-48A6-4010-AD83-5C63E3D22123}" type="pres">
      <dgm:prSet presAssocID="{F1878808-9314-498C-900B-75EDCED202CB}" presName="levelTx" presStyleLbl="revTx" presStyleIdx="0" presStyleCnt="0">
        <dgm:presLayoutVars>
          <dgm:chMax val="1"/>
          <dgm:bulletEnabled val="1"/>
        </dgm:presLayoutVars>
      </dgm:prSet>
      <dgm:spPr/>
    </dgm:pt>
    <dgm:pt modelId="{33614A62-8C8C-4973-A1C9-F81DD22476DC}" type="pres">
      <dgm:prSet presAssocID="{9738546D-22D5-4875-9710-50B64E9537CA}" presName="Name8" presStyleCnt="0"/>
      <dgm:spPr/>
    </dgm:pt>
    <dgm:pt modelId="{ADF1DF8C-3EC1-40BD-A321-E8218E1B4602}" type="pres">
      <dgm:prSet presAssocID="{9738546D-22D5-4875-9710-50B64E9537CA}" presName="level" presStyleLbl="node1" presStyleIdx="1" presStyleCnt="4" custAng="0">
        <dgm:presLayoutVars>
          <dgm:chMax val="1"/>
          <dgm:bulletEnabled val="1"/>
        </dgm:presLayoutVars>
      </dgm:prSet>
      <dgm:spPr/>
    </dgm:pt>
    <dgm:pt modelId="{B1175206-547B-4D56-811E-A0FCE3B2564C}" type="pres">
      <dgm:prSet presAssocID="{9738546D-22D5-4875-9710-50B64E9537CA}" presName="levelTx" presStyleLbl="revTx" presStyleIdx="0" presStyleCnt="0">
        <dgm:presLayoutVars>
          <dgm:chMax val="1"/>
          <dgm:bulletEnabled val="1"/>
        </dgm:presLayoutVars>
      </dgm:prSet>
      <dgm:spPr/>
    </dgm:pt>
    <dgm:pt modelId="{D5DAEFBA-1853-4356-A432-5EFDD9ADB000}" type="pres">
      <dgm:prSet presAssocID="{92B2C364-011E-4284-88F8-6F70CB0CC877}" presName="Name8" presStyleCnt="0"/>
      <dgm:spPr/>
    </dgm:pt>
    <dgm:pt modelId="{ACF4BE6C-0DF1-45D4-8666-29EB838859DE}" type="pres">
      <dgm:prSet presAssocID="{92B2C364-011E-4284-88F8-6F70CB0CC877}" presName="level" presStyleLbl="node1" presStyleIdx="2" presStyleCnt="4">
        <dgm:presLayoutVars>
          <dgm:chMax val="1"/>
          <dgm:bulletEnabled val="1"/>
        </dgm:presLayoutVars>
      </dgm:prSet>
      <dgm:spPr/>
    </dgm:pt>
    <dgm:pt modelId="{D14E70D6-F131-4CBF-BF4F-7F403DC9A38C}" type="pres">
      <dgm:prSet presAssocID="{92B2C364-011E-4284-88F8-6F70CB0CC877}" presName="levelTx" presStyleLbl="revTx" presStyleIdx="0" presStyleCnt="0">
        <dgm:presLayoutVars>
          <dgm:chMax val="1"/>
          <dgm:bulletEnabled val="1"/>
        </dgm:presLayoutVars>
      </dgm:prSet>
      <dgm:spPr/>
    </dgm:pt>
    <dgm:pt modelId="{583D4EC7-7E68-43E5-8C71-EF4F8C71D988}" type="pres">
      <dgm:prSet presAssocID="{2399C319-02A8-43DB-9391-BED891DC715B}" presName="Name8" presStyleCnt="0"/>
      <dgm:spPr/>
    </dgm:pt>
    <dgm:pt modelId="{09A6ED6A-0409-4589-ACEB-71258200BB68}" type="pres">
      <dgm:prSet presAssocID="{2399C319-02A8-43DB-9391-BED891DC715B}" presName="level" presStyleLbl="node1" presStyleIdx="3" presStyleCnt="4">
        <dgm:presLayoutVars>
          <dgm:chMax val="1"/>
          <dgm:bulletEnabled val="1"/>
        </dgm:presLayoutVars>
      </dgm:prSet>
      <dgm:spPr/>
    </dgm:pt>
    <dgm:pt modelId="{04E4EA7C-C903-43A0-A77D-B185BDB07732}" type="pres">
      <dgm:prSet presAssocID="{2399C319-02A8-43DB-9391-BED891DC715B}" presName="levelTx" presStyleLbl="revTx" presStyleIdx="0" presStyleCnt="0">
        <dgm:presLayoutVars>
          <dgm:chMax val="1"/>
          <dgm:bulletEnabled val="1"/>
        </dgm:presLayoutVars>
      </dgm:prSet>
      <dgm:spPr/>
    </dgm:pt>
  </dgm:ptLst>
  <dgm:cxnLst>
    <dgm:cxn modelId="{8BBC8A04-F3A8-4517-90DF-33438C3DC485}" srcId="{F77BE11A-2AC9-42C1-AFF0-4BBEB1A979FF}" destId="{92B2C364-011E-4284-88F8-6F70CB0CC877}" srcOrd="2" destOrd="0" parTransId="{A80D9E26-CE87-4BE4-9DFB-BE81A29C76C5}" sibTransId="{692F0CC1-BE4E-4515-A4EF-0A6D45430FBA}"/>
    <dgm:cxn modelId="{D2E37017-CC24-41A6-8E7B-DABBC6CC6244}" type="presOf" srcId="{9738546D-22D5-4875-9710-50B64E9537CA}" destId="{ADF1DF8C-3EC1-40BD-A321-E8218E1B4602}" srcOrd="0" destOrd="0" presId="urn:microsoft.com/office/officeart/2005/8/layout/pyramid1"/>
    <dgm:cxn modelId="{DD5FA31A-ECFD-4D9F-85A3-DFFDF3B52A72}" srcId="{F77BE11A-2AC9-42C1-AFF0-4BBEB1A979FF}" destId="{9738546D-22D5-4875-9710-50B64E9537CA}" srcOrd="1" destOrd="0" parTransId="{9C6AB692-65DC-45DD-9225-5B89EE75D668}" sibTransId="{09B61D6C-E86E-4747-913C-144E89248A1F}"/>
    <dgm:cxn modelId="{F736971D-3787-4AAD-9E8F-C96F0A1A7504}" srcId="{F77BE11A-2AC9-42C1-AFF0-4BBEB1A979FF}" destId="{F1878808-9314-498C-900B-75EDCED202CB}" srcOrd="0" destOrd="0" parTransId="{C894BCA2-E595-4C0A-BB31-1C99479B2651}" sibTransId="{14F737CC-C026-402D-B80F-A0EACD69E16C}"/>
    <dgm:cxn modelId="{CFA90C21-4E0D-42BC-B6D1-20773DEC5340}" type="presOf" srcId="{F77BE11A-2AC9-42C1-AFF0-4BBEB1A979FF}" destId="{9922783E-3407-4073-B3E4-EA8861036901}" srcOrd="0" destOrd="0" presId="urn:microsoft.com/office/officeart/2005/8/layout/pyramid1"/>
    <dgm:cxn modelId="{D83FB55E-FE70-428F-A1BE-7187AA2FBF1D}" type="presOf" srcId="{2399C319-02A8-43DB-9391-BED891DC715B}" destId="{09A6ED6A-0409-4589-ACEB-71258200BB68}" srcOrd="0" destOrd="0" presId="urn:microsoft.com/office/officeart/2005/8/layout/pyramid1"/>
    <dgm:cxn modelId="{E5638272-8850-4E5C-B518-F3D88533015E}" type="presOf" srcId="{9738546D-22D5-4875-9710-50B64E9537CA}" destId="{B1175206-547B-4D56-811E-A0FCE3B2564C}" srcOrd="1" destOrd="0" presId="urn:microsoft.com/office/officeart/2005/8/layout/pyramid1"/>
    <dgm:cxn modelId="{311877B1-B3EF-441A-864A-58900A30AAFB}" srcId="{F77BE11A-2AC9-42C1-AFF0-4BBEB1A979FF}" destId="{2399C319-02A8-43DB-9391-BED891DC715B}" srcOrd="3" destOrd="0" parTransId="{D819F5ED-F53D-4DE2-95EF-BA07728C6FDD}" sibTransId="{48FE9F9E-D82C-456C-BD49-208A29241272}"/>
    <dgm:cxn modelId="{087D7DB6-CF6F-427D-A1E2-7E0664FC95EA}" type="presOf" srcId="{F1878808-9314-498C-900B-75EDCED202CB}" destId="{F1A9150B-759A-497A-B64F-98E062E2C375}" srcOrd="0" destOrd="0" presId="urn:microsoft.com/office/officeart/2005/8/layout/pyramid1"/>
    <dgm:cxn modelId="{7808CFBA-299E-462B-A6E3-26F36E7277C1}" type="presOf" srcId="{2399C319-02A8-43DB-9391-BED891DC715B}" destId="{04E4EA7C-C903-43A0-A77D-B185BDB07732}" srcOrd="1" destOrd="0" presId="urn:microsoft.com/office/officeart/2005/8/layout/pyramid1"/>
    <dgm:cxn modelId="{B5655DC6-EBBE-4FC1-9352-006F8E06B2ED}" type="presOf" srcId="{92B2C364-011E-4284-88F8-6F70CB0CC877}" destId="{D14E70D6-F131-4CBF-BF4F-7F403DC9A38C}" srcOrd="1" destOrd="0" presId="urn:microsoft.com/office/officeart/2005/8/layout/pyramid1"/>
    <dgm:cxn modelId="{C3A40AD8-EDAE-4F86-9FEF-85B8F0D414CA}" type="presOf" srcId="{92B2C364-011E-4284-88F8-6F70CB0CC877}" destId="{ACF4BE6C-0DF1-45D4-8666-29EB838859DE}" srcOrd="0" destOrd="0" presId="urn:microsoft.com/office/officeart/2005/8/layout/pyramid1"/>
    <dgm:cxn modelId="{016B59EB-7F90-48E0-85D1-2ECC8225BE7A}" type="presOf" srcId="{F1878808-9314-498C-900B-75EDCED202CB}" destId="{F1FCA8BA-48A6-4010-AD83-5C63E3D22123}" srcOrd="1" destOrd="0" presId="urn:microsoft.com/office/officeart/2005/8/layout/pyramid1"/>
    <dgm:cxn modelId="{2A35D6EE-3A93-4110-A5DC-D826EFD63825}" type="presParOf" srcId="{9922783E-3407-4073-B3E4-EA8861036901}" destId="{BEAC7490-9F09-4EB3-98C5-6405E603CB8F}" srcOrd="0" destOrd="0" presId="urn:microsoft.com/office/officeart/2005/8/layout/pyramid1"/>
    <dgm:cxn modelId="{ECDEC20F-2674-428A-A10D-12AAD910DF17}" type="presParOf" srcId="{BEAC7490-9F09-4EB3-98C5-6405E603CB8F}" destId="{F1A9150B-759A-497A-B64F-98E062E2C375}" srcOrd="0" destOrd="0" presId="urn:microsoft.com/office/officeart/2005/8/layout/pyramid1"/>
    <dgm:cxn modelId="{5DAC199E-CFD9-43A1-AA8A-AE614099B26B}" type="presParOf" srcId="{BEAC7490-9F09-4EB3-98C5-6405E603CB8F}" destId="{F1FCA8BA-48A6-4010-AD83-5C63E3D22123}" srcOrd="1" destOrd="0" presId="urn:microsoft.com/office/officeart/2005/8/layout/pyramid1"/>
    <dgm:cxn modelId="{3356FF5A-4AC9-46C1-9F80-520808AC5D29}" type="presParOf" srcId="{9922783E-3407-4073-B3E4-EA8861036901}" destId="{33614A62-8C8C-4973-A1C9-F81DD22476DC}" srcOrd="1" destOrd="0" presId="urn:microsoft.com/office/officeart/2005/8/layout/pyramid1"/>
    <dgm:cxn modelId="{DDD1B742-A116-41AD-B61E-292666A06A4A}" type="presParOf" srcId="{33614A62-8C8C-4973-A1C9-F81DD22476DC}" destId="{ADF1DF8C-3EC1-40BD-A321-E8218E1B4602}" srcOrd="0" destOrd="0" presId="urn:microsoft.com/office/officeart/2005/8/layout/pyramid1"/>
    <dgm:cxn modelId="{8B85C988-36FE-4ABD-8C5C-2A468B7A3C7C}" type="presParOf" srcId="{33614A62-8C8C-4973-A1C9-F81DD22476DC}" destId="{B1175206-547B-4D56-811E-A0FCE3B2564C}" srcOrd="1" destOrd="0" presId="urn:microsoft.com/office/officeart/2005/8/layout/pyramid1"/>
    <dgm:cxn modelId="{821A0767-B0E7-4598-9C26-F1AF2AC36B08}" type="presParOf" srcId="{9922783E-3407-4073-B3E4-EA8861036901}" destId="{D5DAEFBA-1853-4356-A432-5EFDD9ADB000}" srcOrd="2" destOrd="0" presId="urn:microsoft.com/office/officeart/2005/8/layout/pyramid1"/>
    <dgm:cxn modelId="{5744F1E0-2324-4F81-AAEC-5E3DBD173543}" type="presParOf" srcId="{D5DAEFBA-1853-4356-A432-5EFDD9ADB000}" destId="{ACF4BE6C-0DF1-45D4-8666-29EB838859DE}" srcOrd="0" destOrd="0" presId="urn:microsoft.com/office/officeart/2005/8/layout/pyramid1"/>
    <dgm:cxn modelId="{CFDECD77-D58F-499C-94F1-99124059482C}" type="presParOf" srcId="{D5DAEFBA-1853-4356-A432-5EFDD9ADB000}" destId="{D14E70D6-F131-4CBF-BF4F-7F403DC9A38C}" srcOrd="1" destOrd="0" presId="urn:microsoft.com/office/officeart/2005/8/layout/pyramid1"/>
    <dgm:cxn modelId="{88535D54-838D-4171-AFAC-DE379BB6FB6C}" type="presParOf" srcId="{9922783E-3407-4073-B3E4-EA8861036901}" destId="{583D4EC7-7E68-43E5-8C71-EF4F8C71D988}" srcOrd="3" destOrd="0" presId="urn:microsoft.com/office/officeart/2005/8/layout/pyramid1"/>
    <dgm:cxn modelId="{EAD4C5D1-9F65-44A7-A7A6-D3AA13134C19}" type="presParOf" srcId="{583D4EC7-7E68-43E5-8C71-EF4F8C71D988}" destId="{09A6ED6A-0409-4589-ACEB-71258200BB68}" srcOrd="0" destOrd="0" presId="urn:microsoft.com/office/officeart/2005/8/layout/pyramid1"/>
    <dgm:cxn modelId="{7EB0D341-17C9-4023-898A-F5E6FD0B5C88}" type="presParOf" srcId="{583D4EC7-7E68-43E5-8C71-EF4F8C71D988}" destId="{04E4EA7C-C903-43A0-A77D-B185BDB07732}"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77BE11A-2AC9-42C1-AFF0-4BBEB1A979FF}" type="doc">
      <dgm:prSet loTypeId="urn:microsoft.com/office/officeart/2005/8/layout/pyramid1" loCatId="pyramid" qsTypeId="urn:microsoft.com/office/officeart/2005/8/quickstyle/simple1" qsCatId="simple" csTypeId="urn:microsoft.com/office/officeart/2005/8/colors/colorful1" csCatId="colorful" phldr="1"/>
      <dgm:spPr/>
    </dgm:pt>
    <dgm:pt modelId="{F1878808-9314-498C-900B-75EDCED202CB}">
      <dgm:prSet phldrT="[Text]" custT="1"/>
      <dgm:spPr>
        <a:solidFill>
          <a:schemeClr val="bg2"/>
        </a:solidFill>
      </dgm:spPr>
      <dgm:t>
        <a:bodyPr/>
        <a:lstStyle/>
        <a:p>
          <a:br>
            <a:rPr lang="en-US" sz="2000" dirty="0"/>
          </a:br>
          <a:br>
            <a:rPr lang="en-US" sz="2000" dirty="0"/>
          </a:br>
          <a:br>
            <a:rPr lang="en-US" sz="2000" dirty="0"/>
          </a:br>
          <a:endParaRPr lang="en-US" sz="2000" dirty="0"/>
        </a:p>
      </dgm:t>
    </dgm:pt>
    <dgm:pt modelId="{C894BCA2-E595-4C0A-BB31-1C99479B2651}" type="parTrans" cxnId="{F736971D-3787-4AAD-9E8F-C96F0A1A7504}">
      <dgm:prSet/>
      <dgm:spPr/>
      <dgm:t>
        <a:bodyPr/>
        <a:lstStyle/>
        <a:p>
          <a:endParaRPr lang="en-US" sz="1400"/>
        </a:p>
      </dgm:t>
    </dgm:pt>
    <dgm:pt modelId="{14F737CC-C026-402D-B80F-A0EACD69E16C}" type="sibTrans" cxnId="{F736971D-3787-4AAD-9E8F-C96F0A1A7504}">
      <dgm:prSet/>
      <dgm:spPr/>
      <dgm:t>
        <a:bodyPr/>
        <a:lstStyle/>
        <a:p>
          <a:endParaRPr lang="en-US" sz="1400"/>
        </a:p>
      </dgm:t>
    </dgm:pt>
    <dgm:pt modelId="{92B2C364-011E-4284-88F8-6F70CB0CC877}">
      <dgm:prSet phldrT="[Text]" custT="1"/>
      <dgm:spPr>
        <a:solidFill>
          <a:schemeClr val="accent1">
            <a:lumMod val="40000"/>
            <a:lumOff val="60000"/>
          </a:schemeClr>
        </a:solidFill>
      </dgm:spPr>
      <dgm:t>
        <a:bodyPr/>
        <a:lstStyle/>
        <a:p>
          <a:br>
            <a:rPr lang="en-US" sz="2000" dirty="0"/>
          </a:br>
          <a:br>
            <a:rPr lang="en-US" sz="2000" dirty="0"/>
          </a:br>
          <a:br>
            <a:rPr lang="en-US" sz="2000" dirty="0"/>
          </a:br>
          <a:r>
            <a:rPr lang="en-US" sz="2000" dirty="0"/>
            <a:t>Alert</a:t>
          </a:r>
        </a:p>
      </dgm:t>
    </dgm:pt>
    <dgm:pt modelId="{A80D9E26-CE87-4BE4-9DFB-BE81A29C76C5}" type="parTrans" cxnId="{8BBC8A04-F3A8-4517-90DF-33438C3DC485}">
      <dgm:prSet/>
      <dgm:spPr/>
      <dgm:t>
        <a:bodyPr/>
        <a:lstStyle/>
        <a:p>
          <a:endParaRPr lang="en-US" sz="1400"/>
        </a:p>
      </dgm:t>
    </dgm:pt>
    <dgm:pt modelId="{692F0CC1-BE4E-4515-A4EF-0A6D45430FBA}" type="sibTrans" cxnId="{8BBC8A04-F3A8-4517-90DF-33438C3DC485}">
      <dgm:prSet/>
      <dgm:spPr/>
      <dgm:t>
        <a:bodyPr/>
        <a:lstStyle/>
        <a:p>
          <a:endParaRPr lang="en-US" sz="1400"/>
        </a:p>
      </dgm:t>
    </dgm:pt>
    <dgm:pt modelId="{2399C319-02A8-43DB-9391-BED891DC715B}">
      <dgm:prSet phldrT="[Text]" custT="1"/>
      <dgm:spPr>
        <a:solidFill>
          <a:srgbClr val="FAAAFC"/>
        </a:solidFill>
      </dgm:spPr>
      <dgm:t>
        <a:bodyPr/>
        <a:lstStyle/>
        <a:p>
          <a:br>
            <a:rPr lang="en-US" sz="2000" dirty="0"/>
          </a:br>
          <a:br>
            <a:rPr lang="en-US" sz="2000" dirty="0"/>
          </a:br>
          <a:br>
            <a:rPr lang="en-US" sz="2000" dirty="0"/>
          </a:br>
          <a:r>
            <a:rPr lang="en-US" sz="2000" dirty="0"/>
            <a:t>Event</a:t>
          </a:r>
        </a:p>
      </dgm:t>
    </dgm:pt>
    <dgm:pt modelId="{D819F5ED-F53D-4DE2-95EF-BA07728C6FDD}" type="parTrans" cxnId="{311877B1-B3EF-441A-864A-58900A30AAFB}">
      <dgm:prSet/>
      <dgm:spPr/>
      <dgm:t>
        <a:bodyPr/>
        <a:lstStyle/>
        <a:p>
          <a:endParaRPr lang="en-US" sz="1400"/>
        </a:p>
      </dgm:t>
    </dgm:pt>
    <dgm:pt modelId="{48FE9F9E-D82C-456C-BD49-208A29241272}" type="sibTrans" cxnId="{311877B1-B3EF-441A-864A-58900A30AAFB}">
      <dgm:prSet/>
      <dgm:spPr/>
      <dgm:t>
        <a:bodyPr/>
        <a:lstStyle/>
        <a:p>
          <a:endParaRPr lang="en-US" sz="1400"/>
        </a:p>
      </dgm:t>
    </dgm:pt>
    <dgm:pt modelId="{9738546D-22D5-4875-9710-50B64E9537CA}">
      <dgm:prSet phldrT="[Text]" custT="1"/>
      <dgm:spPr>
        <a:solidFill>
          <a:schemeClr val="bg2"/>
        </a:solidFill>
      </dgm:spPr>
      <dgm:t>
        <a:bodyPr/>
        <a:lstStyle/>
        <a:p>
          <a:br>
            <a:rPr lang="en-US" sz="2000" dirty="0"/>
          </a:br>
          <a:br>
            <a:rPr lang="en-US" sz="2000" dirty="0"/>
          </a:br>
          <a:br>
            <a:rPr lang="en-US" sz="2000" dirty="0"/>
          </a:br>
          <a:endParaRPr lang="en-US" sz="2000" dirty="0"/>
        </a:p>
      </dgm:t>
    </dgm:pt>
    <dgm:pt modelId="{09B61D6C-E86E-4747-913C-144E89248A1F}" type="sibTrans" cxnId="{DD5FA31A-ECFD-4D9F-85A3-DFFDF3B52A72}">
      <dgm:prSet/>
      <dgm:spPr/>
      <dgm:t>
        <a:bodyPr/>
        <a:lstStyle/>
        <a:p>
          <a:endParaRPr lang="en-US" sz="1400"/>
        </a:p>
      </dgm:t>
    </dgm:pt>
    <dgm:pt modelId="{9C6AB692-65DC-45DD-9225-5B89EE75D668}" type="parTrans" cxnId="{DD5FA31A-ECFD-4D9F-85A3-DFFDF3B52A72}">
      <dgm:prSet/>
      <dgm:spPr/>
      <dgm:t>
        <a:bodyPr/>
        <a:lstStyle/>
        <a:p>
          <a:endParaRPr lang="en-US" sz="1400"/>
        </a:p>
      </dgm:t>
    </dgm:pt>
    <dgm:pt modelId="{9922783E-3407-4073-B3E4-EA8861036901}" type="pres">
      <dgm:prSet presAssocID="{F77BE11A-2AC9-42C1-AFF0-4BBEB1A979FF}" presName="Name0" presStyleCnt="0">
        <dgm:presLayoutVars>
          <dgm:dir/>
          <dgm:animLvl val="lvl"/>
          <dgm:resizeHandles val="exact"/>
        </dgm:presLayoutVars>
      </dgm:prSet>
      <dgm:spPr/>
    </dgm:pt>
    <dgm:pt modelId="{BEAC7490-9F09-4EB3-98C5-6405E603CB8F}" type="pres">
      <dgm:prSet presAssocID="{F1878808-9314-498C-900B-75EDCED202CB}" presName="Name8" presStyleCnt="0"/>
      <dgm:spPr/>
    </dgm:pt>
    <dgm:pt modelId="{F1A9150B-759A-497A-B64F-98E062E2C375}" type="pres">
      <dgm:prSet presAssocID="{F1878808-9314-498C-900B-75EDCED202CB}" presName="level" presStyleLbl="node1" presStyleIdx="0" presStyleCnt="4">
        <dgm:presLayoutVars>
          <dgm:chMax val="1"/>
          <dgm:bulletEnabled val="1"/>
        </dgm:presLayoutVars>
      </dgm:prSet>
      <dgm:spPr/>
    </dgm:pt>
    <dgm:pt modelId="{F1FCA8BA-48A6-4010-AD83-5C63E3D22123}" type="pres">
      <dgm:prSet presAssocID="{F1878808-9314-498C-900B-75EDCED202CB}" presName="levelTx" presStyleLbl="revTx" presStyleIdx="0" presStyleCnt="0">
        <dgm:presLayoutVars>
          <dgm:chMax val="1"/>
          <dgm:bulletEnabled val="1"/>
        </dgm:presLayoutVars>
      </dgm:prSet>
      <dgm:spPr/>
    </dgm:pt>
    <dgm:pt modelId="{33614A62-8C8C-4973-A1C9-F81DD22476DC}" type="pres">
      <dgm:prSet presAssocID="{9738546D-22D5-4875-9710-50B64E9537CA}" presName="Name8" presStyleCnt="0"/>
      <dgm:spPr/>
    </dgm:pt>
    <dgm:pt modelId="{ADF1DF8C-3EC1-40BD-A321-E8218E1B4602}" type="pres">
      <dgm:prSet presAssocID="{9738546D-22D5-4875-9710-50B64E9537CA}" presName="level" presStyleLbl="node1" presStyleIdx="1" presStyleCnt="4" custAng="0">
        <dgm:presLayoutVars>
          <dgm:chMax val="1"/>
          <dgm:bulletEnabled val="1"/>
        </dgm:presLayoutVars>
      </dgm:prSet>
      <dgm:spPr/>
    </dgm:pt>
    <dgm:pt modelId="{B1175206-547B-4D56-811E-A0FCE3B2564C}" type="pres">
      <dgm:prSet presAssocID="{9738546D-22D5-4875-9710-50B64E9537CA}" presName="levelTx" presStyleLbl="revTx" presStyleIdx="0" presStyleCnt="0">
        <dgm:presLayoutVars>
          <dgm:chMax val="1"/>
          <dgm:bulletEnabled val="1"/>
        </dgm:presLayoutVars>
      </dgm:prSet>
      <dgm:spPr/>
    </dgm:pt>
    <dgm:pt modelId="{D5DAEFBA-1853-4356-A432-5EFDD9ADB000}" type="pres">
      <dgm:prSet presAssocID="{92B2C364-011E-4284-88F8-6F70CB0CC877}" presName="Name8" presStyleCnt="0"/>
      <dgm:spPr/>
    </dgm:pt>
    <dgm:pt modelId="{ACF4BE6C-0DF1-45D4-8666-29EB838859DE}" type="pres">
      <dgm:prSet presAssocID="{92B2C364-011E-4284-88F8-6F70CB0CC877}" presName="level" presStyleLbl="node1" presStyleIdx="2" presStyleCnt="4">
        <dgm:presLayoutVars>
          <dgm:chMax val="1"/>
          <dgm:bulletEnabled val="1"/>
        </dgm:presLayoutVars>
      </dgm:prSet>
      <dgm:spPr/>
    </dgm:pt>
    <dgm:pt modelId="{D14E70D6-F131-4CBF-BF4F-7F403DC9A38C}" type="pres">
      <dgm:prSet presAssocID="{92B2C364-011E-4284-88F8-6F70CB0CC877}" presName="levelTx" presStyleLbl="revTx" presStyleIdx="0" presStyleCnt="0">
        <dgm:presLayoutVars>
          <dgm:chMax val="1"/>
          <dgm:bulletEnabled val="1"/>
        </dgm:presLayoutVars>
      </dgm:prSet>
      <dgm:spPr/>
    </dgm:pt>
    <dgm:pt modelId="{583D4EC7-7E68-43E5-8C71-EF4F8C71D988}" type="pres">
      <dgm:prSet presAssocID="{2399C319-02A8-43DB-9391-BED891DC715B}" presName="Name8" presStyleCnt="0"/>
      <dgm:spPr/>
    </dgm:pt>
    <dgm:pt modelId="{09A6ED6A-0409-4589-ACEB-71258200BB68}" type="pres">
      <dgm:prSet presAssocID="{2399C319-02A8-43DB-9391-BED891DC715B}" presName="level" presStyleLbl="node1" presStyleIdx="3" presStyleCnt="4">
        <dgm:presLayoutVars>
          <dgm:chMax val="1"/>
          <dgm:bulletEnabled val="1"/>
        </dgm:presLayoutVars>
      </dgm:prSet>
      <dgm:spPr/>
    </dgm:pt>
    <dgm:pt modelId="{04E4EA7C-C903-43A0-A77D-B185BDB07732}" type="pres">
      <dgm:prSet presAssocID="{2399C319-02A8-43DB-9391-BED891DC715B}" presName="levelTx" presStyleLbl="revTx" presStyleIdx="0" presStyleCnt="0">
        <dgm:presLayoutVars>
          <dgm:chMax val="1"/>
          <dgm:bulletEnabled val="1"/>
        </dgm:presLayoutVars>
      </dgm:prSet>
      <dgm:spPr/>
    </dgm:pt>
  </dgm:ptLst>
  <dgm:cxnLst>
    <dgm:cxn modelId="{8BBC8A04-F3A8-4517-90DF-33438C3DC485}" srcId="{F77BE11A-2AC9-42C1-AFF0-4BBEB1A979FF}" destId="{92B2C364-011E-4284-88F8-6F70CB0CC877}" srcOrd="2" destOrd="0" parTransId="{A80D9E26-CE87-4BE4-9DFB-BE81A29C76C5}" sibTransId="{692F0CC1-BE4E-4515-A4EF-0A6D45430FBA}"/>
    <dgm:cxn modelId="{D2E37017-CC24-41A6-8E7B-DABBC6CC6244}" type="presOf" srcId="{9738546D-22D5-4875-9710-50B64E9537CA}" destId="{ADF1DF8C-3EC1-40BD-A321-E8218E1B4602}" srcOrd="0" destOrd="0" presId="urn:microsoft.com/office/officeart/2005/8/layout/pyramid1"/>
    <dgm:cxn modelId="{DD5FA31A-ECFD-4D9F-85A3-DFFDF3B52A72}" srcId="{F77BE11A-2AC9-42C1-AFF0-4BBEB1A979FF}" destId="{9738546D-22D5-4875-9710-50B64E9537CA}" srcOrd="1" destOrd="0" parTransId="{9C6AB692-65DC-45DD-9225-5B89EE75D668}" sibTransId="{09B61D6C-E86E-4747-913C-144E89248A1F}"/>
    <dgm:cxn modelId="{F736971D-3787-4AAD-9E8F-C96F0A1A7504}" srcId="{F77BE11A-2AC9-42C1-AFF0-4BBEB1A979FF}" destId="{F1878808-9314-498C-900B-75EDCED202CB}" srcOrd="0" destOrd="0" parTransId="{C894BCA2-E595-4C0A-BB31-1C99479B2651}" sibTransId="{14F737CC-C026-402D-B80F-A0EACD69E16C}"/>
    <dgm:cxn modelId="{CFA90C21-4E0D-42BC-B6D1-20773DEC5340}" type="presOf" srcId="{F77BE11A-2AC9-42C1-AFF0-4BBEB1A979FF}" destId="{9922783E-3407-4073-B3E4-EA8861036901}" srcOrd="0" destOrd="0" presId="urn:microsoft.com/office/officeart/2005/8/layout/pyramid1"/>
    <dgm:cxn modelId="{D83FB55E-FE70-428F-A1BE-7187AA2FBF1D}" type="presOf" srcId="{2399C319-02A8-43DB-9391-BED891DC715B}" destId="{09A6ED6A-0409-4589-ACEB-71258200BB68}" srcOrd="0" destOrd="0" presId="urn:microsoft.com/office/officeart/2005/8/layout/pyramid1"/>
    <dgm:cxn modelId="{E5638272-8850-4E5C-B518-F3D88533015E}" type="presOf" srcId="{9738546D-22D5-4875-9710-50B64E9537CA}" destId="{B1175206-547B-4D56-811E-A0FCE3B2564C}" srcOrd="1" destOrd="0" presId="urn:microsoft.com/office/officeart/2005/8/layout/pyramid1"/>
    <dgm:cxn modelId="{311877B1-B3EF-441A-864A-58900A30AAFB}" srcId="{F77BE11A-2AC9-42C1-AFF0-4BBEB1A979FF}" destId="{2399C319-02A8-43DB-9391-BED891DC715B}" srcOrd="3" destOrd="0" parTransId="{D819F5ED-F53D-4DE2-95EF-BA07728C6FDD}" sibTransId="{48FE9F9E-D82C-456C-BD49-208A29241272}"/>
    <dgm:cxn modelId="{087D7DB6-CF6F-427D-A1E2-7E0664FC95EA}" type="presOf" srcId="{F1878808-9314-498C-900B-75EDCED202CB}" destId="{F1A9150B-759A-497A-B64F-98E062E2C375}" srcOrd="0" destOrd="0" presId="urn:microsoft.com/office/officeart/2005/8/layout/pyramid1"/>
    <dgm:cxn modelId="{7808CFBA-299E-462B-A6E3-26F36E7277C1}" type="presOf" srcId="{2399C319-02A8-43DB-9391-BED891DC715B}" destId="{04E4EA7C-C903-43A0-A77D-B185BDB07732}" srcOrd="1" destOrd="0" presId="urn:microsoft.com/office/officeart/2005/8/layout/pyramid1"/>
    <dgm:cxn modelId="{B5655DC6-EBBE-4FC1-9352-006F8E06B2ED}" type="presOf" srcId="{92B2C364-011E-4284-88F8-6F70CB0CC877}" destId="{D14E70D6-F131-4CBF-BF4F-7F403DC9A38C}" srcOrd="1" destOrd="0" presId="urn:microsoft.com/office/officeart/2005/8/layout/pyramid1"/>
    <dgm:cxn modelId="{C3A40AD8-EDAE-4F86-9FEF-85B8F0D414CA}" type="presOf" srcId="{92B2C364-011E-4284-88F8-6F70CB0CC877}" destId="{ACF4BE6C-0DF1-45D4-8666-29EB838859DE}" srcOrd="0" destOrd="0" presId="urn:microsoft.com/office/officeart/2005/8/layout/pyramid1"/>
    <dgm:cxn modelId="{016B59EB-7F90-48E0-85D1-2ECC8225BE7A}" type="presOf" srcId="{F1878808-9314-498C-900B-75EDCED202CB}" destId="{F1FCA8BA-48A6-4010-AD83-5C63E3D22123}" srcOrd="1" destOrd="0" presId="urn:microsoft.com/office/officeart/2005/8/layout/pyramid1"/>
    <dgm:cxn modelId="{2A35D6EE-3A93-4110-A5DC-D826EFD63825}" type="presParOf" srcId="{9922783E-3407-4073-B3E4-EA8861036901}" destId="{BEAC7490-9F09-4EB3-98C5-6405E603CB8F}" srcOrd="0" destOrd="0" presId="urn:microsoft.com/office/officeart/2005/8/layout/pyramid1"/>
    <dgm:cxn modelId="{ECDEC20F-2674-428A-A10D-12AAD910DF17}" type="presParOf" srcId="{BEAC7490-9F09-4EB3-98C5-6405E603CB8F}" destId="{F1A9150B-759A-497A-B64F-98E062E2C375}" srcOrd="0" destOrd="0" presId="urn:microsoft.com/office/officeart/2005/8/layout/pyramid1"/>
    <dgm:cxn modelId="{5DAC199E-CFD9-43A1-AA8A-AE614099B26B}" type="presParOf" srcId="{BEAC7490-9F09-4EB3-98C5-6405E603CB8F}" destId="{F1FCA8BA-48A6-4010-AD83-5C63E3D22123}" srcOrd="1" destOrd="0" presId="urn:microsoft.com/office/officeart/2005/8/layout/pyramid1"/>
    <dgm:cxn modelId="{3356FF5A-4AC9-46C1-9F80-520808AC5D29}" type="presParOf" srcId="{9922783E-3407-4073-B3E4-EA8861036901}" destId="{33614A62-8C8C-4973-A1C9-F81DD22476DC}" srcOrd="1" destOrd="0" presId="urn:microsoft.com/office/officeart/2005/8/layout/pyramid1"/>
    <dgm:cxn modelId="{DDD1B742-A116-41AD-B61E-292666A06A4A}" type="presParOf" srcId="{33614A62-8C8C-4973-A1C9-F81DD22476DC}" destId="{ADF1DF8C-3EC1-40BD-A321-E8218E1B4602}" srcOrd="0" destOrd="0" presId="urn:microsoft.com/office/officeart/2005/8/layout/pyramid1"/>
    <dgm:cxn modelId="{8B85C988-36FE-4ABD-8C5C-2A468B7A3C7C}" type="presParOf" srcId="{33614A62-8C8C-4973-A1C9-F81DD22476DC}" destId="{B1175206-547B-4D56-811E-A0FCE3B2564C}" srcOrd="1" destOrd="0" presId="urn:microsoft.com/office/officeart/2005/8/layout/pyramid1"/>
    <dgm:cxn modelId="{821A0767-B0E7-4598-9C26-F1AF2AC36B08}" type="presParOf" srcId="{9922783E-3407-4073-B3E4-EA8861036901}" destId="{D5DAEFBA-1853-4356-A432-5EFDD9ADB000}" srcOrd="2" destOrd="0" presId="urn:microsoft.com/office/officeart/2005/8/layout/pyramid1"/>
    <dgm:cxn modelId="{5744F1E0-2324-4F81-AAEC-5E3DBD173543}" type="presParOf" srcId="{D5DAEFBA-1853-4356-A432-5EFDD9ADB000}" destId="{ACF4BE6C-0DF1-45D4-8666-29EB838859DE}" srcOrd="0" destOrd="0" presId="urn:microsoft.com/office/officeart/2005/8/layout/pyramid1"/>
    <dgm:cxn modelId="{CFDECD77-D58F-499C-94F1-99124059482C}" type="presParOf" srcId="{D5DAEFBA-1853-4356-A432-5EFDD9ADB000}" destId="{D14E70D6-F131-4CBF-BF4F-7F403DC9A38C}" srcOrd="1" destOrd="0" presId="urn:microsoft.com/office/officeart/2005/8/layout/pyramid1"/>
    <dgm:cxn modelId="{88535D54-838D-4171-AFAC-DE379BB6FB6C}" type="presParOf" srcId="{9922783E-3407-4073-B3E4-EA8861036901}" destId="{583D4EC7-7E68-43E5-8C71-EF4F8C71D988}" srcOrd="3" destOrd="0" presId="urn:microsoft.com/office/officeart/2005/8/layout/pyramid1"/>
    <dgm:cxn modelId="{EAD4C5D1-9F65-44A7-A7A6-D3AA13134C19}" type="presParOf" srcId="{583D4EC7-7E68-43E5-8C71-EF4F8C71D988}" destId="{09A6ED6A-0409-4589-ACEB-71258200BB68}" srcOrd="0" destOrd="0" presId="urn:microsoft.com/office/officeart/2005/8/layout/pyramid1"/>
    <dgm:cxn modelId="{7EB0D341-17C9-4023-898A-F5E6FD0B5C88}" type="presParOf" srcId="{583D4EC7-7E68-43E5-8C71-EF4F8C71D988}" destId="{04E4EA7C-C903-43A0-A77D-B185BDB07732}"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77BE11A-2AC9-42C1-AFF0-4BBEB1A979FF}" type="doc">
      <dgm:prSet loTypeId="urn:microsoft.com/office/officeart/2005/8/layout/pyramid1" loCatId="pyramid" qsTypeId="urn:microsoft.com/office/officeart/2005/8/quickstyle/simple1" qsCatId="simple" csTypeId="urn:microsoft.com/office/officeart/2005/8/colors/colorful1" csCatId="colorful" phldr="1"/>
      <dgm:spPr/>
    </dgm:pt>
    <dgm:pt modelId="{F1878808-9314-498C-900B-75EDCED202CB}">
      <dgm:prSet phldrT="[Text]" custT="1"/>
      <dgm:spPr>
        <a:solidFill>
          <a:schemeClr val="bg2"/>
        </a:solidFill>
      </dgm:spPr>
      <dgm:t>
        <a:bodyPr/>
        <a:lstStyle/>
        <a:p>
          <a:br>
            <a:rPr lang="en-US" sz="2000" dirty="0"/>
          </a:br>
          <a:br>
            <a:rPr lang="en-US" sz="2000" dirty="0"/>
          </a:br>
          <a:br>
            <a:rPr lang="en-US" sz="2000" dirty="0"/>
          </a:br>
          <a:endParaRPr lang="en-US" sz="2000" dirty="0"/>
        </a:p>
      </dgm:t>
    </dgm:pt>
    <dgm:pt modelId="{C894BCA2-E595-4C0A-BB31-1C99479B2651}" type="parTrans" cxnId="{F736971D-3787-4AAD-9E8F-C96F0A1A7504}">
      <dgm:prSet/>
      <dgm:spPr/>
      <dgm:t>
        <a:bodyPr/>
        <a:lstStyle/>
        <a:p>
          <a:endParaRPr lang="en-US" sz="1400"/>
        </a:p>
      </dgm:t>
    </dgm:pt>
    <dgm:pt modelId="{14F737CC-C026-402D-B80F-A0EACD69E16C}" type="sibTrans" cxnId="{F736971D-3787-4AAD-9E8F-C96F0A1A7504}">
      <dgm:prSet/>
      <dgm:spPr/>
      <dgm:t>
        <a:bodyPr/>
        <a:lstStyle/>
        <a:p>
          <a:endParaRPr lang="en-US" sz="1400"/>
        </a:p>
      </dgm:t>
    </dgm:pt>
    <dgm:pt modelId="{92B2C364-011E-4284-88F8-6F70CB0CC877}">
      <dgm:prSet phldrT="[Text]" custT="1"/>
      <dgm:spPr>
        <a:solidFill>
          <a:schemeClr val="accent1">
            <a:lumMod val="40000"/>
            <a:lumOff val="60000"/>
          </a:schemeClr>
        </a:solidFill>
      </dgm:spPr>
      <dgm:t>
        <a:bodyPr/>
        <a:lstStyle/>
        <a:p>
          <a:br>
            <a:rPr lang="en-US" sz="2000" dirty="0"/>
          </a:br>
          <a:br>
            <a:rPr lang="en-US" sz="2000" dirty="0"/>
          </a:br>
          <a:br>
            <a:rPr lang="en-US" sz="2000" dirty="0"/>
          </a:br>
          <a:r>
            <a:rPr lang="en-US" sz="2000" dirty="0"/>
            <a:t>Alert</a:t>
          </a:r>
        </a:p>
      </dgm:t>
    </dgm:pt>
    <dgm:pt modelId="{A80D9E26-CE87-4BE4-9DFB-BE81A29C76C5}" type="parTrans" cxnId="{8BBC8A04-F3A8-4517-90DF-33438C3DC485}">
      <dgm:prSet/>
      <dgm:spPr/>
      <dgm:t>
        <a:bodyPr/>
        <a:lstStyle/>
        <a:p>
          <a:endParaRPr lang="en-US" sz="1400"/>
        </a:p>
      </dgm:t>
    </dgm:pt>
    <dgm:pt modelId="{692F0CC1-BE4E-4515-A4EF-0A6D45430FBA}" type="sibTrans" cxnId="{8BBC8A04-F3A8-4517-90DF-33438C3DC485}">
      <dgm:prSet/>
      <dgm:spPr/>
      <dgm:t>
        <a:bodyPr/>
        <a:lstStyle/>
        <a:p>
          <a:endParaRPr lang="en-US" sz="1400"/>
        </a:p>
      </dgm:t>
    </dgm:pt>
    <dgm:pt modelId="{2399C319-02A8-43DB-9391-BED891DC715B}">
      <dgm:prSet phldrT="[Text]" custT="1"/>
      <dgm:spPr>
        <a:solidFill>
          <a:srgbClr val="FAAAFC"/>
        </a:solidFill>
      </dgm:spPr>
      <dgm:t>
        <a:bodyPr/>
        <a:lstStyle/>
        <a:p>
          <a:br>
            <a:rPr lang="en-US" sz="2000" dirty="0"/>
          </a:br>
          <a:br>
            <a:rPr lang="en-US" sz="2000" dirty="0"/>
          </a:br>
          <a:br>
            <a:rPr lang="en-US" sz="2000" dirty="0"/>
          </a:br>
          <a:r>
            <a:rPr lang="en-US" sz="2000" dirty="0"/>
            <a:t>Event</a:t>
          </a:r>
        </a:p>
      </dgm:t>
    </dgm:pt>
    <dgm:pt modelId="{D819F5ED-F53D-4DE2-95EF-BA07728C6FDD}" type="parTrans" cxnId="{311877B1-B3EF-441A-864A-58900A30AAFB}">
      <dgm:prSet/>
      <dgm:spPr/>
      <dgm:t>
        <a:bodyPr/>
        <a:lstStyle/>
        <a:p>
          <a:endParaRPr lang="en-US" sz="1400"/>
        </a:p>
      </dgm:t>
    </dgm:pt>
    <dgm:pt modelId="{48FE9F9E-D82C-456C-BD49-208A29241272}" type="sibTrans" cxnId="{311877B1-B3EF-441A-864A-58900A30AAFB}">
      <dgm:prSet/>
      <dgm:spPr/>
      <dgm:t>
        <a:bodyPr/>
        <a:lstStyle/>
        <a:p>
          <a:endParaRPr lang="en-US" sz="1400"/>
        </a:p>
      </dgm:t>
    </dgm:pt>
    <dgm:pt modelId="{9738546D-22D5-4875-9710-50B64E9537CA}">
      <dgm:prSet phldrT="[Text]" custT="1"/>
      <dgm:spPr>
        <a:solidFill>
          <a:schemeClr val="bg2"/>
        </a:solidFill>
      </dgm:spPr>
      <dgm:t>
        <a:bodyPr/>
        <a:lstStyle/>
        <a:p>
          <a:br>
            <a:rPr lang="en-US" sz="2000" dirty="0"/>
          </a:br>
          <a:br>
            <a:rPr lang="en-US" sz="2000" dirty="0"/>
          </a:br>
          <a:br>
            <a:rPr lang="en-US" sz="2000" dirty="0"/>
          </a:br>
          <a:endParaRPr lang="en-US" sz="2000" dirty="0"/>
        </a:p>
      </dgm:t>
    </dgm:pt>
    <dgm:pt modelId="{09B61D6C-E86E-4747-913C-144E89248A1F}" type="sibTrans" cxnId="{DD5FA31A-ECFD-4D9F-85A3-DFFDF3B52A72}">
      <dgm:prSet/>
      <dgm:spPr/>
      <dgm:t>
        <a:bodyPr/>
        <a:lstStyle/>
        <a:p>
          <a:endParaRPr lang="en-US" sz="1400"/>
        </a:p>
      </dgm:t>
    </dgm:pt>
    <dgm:pt modelId="{9C6AB692-65DC-45DD-9225-5B89EE75D668}" type="parTrans" cxnId="{DD5FA31A-ECFD-4D9F-85A3-DFFDF3B52A72}">
      <dgm:prSet/>
      <dgm:spPr/>
      <dgm:t>
        <a:bodyPr/>
        <a:lstStyle/>
        <a:p>
          <a:endParaRPr lang="en-US" sz="1400"/>
        </a:p>
      </dgm:t>
    </dgm:pt>
    <dgm:pt modelId="{9922783E-3407-4073-B3E4-EA8861036901}" type="pres">
      <dgm:prSet presAssocID="{F77BE11A-2AC9-42C1-AFF0-4BBEB1A979FF}" presName="Name0" presStyleCnt="0">
        <dgm:presLayoutVars>
          <dgm:dir/>
          <dgm:animLvl val="lvl"/>
          <dgm:resizeHandles val="exact"/>
        </dgm:presLayoutVars>
      </dgm:prSet>
      <dgm:spPr/>
    </dgm:pt>
    <dgm:pt modelId="{BEAC7490-9F09-4EB3-98C5-6405E603CB8F}" type="pres">
      <dgm:prSet presAssocID="{F1878808-9314-498C-900B-75EDCED202CB}" presName="Name8" presStyleCnt="0"/>
      <dgm:spPr/>
    </dgm:pt>
    <dgm:pt modelId="{F1A9150B-759A-497A-B64F-98E062E2C375}" type="pres">
      <dgm:prSet presAssocID="{F1878808-9314-498C-900B-75EDCED202CB}" presName="level" presStyleLbl="node1" presStyleIdx="0" presStyleCnt="4">
        <dgm:presLayoutVars>
          <dgm:chMax val="1"/>
          <dgm:bulletEnabled val="1"/>
        </dgm:presLayoutVars>
      </dgm:prSet>
      <dgm:spPr/>
    </dgm:pt>
    <dgm:pt modelId="{F1FCA8BA-48A6-4010-AD83-5C63E3D22123}" type="pres">
      <dgm:prSet presAssocID="{F1878808-9314-498C-900B-75EDCED202CB}" presName="levelTx" presStyleLbl="revTx" presStyleIdx="0" presStyleCnt="0">
        <dgm:presLayoutVars>
          <dgm:chMax val="1"/>
          <dgm:bulletEnabled val="1"/>
        </dgm:presLayoutVars>
      </dgm:prSet>
      <dgm:spPr/>
    </dgm:pt>
    <dgm:pt modelId="{33614A62-8C8C-4973-A1C9-F81DD22476DC}" type="pres">
      <dgm:prSet presAssocID="{9738546D-22D5-4875-9710-50B64E9537CA}" presName="Name8" presStyleCnt="0"/>
      <dgm:spPr/>
    </dgm:pt>
    <dgm:pt modelId="{ADF1DF8C-3EC1-40BD-A321-E8218E1B4602}" type="pres">
      <dgm:prSet presAssocID="{9738546D-22D5-4875-9710-50B64E9537CA}" presName="level" presStyleLbl="node1" presStyleIdx="1" presStyleCnt="4" custAng="0">
        <dgm:presLayoutVars>
          <dgm:chMax val="1"/>
          <dgm:bulletEnabled val="1"/>
        </dgm:presLayoutVars>
      </dgm:prSet>
      <dgm:spPr/>
    </dgm:pt>
    <dgm:pt modelId="{B1175206-547B-4D56-811E-A0FCE3B2564C}" type="pres">
      <dgm:prSet presAssocID="{9738546D-22D5-4875-9710-50B64E9537CA}" presName="levelTx" presStyleLbl="revTx" presStyleIdx="0" presStyleCnt="0">
        <dgm:presLayoutVars>
          <dgm:chMax val="1"/>
          <dgm:bulletEnabled val="1"/>
        </dgm:presLayoutVars>
      </dgm:prSet>
      <dgm:spPr/>
    </dgm:pt>
    <dgm:pt modelId="{D5DAEFBA-1853-4356-A432-5EFDD9ADB000}" type="pres">
      <dgm:prSet presAssocID="{92B2C364-011E-4284-88F8-6F70CB0CC877}" presName="Name8" presStyleCnt="0"/>
      <dgm:spPr/>
    </dgm:pt>
    <dgm:pt modelId="{ACF4BE6C-0DF1-45D4-8666-29EB838859DE}" type="pres">
      <dgm:prSet presAssocID="{92B2C364-011E-4284-88F8-6F70CB0CC877}" presName="level" presStyleLbl="node1" presStyleIdx="2" presStyleCnt="4">
        <dgm:presLayoutVars>
          <dgm:chMax val="1"/>
          <dgm:bulletEnabled val="1"/>
        </dgm:presLayoutVars>
      </dgm:prSet>
      <dgm:spPr/>
    </dgm:pt>
    <dgm:pt modelId="{D14E70D6-F131-4CBF-BF4F-7F403DC9A38C}" type="pres">
      <dgm:prSet presAssocID="{92B2C364-011E-4284-88F8-6F70CB0CC877}" presName="levelTx" presStyleLbl="revTx" presStyleIdx="0" presStyleCnt="0">
        <dgm:presLayoutVars>
          <dgm:chMax val="1"/>
          <dgm:bulletEnabled val="1"/>
        </dgm:presLayoutVars>
      </dgm:prSet>
      <dgm:spPr/>
    </dgm:pt>
    <dgm:pt modelId="{583D4EC7-7E68-43E5-8C71-EF4F8C71D988}" type="pres">
      <dgm:prSet presAssocID="{2399C319-02A8-43DB-9391-BED891DC715B}" presName="Name8" presStyleCnt="0"/>
      <dgm:spPr/>
    </dgm:pt>
    <dgm:pt modelId="{09A6ED6A-0409-4589-ACEB-71258200BB68}" type="pres">
      <dgm:prSet presAssocID="{2399C319-02A8-43DB-9391-BED891DC715B}" presName="level" presStyleLbl="node1" presStyleIdx="3" presStyleCnt="4">
        <dgm:presLayoutVars>
          <dgm:chMax val="1"/>
          <dgm:bulletEnabled val="1"/>
        </dgm:presLayoutVars>
      </dgm:prSet>
      <dgm:spPr/>
    </dgm:pt>
    <dgm:pt modelId="{04E4EA7C-C903-43A0-A77D-B185BDB07732}" type="pres">
      <dgm:prSet presAssocID="{2399C319-02A8-43DB-9391-BED891DC715B}" presName="levelTx" presStyleLbl="revTx" presStyleIdx="0" presStyleCnt="0">
        <dgm:presLayoutVars>
          <dgm:chMax val="1"/>
          <dgm:bulletEnabled val="1"/>
        </dgm:presLayoutVars>
      </dgm:prSet>
      <dgm:spPr/>
    </dgm:pt>
  </dgm:ptLst>
  <dgm:cxnLst>
    <dgm:cxn modelId="{8BBC8A04-F3A8-4517-90DF-33438C3DC485}" srcId="{F77BE11A-2AC9-42C1-AFF0-4BBEB1A979FF}" destId="{92B2C364-011E-4284-88F8-6F70CB0CC877}" srcOrd="2" destOrd="0" parTransId="{A80D9E26-CE87-4BE4-9DFB-BE81A29C76C5}" sibTransId="{692F0CC1-BE4E-4515-A4EF-0A6D45430FBA}"/>
    <dgm:cxn modelId="{D2E37017-CC24-41A6-8E7B-DABBC6CC6244}" type="presOf" srcId="{9738546D-22D5-4875-9710-50B64E9537CA}" destId="{ADF1DF8C-3EC1-40BD-A321-E8218E1B4602}" srcOrd="0" destOrd="0" presId="urn:microsoft.com/office/officeart/2005/8/layout/pyramid1"/>
    <dgm:cxn modelId="{DD5FA31A-ECFD-4D9F-85A3-DFFDF3B52A72}" srcId="{F77BE11A-2AC9-42C1-AFF0-4BBEB1A979FF}" destId="{9738546D-22D5-4875-9710-50B64E9537CA}" srcOrd="1" destOrd="0" parTransId="{9C6AB692-65DC-45DD-9225-5B89EE75D668}" sibTransId="{09B61D6C-E86E-4747-913C-144E89248A1F}"/>
    <dgm:cxn modelId="{F736971D-3787-4AAD-9E8F-C96F0A1A7504}" srcId="{F77BE11A-2AC9-42C1-AFF0-4BBEB1A979FF}" destId="{F1878808-9314-498C-900B-75EDCED202CB}" srcOrd="0" destOrd="0" parTransId="{C894BCA2-E595-4C0A-BB31-1C99479B2651}" sibTransId="{14F737CC-C026-402D-B80F-A0EACD69E16C}"/>
    <dgm:cxn modelId="{CFA90C21-4E0D-42BC-B6D1-20773DEC5340}" type="presOf" srcId="{F77BE11A-2AC9-42C1-AFF0-4BBEB1A979FF}" destId="{9922783E-3407-4073-B3E4-EA8861036901}" srcOrd="0" destOrd="0" presId="urn:microsoft.com/office/officeart/2005/8/layout/pyramid1"/>
    <dgm:cxn modelId="{D83FB55E-FE70-428F-A1BE-7187AA2FBF1D}" type="presOf" srcId="{2399C319-02A8-43DB-9391-BED891DC715B}" destId="{09A6ED6A-0409-4589-ACEB-71258200BB68}" srcOrd="0" destOrd="0" presId="urn:microsoft.com/office/officeart/2005/8/layout/pyramid1"/>
    <dgm:cxn modelId="{E5638272-8850-4E5C-B518-F3D88533015E}" type="presOf" srcId="{9738546D-22D5-4875-9710-50B64E9537CA}" destId="{B1175206-547B-4D56-811E-A0FCE3B2564C}" srcOrd="1" destOrd="0" presId="urn:microsoft.com/office/officeart/2005/8/layout/pyramid1"/>
    <dgm:cxn modelId="{311877B1-B3EF-441A-864A-58900A30AAFB}" srcId="{F77BE11A-2AC9-42C1-AFF0-4BBEB1A979FF}" destId="{2399C319-02A8-43DB-9391-BED891DC715B}" srcOrd="3" destOrd="0" parTransId="{D819F5ED-F53D-4DE2-95EF-BA07728C6FDD}" sibTransId="{48FE9F9E-D82C-456C-BD49-208A29241272}"/>
    <dgm:cxn modelId="{087D7DB6-CF6F-427D-A1E2-7E0664FC95EA}" type="presOf" srcId="{F1878808-9314-498C-900B-75EDCED202CB}" destId="{F1A9150B-759A-497A-B64F-98E062E2C375}" srcOrd="0" destOrd="0" presId="urn:microsoft.com/office/officeart/2005/8/layout/pyramid1"/>
    <dgm:cxn modelId="{7808CFBA-299E-462B-A6E3-26F36E7277C1}" type="presOf" srcId="{2399C319-02A8-43DB-9391-BED891DC715B}" destId="{04E4EA7C-C903-43A0-A77D-B185BDB07732}" srcOrd="1" destOrd="0" presId="urn:microsoft.com/office/officeart/2005/8/layout/pyramid1"/>
    <dgm:cxn modelId="{B5655DC6-EBBE-4FC1-9352-006F8E06B2ED}" type="presOf" srcId="{92B2C364-011E-4284-88F8-6F70CB0CC877}" destId="{D14E70D6-F131-4CBF-BF4F-7F403DC9A38C}" srcOrd="1" destOrd="0" presId="urn:microsoft.com/office/officeart/2005/8/layout/pyramid1"/>
    <dgm:cxn modelId="{C3A40AD8-EDAE-4F86-9FEF-85B8F0D414CA}" type="presOf" srcId="{92B2C364-011E-4284-88F8-6F70CB0CC877}" destId="{ACF4BE6C-0DF1-45D4-8666-29EB838859DE}" srcOrd="0" destOrd="0" presId="urn:microsoft.com/office/officeart/2005/8/layout/pyramid1"/>
    <dgm:cxn modelId="{016B59EB-7F90-48E0-85D1-2ECC8225BE7A}" type="presOf" srcId="{F1878808-9314-498C-900B-75EDCED202CB}" destId="{F1FCA8BA-48A6-4010-AD83-5C63E3D22123}" srcOrd="1" destOrd="0" presId="urn:microsoft.com/office/officeart/2005/8/layout/pyramid1"/>
    <dgm:cxn modelId="{2A35D6EE-3A93-4110-A5DC-D826EFD63825}" type="presParOf" srcId="{9922783E-3407-4073-B3E4-EA8861036901}" destId="{BEAC7490-9F09-4EB3-98C5-6405E603CB8F}" srcOrd="0" destOrd="0" presId="urn:microsoft.com/office/officeart/2005/8/layout/pyramid1"/>
    <dgm:cxn modelId="{ECDEC20F-2674-428A-A10D-12AAD910DF17}" type="presParOf" srcId="{BEAC7490-9F09-4EB3-98C5-6405E603CB8F}" destId="{F1A9150B-759A-497A-B64F-98E062E2C375}" srcOrd="0" destOrd="0" presId="urn:microsoft.com/office/officeart/2005/8/layout/pyramid1"/>
    <dgm:cxn modelId="{5DAC199E-CFD9-43A1-AA8A-AE614099B26B}" type="presParOf" srcId="{BEAC7490-9F09-4EB3-98C5-6405E603CB8F}" destId="{F1FCA8BA-48A6-4010-AD83-5C63E3D22123}" srcOrd="1" destOrd="0" presId="urn:microsoft.com/office/officeart/2005/8/layout/pyramid1"/>
    <dgm:cxn modelId="{3356FF5A-4AC9-46C1-9F80-520808AC5D29}" type="presParOf" srcId="{9922783E-3407-4073-B3E4-EA8861036901}" destId="{33614A62-8C8C-4973-A1C9-F81DD22476DC}" srcOrd="1" destOrd="0" presId="urn:microsoft.com/office/officeart/2005/8/layout/pyramid1"/>
    <dgm:cxn modelId="{DDD1B742-A116-41AD-B61E-292666A06A4A}" type="presParOf" srcId="{33614A62-8C8C-4973-A1C9-F81DD22476DC}" destId="{ADF1DF8C-3EC1-40BD-A321-E8218E1B4602}" srcOrd="0" destOrd="0" presId="urn:microsoft.com/office/officeart/2005/8/layout/pyramid1"/>
    <dgm:cxn modelId="{8B85C988-36FE-4ABD-8C5C-2A468B7A3C7C}" type="presParOf" srcId="{33614A62-8C8C-4973-A1C9-F81DD22476DC}" destId="{B1175206-547B-4D56-811E-A0FCE3B2564C}" srcOrd="1" destOrd="0" presId="urn:microsoft.com/office/officeart/2005/8/layout/pyramid1"/>
    <dgm:cxn modelId="{821A0767-B0E7-4598-9C26-F1AF2AC36B08}" type="presParOf" srcId="{9922783E-3407-4073-B3E4-EA8861036901}" destId="{D5DAEFBA-1853-4356-A432-5EFDD9ADB000}" srcOrd="2" destOrd="0" presId="urn:microsoft.com/office/officeart/2005/8/layout/pyramid1"/>
    <dgm:cxn modelId="{5744F1E0-2324-4F81-AAEC-5E3DBD173543}" type="presParOf" srcId="{D5DAEFBA-1853-4356-A432-5EFDD9ADB000}" destId="{ACF4BE6C-0DF1-45D4-8666-29EB838859DE}" srcOrd="0" destOrd="0" presId="urn:microsoft.com/office/officeart/2005/8/layout/pyramid1"/>
    <dgm:cxn modelId="{CFDECD77-D58F-499C-94F1-99124059482C}" type="presParOf" srcId="{D5DAEFBA-1853-4356-A432-5EFDD9ADB000}" destId="{D14E70D6-F131-4CBF-BF4F-7F403DC9A38C}" srcOrd="1" destOrd="0" presId="urn:microsoft.com/office/officeart/2005/8/layout/pyramid1"/>
    <dgm:cxn modelId="{88535D54-838D-4171-AFAC-DE379BB6FB6C}" type="presParOf" srcId="{9922783E-3407-4073-B3E4-EA8861036901}" destId="{583D4EC7-7E68-43E5-8C71-EF4F8C71D988}" srcOrd="3" destOrd="0" presId="urn:microsoft.com/office/officeart/2005/8/layout/pyramid1"/>
    <dgm:cxn modelId="{EAD4C5D1-9F65-44A7-A7A6-D3AA13134C19}" type="presParOf" srcId="{583D4EC7-7E68-43E5-8C71-EF4F8C71D988}" destId="{09A6ED6A-0409-4589-ACEB-71258200BB68}" srcOrd="0" destOrd="0" presId="urn:microsoft.com/office/officeart/2005/8/layout/pyramid1"/>
    <dgm:cxn modelId="{7EB0D341-17C9-4023-898A-F5E6FD0B5C88}" type="presParOf" srcId="{583D4EC7-7E68-43E5-8C71-EF4F8C71D988}" destId="{04E4EA7C-C903-43A0-A77D-B185BDB07732}"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77BE11A-2AC9-42C1-AFF0-4BBEB1A979FF}" type="doc">
      <dgm:prSet loTypeId="urn:microsoft.com/office/officeart/2005/8/layout/pyramid1" loCatId="pyramid" qsTypeId="urn:microsoft.com/office/officeart/2005/8/quickstyle/simple1" qsCatId="simple" csTypeId="urn:microsoft.com/office/officeart/2005/8/colors/colorful1" csCatId="colorful" phldr="1"/>
      <dgm:spPr/>
    </dgm:pt>
    <dgm:pt modelId="{F1878808-9314-498C-900B-75EDCED202CB}">
      <dgm:prSet phldrT="[Text]" custT="1"/>
      <dgm:spPr>
        <a:solidFill>
          <a:schemeClr val="bg2"/>
        </a:solidFill>
      </dgm:spPr>
      <dgm:t>
        <a:bodyPr/>
        <a:lstStyle/>
        <a:p>
          <a:br>
            <a:rPr lang="en-US" sz="2000" dirty="0"/>
          </a:br>
          <a:br>
            <a:rPr lang="en-US" sz="2000" dirty="0"/>
          </a:br>
          <a:endParaRPr lang="en-US" sz="2000" dirty="0"/>
        </a:p>
      </dgm:t>
    </dgm:pt>
    <dgm:pt modelId="{C894BCA2-E595-4C0A-BB31-1C99479B2651}" type="parTrans" cxnId="{F736971D-3787-4AAD-9E8F-C96F0A1A7504}">
      <dgm:prSet/>
      <dgm:spPr/>
      <dgm:t>
        <a:bodyPr/>
        <a:lstStyle/>
        <a:p>
          <a:endParaRPr lang="en-US" sz="1400"/>
        </a:p>
      </dgm:t>
    </dgm:pt>
    <dgm:pt modelId="{14F737CC-C026-402D-B80F-A0EACD69E16C}" type="sibTrans" cxnId="{F736971D-3787-4AAD-9E8F-C96F0A1A7504}">
      <dgm:prSet/>
      <dgm:spPr/>
      <dgm:t>
        <a:bodyPr/>
        <a:lstStyle/>
        <a:p>
          <a:endParaRPr lang="en-US" sz="1400"/>
        </a:p>
      </dgm:t>
    </dgm:pt>
    <dgm:pt modelId="{9738546D-22D5-4875-9710-50B64E9537CA}">
      <dgm:prSet phldrT="[Text]" custT="1"/>
      <dgm:spPr>
        <a:solidFill>
          <a:srgbClr val="AFA1E9"/>
        </a:solidFill>
      </dgm:spPr>
      <dgm:t>
        <a:bodyPr/>
        <a:lstStyle/>
        <a:p>
          <a:br>
            <a:rPr lang="en-US" sz="2000" dirty="0"/>
          </a:br>
          <a:br>
            <a:rPr lang="en-US" sz="2000" dirty="0"/>
          </a:br>
          <a:br>
            <a:rPr lang="en-US" sz="2000" dirty="0"/>
          </a:br>
          <a:r>
            <a:rPr lang="en-US" sz="2000" dirty="0"/>
            <a:t>Incident</a:t>
          </a:r>
        </a:p>
      </dgm:t>
    </dgm:pt>
    <dgm:pt modelId="{9C6AB692-65DC-45DD-9225-5B89EE75D668}" type="parTrans" cxnId="{DD5FA31A-ECFD-4D9F-85A3-DFFDF3B52A72}">
      <dgm:prSet/>
      <dgm:spPr/>
      <dgm:t>
        <a:bodyPr/>
        <a:lstStyle/>
        <a:p>
          <a:endParaRPr lang="en-US" sz="1400"/>
        </a:p>
      </dgm:t>
    </dgm:pt>
    <dgm:pt modelId="{09B61D6C-E86E-4747-913C-144E89248A1F}" type="sibTrans" cxnId="{DD5FA31A-ECFD-4D9F-85A3-DFFDF3B52A72}">
      <dgm:prSet/>
      <dgm:spPr/>
      <dgm:t>
        <a:bodyPr/>
        <a:lstStyle/>
        <a:p>
          <a:endParaRPr lang="en-US" sz="1400"/>
        </a:p>
      </dgm:t>
    </dgm:pt>
    <dgm:pt modelId="{92B2C364-011E-4284-88F8-6F70CB0CC877}">
      <dgm:prSet phldrT="[Text]" custT="1"/>
      <dgm:spPr>
        <a:solidFill>
          <a:schemeClr val="accent1">
            <a:lumMod val="40000"/>
            <a:lumOff val="60000"/>
          </a:schemeClr>
        </a:solidFill>
      </dgm:spPr>
      <dgm:t>
        <a:bodyPr/>
        <a:lstStyle/>
        <a:p>
          <a:br>
            <a:rPr lang="en-US" sz="2000" dirty="0"/>
          </a:br>
          <a:br>
            <a:rPr lang="en-US" sz="2000" dirty="0"/>
          </a:br>
          <a:br>
            <a:rPr lang="en-US" sz="2000" dirty="0"/>
          </a:br>
          <a:r>
            <a:rPr lang="en-US" sz="2000" dirty="0"/>
            <a:t>Alert</a:t>
          </a:r>
        </a:p>
      </dgm:t>
    </dgm:pt>
    <dgm:pt modelId="{A80D9E26-CE87-4BE4-9DFB-BE81A29C76C5}" type="parTrans" cxnId="{8BBC8A04-F3A8-4517-90DF-33438C3DC485}">
      <dgm:prSet/>
      <dgm:spPr/>
      <dgm:t>
        <a:bodyPr/>
        <a:lstStyle/>
        <a:p>
          <a:endParaRPr lang="en-US" sz="1400"/>
        </a:p>
      </dgm:t>
    </dgm:pt>
    <dgm:pt modelId="{692F0CC1-BE4E-4515-A4EF-0A6D45430FBA}" type="sibTrans" cxnId="{8BBC8A04-F3A8-4517-90DF-33438C3DC485}">
      <dgm:prSet/>
      <dgm:spPr/>
      <dgm:t>
        <a:bodyPr/>
        <a:lstStyle/>
        <a:p>
          <a:endParaRPr lang="en-US" sz="1400"/>
        </a:p>
      </dgm:t>
    </dgm:pt>
    <dgm:pt modelId="{2399C319-02A8-43DB-9391-BED891DC715B}">
      <dgm:prSet phldrT="[Text]" custT="1"/>
      <dgm:spPr>
        <a:solidFill>
          <a:srgbClr val="FAAAFC"/>
        </a:solidFill>
      </dgm:spPr>
      <dgm:t>
        <a:bodyPr/>
        <a:lstStyle/>
        <a:p>
          <a:br>
            <a:rPr lang="en-US" sz="2000" dirty="0"/>
          </a:br>
          <a:br>
            <a:rPr lang="en-US" sz="2000" dirty="0"/>
          </a:br>
          <a:br>
            <a:rPr lang="en-US" sz="2000" dirty="0"/>
          </a:br>
          <a:r>
            <a:rPr lang="en-US" sz="2000" dirty="0"/>
            <a:t>Event</a:t>
          </a:r>
        </a:p>
      </dgm:t>
    </dgm:pt>
    <dgm:pt modelId="{D819F5ED-F53D-4DE2-95EF-BA07728C6FDD}" type="parTrans" cxnId="{311877B1-B3EF-441A-864A-58900A30AAFB}">
      <dgm:prSet/>
      <dgm:spPr/>
      <dgm:t>
        <a:bodyPr/>
        <a:lstStyle/>
        <a:p>
          <a:endParaRPr lang="en-US" sz="1400"/>
        </a:p>
      </dgm:t>
    </dgm:pt>
    <dgm:pt modelId="{48FE9F9E-D82C-456C-BD49-208A29241272}" type="sibTrans" cxnId="{311877B1-B3EF-441A-864A-58900A30AAFB}">
      <dgm:prSet/>
      <dgm:spPr/>
      <dgm:t>
        <a:bodyPr/>
        <a:lstStyle/>
        <a:p>
          <a:endParaRPr lang="en-US" sz="1400"/>
        </a:p>
      </dgm:t>
    </dgm:pt>
    <dgm:pt modelId="{9922783E-3407-4073-B3E4-EA8861036901}" type="pres">
      <dgm:prSet presAssocID="{F77BE11A-2AC9-42C1-AFF0-4BBEB1A979FF}" presName="Name0" presStyleCnt="0">
        <dgm:presLayoutVars>
          <dgm:dir/>
          <dgm:animLvl val="lvl"/>
          <dgm:resizeHandles val="exact"/>
        </dgm:presLayoutVars>
      </dgm:prSet>
      <dgm:spPr/>
    </dgm:pt>
    <dgm:pt modelId="{BEAC7490-9F09-4EB3-98C5-6405E603CB8F}" type="pres">
      <dgm:prSet presAssocID="{F1878808-9314-498C-900B-75EDCED202CB}" presName="Name8" presStyleCnt="0"/>
      <dgm:spPr/>
    </dgm:pt>
    <dgm:pt modelId="{F1A9150B-759A-497A-B64F-98E062E2C375}" type="pres">
      <dgm:prSet presAssocID="{F1878808-9314-498C-900B-75EDCED202CB}" presName="level" presStyleLbl="node1" presStyleIdx="0" presStyleCnt="4">
        <dgm:presLayoutVars>
          <dgm:chMax val="1"/>
          <dgm:bulletEnabled val="1"/>
        </dgm:presLayoutVars>
      </dgm:prSet>
      <dgm:spPr/>
    </dgm:pt>
    <dgm:pt modelId="{F1FCA8BA-48A6-4010-AD83-5C63E3D22123}" type="pres">
      <dgm:prSet presAssocID="{F1878808-9314-498C-900B-75EDCED202CB}" presName="levelTx" presStyleLbl="revTx" presStyleIdx="0" presStyleCnt="0">
        <dgm:presLayoutVars>
          <dgm:chMax val="1"/>
          <dgm:bulletEnabled val="1"/>
        </dgm:presLayoutVars>
      </dgm:prSet>
      <dgm:spPr/>
    </dgm:pt>
    <dgm:pt modelId="{33614A62-8C8C-4973-A1C9-F81DD22476DC}" type="pres">
      <dgm:prSet presAssocID="{9738546D-22D5-4875-9710-50B64E9537CA}" presName="Name8" presStyleCnt="0"/>
      <dgm:spPr/>
    </dgm:pt>
    <dgm:pt modelId="{ADF1DF8C-3EC1-40BD-A321-E8218E1B4602}" type="pres">
      <dgm:prSet presAssocID="{9738546D-22D5-4875-9710-50B64E9537CA}" presName="level" presStyleLbl="node1" presStyleIdx="1" presStyleCnt="4">
        <dgm:presLayoutVars>
          <dgm:chMax val="1"/>
          <dgm:bulletEnabled val="1"/>
        </dgm:presLayoutVars>
      </dgm:prSet>
      <dgm:spPr/>
    </dgm:pt>
    <dgm:pt modelId="{B1175206-547B-4D56-811E-A0FCE3B2564C}" type="pres">
      <dgm:prSet presAssocID="{9738546D-22D5-4875-9710-50B64E9537CA}" presName="levelTx" presStyleLbl="revTx" presStyleIdx="0" presStyleCnt="0">
        <dgm:presLayoutVars>
          <dgm:chMax val="1"/>
          <dgm:bulletEnabled val="1"/>
        </dgm:presLayoutVars>
      </dgm:prSet>
      <dgm:spPr/>
    </dgm:pt>
    <dgm:pt modelId="{D5DAEFBA-1853-4356-A432-5EFDD9ADB000}" type="pres">
      <dgm:prSet presAssocID="{92B2C364-011E-4284-88F8-6F70CB0CC877}" presName="Name8" presStyleCnt="0"/>
      <dgm:spPr/>
    </dgm:pt>
    <dgm:pt modelId="{ACF4BE6C-0DF1-45D4-8666-29EB838859DE}" type="pres">
      <dgm:prSet presAssocID="{92B2C364-011E-4284-88F8-6F70CB0CC877}" presName="level" presStyleLbl="node1" presStyleIdx="2" presStyleCnt="4">
        <dgm:presLayoutVars>
          <dgm:chMax val="1"/>
          <dgm:bulletEnabled val="1"/>
        </dgm:presLayoutVars>
      </dgm:prSet>
      <dgm:spPr/>
    </dgm:pt>
    <dgm:pt modelId="{D14E70D6-F131-4CBF-BF4F-7F403DC9A38C}" type="pres">
      <dgm:prSet presAssocID="{92B2C364-011E-4284-88F8-6F70CB0CC877}" presName="levelTx" presStyleLbl="revTx" presStyleIdx="0" presStyleCnt="0">
        <dgm:presLayoutVars>
          <dgm:chMax val="1"/>
          <dgm:bulletEnabled val="1"/>
        </dgm:presLayoutVars>
      </dgm:prSet>
      <dgm:spPr/>
    </dgm:pt>
    <dgm:pt modelId="{583D4EC7-7E68-43E5-8C71-EF4F8C71D988}" type="pres">
      <dgm:prSet presAssocID="{2399C319-02A8-43DB-9391-BED891DC715B}" presName="Name8" presStyleCnt="0"/>
      <dgm:spPr/>
    </dgm:pt>
    <dgm:pt modelId="{09A6ED6A-0409-4589-ACEB-71258200BB68}" type="pres">
      <dgm:prSet presAssocID="{2399C319-02A8-43DB-9391-BED891DC715B}" presName="level" presStyleLbl="node1" presStyleIdx="3" presStyleCnt="4">
        <dgm:presLayoutVars>
          <dgm:chMax val="1"/>
          <dgm:bulletEnabled val="1"/>
        </dgm:presLayoutVars>
      </dgm:prSet>
      <dgm:spPr/>
    </dgm:pt>
    <dgm:pt modelId="{04E4EA7C-C903-43A0-A77D-B185BDB07732}" type="pres">
      <dgm:prSet presAssocID="{2399C319-02A8-43DB-9391-BED891DC715B}" presName="levelTx" presStyleLbl="revTx" presStyleIdx="0" presStyleCnt="0">
        <dgm:presLayoutVars>
          <dgm:chMax val="1"/>
          <dgm:bulletEnabled val="1"/>
        </dgm:presLayoutVars>
      </dgm:prSet>
      <dgm:spPr/>
    </dgm:pt>
  </dgm:ptLst>
  <dgm:cxnLst>
    <dgm:cxn modelId="{8BBC8A04-F3A8-4517-90DF-33438C3DC485}" srcId="{F77BE11A-2AC9-42C1-AFF0-4BBEB1A979FF}" destId="{92B2C364-011E-4284-88F8-6F70CB0CC877}" srcOrd="2" destOrd="0" parTransId="{A80D9E26-CE87-4BE4-9DFB-BE81A29C76C5}" sibTransId="{692F0CC1-BE4E-4515-A4EF-0A6D45430FBA}"/>
    <dgm:cxn modelId="{D2E37017-CC24-41A6-8E7B-DABBC6CC6244}" type="presOf" srcId="{9738546D-22D5-4875-9710-50B64E9537CA}" destId="{ADF1DF8C-3EC1-40BD-A321-E8218E1B4602}" srcOrd="0" destOrd="0" presId="urn:microsoft.com/office/officeart/2005/8/layout/pyramid1"/>
    <dgm:cxn modelId="{DD5FA31A-ECFD-4D9F-85A3-DFFDF3B52A72}" srcId="{F77BE11A-2AC9-42C1-AFF0-4BBEB1A979FF}" destId="{9738546D-22D5-4875-9710-50B64E9537CA}" srcOrd="1" destOrd="0" parTransId="{9C6AB692-65DC-45DD-9225-5B89EE75D668}" sibTransId="{09B61D6C-E86E-4747-913C-144E89248A1F}"/>
    <dgm:cxn modelId="{F736971D-3787-4AAD-9E8F-C96F0A1A7504}" srcId="{F77BE11A-2AC9-42C1-AFF0-4BBEB1A979FF}" destId="{F1878808-9314-498C-900B-75EDCED202CB}" srcOrd="0" destOrd="0" parTransId="{C894BCA2-E595-4C0A-BB31-1C99479B2651}" sibTransId="{14F737CC-C026-402D-B80F-A0EACD69E16C}"/>
    <dgm:cxn modelId="{CFA90C21-4E0D-42BC-B6D1-20773DEC5340}" type="presOf" srcId="{F77BE11A-2AC9-42C1-AFF0-4BBEB1A979FF}" destId="{9922783E-3407-4073-B3E4-EA8861036901}" srcOrd="0" destOrd="0" presId="urn:microsoft.com/office/officeart/2005/8/layout/pyramid1"/>
    <dgm:cxn modelId="{D83FB55E-FE70-428F-A1BE-7187AA2FBF1D}" type="presOf" srcId="{2399C319-02A8-43DB-9391-BED891DC715B}" destId="{09A6ED6A-0409-4589-ACEB-71258200BB68}" srcOrd="0" destOrd="0" presId="urn:microsoft.com/office/officeart/2005/8/layout/pyramid1"/>
    <dgm:cxn modelId="{E5638272-8850-4E5C-B518-F3D88533015E}" type="presOf" srcId="{9738546D-22D5-4875-9710-50B64E9537CA}" destId="{B1175206-547B-4D56-811E-A0FCE3B2564C}" srcOrd="1" destOrd="0" presId="urn:microsoft.com/office/officeart/2005/8/layout/pyramid1"/>
    <dgm:cxn modelId="{311877B1-B3EF-441A-864A-58900A30AAFB}" srcId="{F77BE11A-2AC9-42C1-AFF0-4BBEB1A979FF}" destId="{2399C319-02A8-43DB-9391-BED891DC715B}" srcOrd="3" destOrd="0" parTransId="{D819F5ED-F53D-4DE2-95EF-BA07728C6FDD}" sibTransId="{48FE9F9E-D82C-456C-BD49-208A29241272}"/>
    <dgm:cxn modelId="{087D7DB6-CF6F-427D-A1E2-7E0664FC95EA}" type="presOf" srcId="{F1878808-9314-498C-900B-75EDCED202CB}" destId="{F1A9150B-759A-497A-B64F-98E062E2C375}" srcOrd="0" destOrd="0" presId="urn:microsoft.com/office/officeart/2005/8/layout/pyramid1"/>
    <dgm:cxn modelId="{7808CFBA-299E-462B-A6E3-26F36E7277C1}" type="presOf" srcId="{2399C319-02A8-43DB-9391-BED891DC715B}" destId="{04E4EA7C-C903-43A0-A77D-B185BDB07732}" srcOrd="1" destOrd="0" presId="urn:microsoft.com/office/officeart/2005/8/layout/pyramid1"/>
    <dgm:cxn modelId="{B5655DC6-EBBE-4FC1-9352-006F8E06B2ED}" type="presOf" srcId="{92B2C364-011E-4284-88F8-6F70CB0CC877}" destId="{D14E70D6-F131-4CBF-BF4F-7F403DC9A38C}" srcOrd="1" destOrd="0" presId="urn:microsoft.com/office/officeart/2005/8/layout/pyramid1"/>
    <dgm:cxn modelId="{C3A40AD8-EDAE-4F86-9FEF-85B8F0D414CA}" type="presOf" srcId="{92B2C364-011E-4284-88F8-6F70CB0CC877}" destId="{ACF4BE6C-0DF1-45D4-8666-29EB838859DE}" srcOrd="0" destOrd="0" presId="urn:microsoft.com/office/officeart/2005/8/layout/pyramid1"/>
    <dgm:cxn modelId="{016B59EB-7F90-48E0-85D1-2ECC8225BE7A}" type="presOf" srcId="{F1878808-9314-498C-900B-75EDCED202CB}" destId="{F1FCA8BA-48A6-4010-AD83-5C63E3D22123}" srcOrd="1" destOrd="0" presId="urn:microsoft.com/office/officeart/2005/8/layout/pyramid1"/>
    <dgm:cxn modelId="{2A35D6EE-3A93-4110-A5DC-D826EFD63825}" type="presParOf" srcId="{9922783E-3407-4073-B3E4-EA8861036901}" destId="{BEAC7490-9F09-4EB3-98C5-6405E603CB8F}" srcOrd="0" destOrd="0" presId="urn:microsoft.com/office/officeart/2005/8/layout/pyramid1"/>
    <dgm:cxn modelId="{ECDEC20F-2674-428A-A10D-12AAD910DF17}" type="presParOf" srcId="{BEAC7490-9F09-4EB3-98C5-6405E603CB8F}" destId="{F1A9150B-759A-497A-B64F-98E062E2C375}" srcOrd="0" destOrd="0" presId="urn:microsoft.com/office/officeart/2005/8/layout/pyramid1"/>
    <dgm:cxn modelId="{5DAC199E-CFD9-43A1-AA8A-AE614099B26B}" type="presParOf" srcId="{BEAC7490-9F09-4EB3-98C5-6405E603CB8F}" destId="{F1FCA8BA-48A6-4010-AD83-5C63E3D22123}" srcOrd="1" destOrd="0" presId="urn:microsoft.com/office/officeart/2005/8/layout/pyramid1"/>
    <dgm:cxn modelId="{3356FF5A-4AC9-46C1-9F80-520808AC5D29}" type="presParOf" srcId="{9922783E-3407-4073-B3E4-EA8861036901}" destId="{33614A62-8C8C-4973-A1C9-F81DD22476DC}" srcOrd="1" destOrd="0" presId="urn:microsoft.com/office/officeart/2005/8/layout/pyramid1"/>
    <dgm:cxn modelId="{DDD1B742-A116-41AD-B61E-292666A06A4A}" type="presParOf" srcId="{33614A62-8C8C-4973-A1C9-F81DD22476DC}" destId="{ADF1DF8C-3EC1-40BD-A321-E8218E1B4602}" srcOrd="0" destOrd="0" presId="urn:microsoft.com/office/officeart/2005/8/layout/pyramid1"/>
    <dgm:cxn modelId="{8B85C988-36FE-4ABD-8C5C-2A468B7A3C7C}" type="presParOf" srcId="{33614A62-8C8C-4973-A1C9-F81DD22476DC}" destId="{B1175206-547B-4D56-811E-A0FCE3B2564C}" srcOrd="1" destOrd="0" presId="urn:microsoft.com/office/officeart/2005/8/layout/pyramid1"/>
    <dgm:cxn modelId="{821A0767-B0E7-4598-9C26-F1AF2AC36B08}" type="presParOf" srcId="{9922783E-3407-4073-B3E4-EA8861036901}" destId="{D5DAEFBA-1853-4356-A432-5EFDD9ADB000}" srcOrd="2" destOrd="0" presId="urn:microsoft.com/office/officeart/2005/8/layout/pyramid1"/>
    <dgm:cxn modelId="{5744F1E0-2324-4F81-AAEC-5E3DBD173543}" type="presParOf" srcId="{D5DAEFBA-1853-4356-A432-5EFDD9ADB000}" destId="{ACF4BE6C-0DF1-45D4-8666-29EB838859DE}" srcOrd="0" destOrd="0" presId="urn:microsoft.com/office/officeart/2005/8/layout/pyramid1"/>
    <dgm:cxn modelId="{CFDECD77-D58F-499C-94F1-99124059482C}" type="presParOf" srcId="{D5DAEFBA-1853-4356-A432-5EFDD9ADB000}" destId="{D14E70D6-F131-4CBF-BF4F-7F403DC9A38C}" srcOrd="1" destOrd="0" presId="urn:microsoft.com/office/officeart/2005/8/layout/pyramid1"/>
    <dgm:cxn modelId="{88535D54-838D-4171-AFAC-DE379BB6FB6C}" type="presParOf" srcId="{9922783E-3407-4073-B3E4-EA8861036901}" destId="{583D4EC7-7E68-43E5-8C71-EF4F8C71D988}" srcOrd="3" destOrd="0" presId="urn:microsoft.com/office/officeart/2005/8/layout/pyramid1"/>
    <dgm:cxn modelId="{EAD4C5D1-9F65-44A7-A7A6-D3AA13134C19}" type="presParOf" srcId="{583D4EC7-7E68-43E5-8C71-EF4F8C71D988}" destId="{09A6ED6A-0409-4589-ACEB-71258200BB68}" srcOrd="0" destOrd="0" presId="urn:microsoft.com/office/officeart/2005/8/layout/pyramid1"/>
    <dgm:cxn modelId="{7EB0D341-17C9-4023-898A-F5E6FD0B5C88}" type="presParOf" srcId="{583D4EC7-7E68-43E5-8C71-EF4F8C71D988}" destId="{04E4EA7C-C903-43A0-A77D-B185BDB07732}"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77BE11A-2AC9-42C1-AFF0-4BBEB1A979FF}" type="doc">
      <dgm:prSet loTypeId="urn:microsoft.com/office/officeart/2005/8/layout/pyramid1" loCatId="pyramid" qsTypeId="urn:microsoft.com/office/officeart/2005/8/quickstyle/simple1" qsCatId="simple" csTypeId="urn:microsoft.com/office/officeart/2005/8/colors/colorful1" csCatId="colorful" phldr="1"/>
      <dgm:spPr/>
    </dgm:pt>
    <dgm:pt modelId="{F1878808-9314-498C-900B-75EDCED202CB}">
      <dgm:prSet phldrT="[Text]" custT="1"/>
      <dgm:spPr>
        <a:solidFill>
          <a:schemeClr val="accent5">
            <a:lumMod val="60000"/>
            <a:lumOff val="40000"/>
          </a:schemeClr>
        </a:solidFill>
      </dgm:spPr>
      <dgm:t>
        <a:bodyPr/>
        <a:lstStyle/>
        <a:p>
          <a:br>
            <a:rPr lang="en-US" sz="2000" dirty="0"/>
          </a:br>
          <a:br>
            <a:rPr lang="en-US" sz="2000" dirty="0"/>
          </a:br>
          <a:br>
            <a:rPr lang="en-US" sz="2000" dirty="0"/>
          </a:br>
          <a:r>
            <a:rPr lang="en-US" sz="2000" dirty="0"/>
            <a:t>Problem</a:t>
          </a:r>
        </a:p>
      </dgm:t>
    </dgm:pt>
    <dgm:pt modelId="{C894BCA2-E595-4C0A-BB31-1C99479B2651}" type="parTrans" cxnId="{F736971D-3787-4AAD-9E8F-C96F0A1A7504}">
      <dgm:prSet/>
      <dgm:spPr/>
      <dgm:t>
        <a:bodyPr/>
        <a:lstStyle/>
        <a:p>
          <a:endParaRPr lang="en-US" sz="1400"/>
        </a:p>
      </dgm:t>
    </dgm:pt>
    <dgm:pt modelId="{14F737CC-C026-402D-B80F-A0EACD69E16C}" type="sibTrans" cxnId="{F736971D-3787-4AAD-9E8F-C96F0A1A7504}">
      <dgm:prSet/>
      <dgm:spPr/>
      <dgm:t>
        <a:bodyPr/>
        <a:lstStyle/>
        <a:p>
          <a:endParaRPr lang="en-US" sz="1400"/>
        </a:p>
      </dgm:t>
    </dgm:pt>
    <dgm:pt modelId="{9738546D-22D5-4875-9710-50B64E9537CA}">
      <dgm:prSet phldrT="[Text]" custT="1"/>
      <dgm:spPr>
        <a:solidFill>
          <a:srgbClr val="AFA1E9"/>
        </a:solidFill>
      </dgm:spPr>
      <dgm:t>
        <a:bodyPr/>
        <a:lstStyle/>
        <a:p>
          <a:br>
            <a:rPr lang="en-US" sz="2000" dirty="0"/>
          </a:br>
          <a:br>
            <a:rPr lang="en-US" sz="2000" dirty="0"/>
          </a:br>
          <a:br>
            <a:rPr lang="en-US" sz="2000" dirty="0"/>
          </a:br>
          <a:r>
            <a:rPr lang="en-US" sz="2000" dirty="0"/>
            <a:t>Incident</a:t>
          </a:r>
        </a:p>
      </dgm:t>
    </dgm:pt>
    <dgm:pt modelId="{9C6AB692-65DC-45DD-9225-5B89EE75D668}" type="parTrans" cxnId="{DD5FA31A-ECFD-4D9F-85A3-DFFDF3B52A72}">
      <dgm:prSet/>
      <dgm:spPr/>
      <dgm:t>
        <a:bodyPr/>
        <a:lstStyle/>
        <a:p>
          <a:endParaRPr lang="en-US" sz="1400"/>
        </a:p>
      </dgm:t>
    </dgm:pt>
    <dgm:pt modelId="{09B61D6C-E86E-4747-913C-144E89248A1F}" type="sibTrans" cxnId="{DD5FA31A-ECFD-4D9F-85A3-DFFDF3B52A72}">
      <dgm:prSet/>
      <dgm:spPr/>
      <dgm:t>
        <a:bodyPr/>
        <a:lstStyle/>
        <a:p>
          <a:endParaRPr lang="en-US" sz="1400"/>
        </a:p>
      </dgm:t>
    </dgm:pt>
    <dgm:pt modelId="{92B2C364-011E-4284-88F8-6F70CB0CC877}">
      <dgm:prSet phldrT="[Text]" custT="1"/>
      <dgm:spPr>
        <a:solidFill>
          <a:schemeClr val="accent1">
            <a:lumMod val="40000"/>
            <a:lumOff val="60000"/>
          </a:schemeClr>
        </a:solidFill>
      </dgm:spPr>
      <dgm:t>
        <a:bodyPr/>
        <a:lstStyle/>
        <a:p>
          <a:br>
            <a:rPr lang="en-US" sz="2000" dirty="0"/>
          </a:br>
          <a:br>
            <a:rPr lang="en-US" sz="2000" dirty="0"/>
          </a:br>
          <a:br>
            <a:rPr lang="en-US" sz="2000" dirty="0"/>
          </a:br>
          <a:r>
            <a:rPr lang="en-US" sz="2000" dirty="0"/>
            <a:t>Alert</a:t>
          </a:r>
        </a:p>
      </dgm:t>
    </dgm:pt>
    <dgm:pt modelId="{A80D9E26-CE87-4BE4-9DFB-BE81A29C76C5}" type="parTrans" cxnId="{8BBC8A04-F3A8-4517-90DF-33438C3DC485}">
      <dgm:prSet/>
      <dgm:spPr/>
      <dgm:t>
        <a:bodyPr/>
        <a:lstStyle/>
        <a:p>
          <a:endParaRPr lang="en-US" sz="1400"/>
        </a:p>
      </dgm:t>
    </dgm:pt>
    <dgm:pt modelId="{692F0CC1-BE4E-4515-A4EF-0A6D45430FBA}" type="sibTrans" cxnId="{8BBC8A04-F3A8-4517-90DF-33438C3DC485}">
      <dgm:prSet/>
      <dgm:spPr/>
      <dgm:t>
        <a:bodyPr/>
        <a:lstStyle/>
        <a:p>
          <a:endParaRPr lang="en-US" sz="1400"/>
        </a:p>
      </dgm:t>
    </dgm:pt>
    <dgm:pt modelId="{2399C319-02A8-43DB-9391-BED891DC715B}">
      <dgm:prSet phldrT="[Text]" custT="1"/>
      <dgm:spPr>
        <a:solidFill>
          <a:srgbClr val="FAAAFC"/>
        </a:solidFill>
      </dgm:spPr>
      <dgm:t>
        <a:bodyPr/>
        <a:lstStyle/>
        <a:p>
          <a:br>
            <a:rPr lang="en-US" sz="2000" dirty="0"/>
          </a:br>
          <a:br>
            <a:rPr lang="en-US" sz="2000" dirty="0"/>
          </a:br>
          <a:br>
            <a:rPr lang="en-US" sz="2000" dirty="0"/>
          </a:br>
          <a:r>
            <a:rPr lang="en-US" sz="2000" dirty="0"/>
            <a:t>Event</a:t>
          </a:r>
        </a:p>
      </dgm:t>
    </dgm:pt>
    <dgm:pt modelId="{D819F5ED-F53D-4DE2-95EF-BA07728C6FDD}" type="parTrans" cxnId="{311877B1-B3EF-441A-864A-58900A30AAFB}">
      <dgm:prSet/>
      <dgm:spPr/>
      <dgm:t>
        <a:bodyPr/>
        <a:lstStyle/>
        <a:p>
          <a:endParaRPr lang="en-US" sz="1400"/>
        </a:p>
      </dgm:t>
    </dgm:pt>
    <dgm:pt modelId="{48FE9F9E-D82C-456C-BD49-208A29241272}" type="sibTrans" cxnId="{311877B1-B3EF-441A-864A-58900A30AAFB}">
      <dgm:prSet/>
      <dgm:spPr/>
      <dgm:t>
        <a:bodyPr/>
        <a:lstStyle/>
        <a:p>
          <a:endParaRPr lang="en-US" sz="1400"/>
        </a:p>
      </dgm:t>
    </dgm:pt>
    <dgm:pt modelId="{9922783E-3407-4073-B3E4-EA8861036901}" type="pres">
      <dgm:prSet presAssocID="{F77BE11A-2AC9-42C1-AFF0-4BBEB1A979FF}" presName="Name0" presStyleCnt="0">
        <dgm:presLayoutVars>
          <dgm:dir/>
          <dgm:animLvl val="lvl"/>
          <dgm:resizeHandles val="exact"/>
        </dgm:presLayoutVars>
      </dgm:prSet>
      <dgm:spPr/>
    </dgm:pt>
    <dgm:pt modelId="{BEAC7490-9F09-4EB3-98C5-6405E603CB8F}" type="pres">
      <dgm:prSet presAssocID="{F1878808-9314-498C-900B-75EDCED202CB}" presName="Name8" presStyleCnt="0"/>
      <dgm:spPr/>
    </dgm:pt>
    <dgm:pt modelId="{F1A9150B-759A-497A-B64F-98E062E2C375}" type="pres">
      <dgm:prSet presAssocID="{F1878808-9314-498C-900B-75EDCED202CB}" presName="level" presStyleLbl="node1" presStyleIdx="0" presStyleCnt="4">
        <dgm:presLayoutVars>
          <dgm:chMax val="1"/>
          <dgm:bulletEnabled val="1"/>
        </dgm:presLayoutVars>
      </dgm:prSet>
      <dgm:spPr/>
    </dgm:pt>
    <dgm:pt modelId="{F1FCA8BA-48A6-4010-AD83-5C63E3D22123}" type="pres">
      <dgm:prSet presAssocID="{F1878808-9314-498C-900B-75EDCED202CB}" presName="levelTx" presStyleLbl="revTx" presStyleIdx="0" presStyleCnt="0">
        <dgm:presLayoutVars>
          <dgm:chMax val="1"/>
          <dgm:bulletEnabled val="1"/>
        </dgm:presLayoutVars>
      </dgm:prSet>
      <dgm:spPr/>
    </dgm:pt>
    <dgm:pt modelId="{33614A62-8C8C-4973-A1C9-F81DD22476DC}" type="pres">
      <dgm:prSet presAssocID="{9738546D-22D5-4875-9710-50B64E9537CA}" presName="Name8" presStyleCnt="0"/>
      <dgm:spPr/>
    </dgm:pt>
    <dgm:pt modelId="{ADF1DF8C-3EC1-40BD-A321-E8218E1B4602}" type="pres">
      <dgm:prSet presAssocID="{9738546D-22D5-4875-9710-50B64E9537CA}" presName="level" presStyleLbl="node1" presStyleIdx="1" presStyleCnt="4">
        <dgm:presLayoutVars>
          <dgm:chMax val="1"/>
          <dgm:bulletEnabled val="1"/>
        </dgm:presLayoutVars>
      </dgm:prSet>
      <dgm:spPr/>
    </dgm:pt>
    <dgm:pt modelId="{B1175206-547B-4D56-811E-A0FCE3B2564C}" type="pres">
      <dgm:prSet presAssocID="{9738546D-22D5-4875-9710-50B64E9537CA}" presName="levelTx" presStyleLbl="revTx" presStyleIdx="0" presStyleCnt="0">
        <dgm:presLayoutVars>
          <dgm:chMax val="1"/>
          <dgm:bulletEnabled val="1"/>
        </dgm:presLayoutVars>
      </dgm:prSet>
      <dgm:spPr/>
    </dgm:pt>
    <dgm:pt modelId="{D5DAEFBA-1853-4356-A432-5EFDD9ADB000}" type="pres">
      <dgm:prSet presAssocID="{92B2C364-011E-4284-88F8-6F70CB0CC877}" presName="Name8" presStyleCnt="0"/>
      <dgm:spPr/>
    </dgm:pt>
    <dgm:pt modelId="{ACF4BE6C-0DF1-45D4-8666-29EB838859DE}" type="pres">
      <dgm:prSet presAssocID="{92B2C364-011E-4284-88F8-6F70CB0CC877}" presName="level" presStyleLbl="node1" presStyleIdx="2" presStyleCnt="4">
        <dgm:presLayoutVars>
          <dgm:chMax val="1"/>
          <dgm:bulletEnabled val="1"/>
        </dgm:presLayoutVars>
      </dgm:prSet>
      <dgm:spPr/>
    </dgm:pt>
    <dgm:pt modelId="{D14E70D6-F131-4CBF-BF4F-7F403DC9A38C}" type="pres">
      <dgm:prSet presAssocID="{92B2C364-011E-4284-88F8-6F70CB0CC877}" presName="levelTx" presStyleLbl="revTx" presStyleIdx="0" presStyleCnt="0">
        <dgm:presLayoutVars>
          <dgm:chMax val="1"/>
          <dgm:bulletEnabled val="1"/>
        </dgm:presLayoutVars>
      </dgm:prSet>
      <dgm:spPr/>
    </dgm:pt>
    <dgm:pt modelId="{583D4EC7-7E68-43E5-8C71-EF4F8C71D988}" type="pres">
      <dgm:prSet presAssocID="{2399C319-02A8-43DB-9391-BED891DC715B}" presName="Name8" presStyleCnt="0"/>
      <dgm:spPr/>
    </dgm:pt>
    <dgm:pt modelId="{09A6ED6A-0409-4589-ACEB-71258200BB68}" type="pres">
      <dgm:prSet presAssocID="{2399C319-02A8-43DB-9391-BED891DC715B}" presName="level" presStyleLbl="node1" presStyleIdx="3" presStyleCnt="4">
        <dgm:presLayoutVars>
          <dgm:chMax val="1"/>
          <dgm:bulletEnabled val="1"/>
        </dgm:presLayoutVars>
      </dgm:prSet>
      <dgm:spPr/>
    </dgm:pt>
    <dgm:pt modelId="{04E4EA7C-C903-43A0-A77D-B185BDB07732}" type="pres">
      <dgm:prSet presAssocID="{2399C319-02A8-43DB-9391-BED891DC715B}" presName="levelTx" presStyleLbl="revTx" presStyleIdx="0" presStyleCnt="0">
        <dgm:presLayoutVars>
          <dgm:chMax val="1"/>
          <dgm:bulletEnabled val="1"/>
        </dgm:presLayoutVars>
      </dgm:prSet>
      <dgm:spPr/>
    </dgm:pt>
  </dgm:ptLst>
  <dgm:cxnLst>
    <dgm:cxn modelId="{8BBC8A04-F3A8-4517-90DF-33438C3DC485}" srcId="{F77BE11A-2AC9-42C1-AFF0-4BBEB1A979FF}" destId="{92B2C364-011E-4284-88F8-6F70CB0CC877}" srcOrd="2" destOrd="0" parTransId="{A80D9E26-CE87-4BE4-9DFB-BE81A29C76C5}" sibTransId="{692F0CC1-BE4E-4515-A4EF-0A6D45430FBA}"/>
    <dgm:cxn modelId="{D2E37017-CC24-41A6-8E7B-DABBC6CC6244}" type="presOf" srcId="{9738546D-22D5-4875-9710-50B64E9537CA}" destId="{ADF1DF8C-3EC1-40BD-A321-E8218E1B4602}" srcOrd="0" destOrd="0" presId="urn:microsoft.com/office/officeart/2005/8/layout/pyramid1"/>
    <dgm:cxn modelId="{DD5FA31A-ECFD-4D9F-85A3-DFFDF3B52A72}" srcId="{F77BE11A-2AC9-42C1-AFF0-4BBEB1A979FF}" destId="{9738546D-22D5-4875-9710-50B64E9537CA}" srcOrd="1" destOrd="0" parTransId="{9C6AB692-65DC-45DD-9225-5B89EE75D668}" sibTransId="{09B61D6C-E86E-4747-913C-144E89248A1F}"/>
    <dgm:cxn modelId="{F736971D-3787-4AAD-9E8F-C96F0A1A7504}" srcId="{F77BE11A-2AC9-42C1-AFF0-4BBEB1A979FF}" destId="{F1878808-9314-498C-900B-75EDCED202CB}" srcOrd="0" destOrd="0" parTransId="{C894BCA2-E595-4C0A-BB31-1C99479B2651}" sibTransId="{14F737CC-C026-402D-B80F-A0EACD69E16C}"/>
    <dgm:cxn modelId="{CFA90C21-4E0D-42BC-B6D1-20773DEC5340}" type="presOf" srcId="{F77BE11A-2AC9-42C1-AFF0-4BBEB1A979FF}" destId="{9922783E-3407-4073-B3E4-EA8861036901}" srcOrd="0" destOrd="0" presId="urn:microsoft.com/office/officeart/2005/8/layout/pyramid1"/>
    <dgm:cxn modelId="{D83FB55E-FE70-428F-A1BE-7187AA2FBF1D}" type="presOf" srcId="{2399C319-02A8-43DB-9391-BED891DC715B}" destId="{09A6ED6A-0409-4589-ACEB-71258200BB68}" srcOrd="0" destOrd="0" presId="urn:microsoft.com/office/officeart/2005/8/layout/pyramid1"/>
    <dgm:cxn modelId="{E5638272-8850-4E5C-B518-F3D88533015E}" type="presOf" srcId="{9738546D-22D5-4875-9710-50B64E9537CA}" destId="{B1175206-547B-4D56-811E-A0FCE3B2564C}" srcOrd="1" destOrd="0" presId="urn:microsoft.com/office/officeart/2005/8/layout/pyramid1"/>
    <dgm:cxn modelId="{311877B1-B3EF-441A-864A-58900A30AAFB}" srcId="{F77BE11A-2AC9-42C1-AFF0-4BBEB1A979FF}" destId="{2399C319-02A8-43DB-9391-BED891DC715B}" srcOrd="3" destOrd="0" parTransId="{D819F5ED-F53D-4DE2-95EF-BA07728C6FDD}" sibTransId="{48FE9F9E-D82C-456C-BD49-208A29241272}"/>
    <dgm:cxn modelId="{087D7DB6-CF6F-427D-A1E2-7E0664FC95EA}" type="presOf" srcId="{F1878808-9314-498C-900B-75EDCED202CB}" destId="{F1A9150B-759A-497A-B64F-98E062E2C375}" srcOrd="0" destOrd="0" presId="urn:microsoft.com/office/officeart/2005/8/layout/pyramid1"/>
    <dgm:cxn modelId="{7808CFBA-299E-462B-A6E3-26F36E7277C1}" type="presOf" srcId="{2399C319-02A8-43DB-9391-BED891DC715B}" destId="{04E4EA7C-C903-43A0-A77D-B185BDB07732}" srcOrd="1" destOrd="0" presId="urn:microsoft.com/office/officeart/2005/8/layout/pyramid1"/>
    <dgm:cxn modelId="{B5655DC6-EBBE-4FC1-9352-006F8E06B2ED}" type="presOf" srcId="{92B2C364-011E-4284-88F8-6F70CB0CC877}" destId="{D14E70D6-F131-4CBF-BF4F-7F403DC9A38C}" srcOrd="1" destOrd="0" presId="urn:microsoft.com/office/officeart/2005/8/layout/pyramid1"/>
    <dgm:cxn modelId="{C3A40AD8-EDAE-4F86-9FEF-85B8F0D414CA}" type="presOf" srcId="{92B2C364-011E-4284-88F8-6F70CB0CC877}" destId="{ACF4BE6C-0DF1-45D4-8666-29EB838859DE}" srcOrd="0" destOrd="0" presId="urn:microsoft.com/office/officeart/2005/8/layout/pyramid1"/>
    <dgm:cxn modelId="{016B59EB-7F90-48E0-85D1-2ECC8225BE7A}" type="presOf" srcId="{F1878808-9314-498C-900B-75EDCED202CB}" destId="{F1FCA8BA-48A6-4010-AD83-5C63E3D22123}" srcOrd="1" destOrd="0" presId="urn:microsoft.com/office/officeart/2005/8/layout/pyramid1"/>
    <dgm:cxn modelId="{2A35D6EE-3A93-4110-A5DC-D826EFD63825}" type="presParOf" srcId="{9922783E-3407-4073-B3E4-EA8861036901}" destId="{BEAC7490-9F09-4EB3-98C5-6405E603CB8F}" srcOrd="0" destOrd="0" presId="urn:microsoft.com/office/officeart/2005/8/layout/pyramid1"/>
    <dgm:cxn modelId="{ECDEC20F-2674-428A-A10D-12AAD910DF17}" type="presParOf" srcId="{BEAC7490-9F09-4EB3-98C5-6405E603CB8F}" destId="{F1A9150B-759A-497A-B64F-98E062E2C375}" srcOrd="0" destOrd="0" presId="urn:microsoft.com/office/officeart/2005/8/layout/pyramid1"/>
    <dgm:cxn modelId="{5DAC199E-CFD9-43A1-AA8A-AE614099B26B}" type="presParOf" srcId="{BEAC7490-9F09-4EB3-98C5-6405E603CB8F}" destId="{F1FCA8BA-48A6-4010-AD83-5C63E3D22123}" srcOrd="1" destOrd="0" presId="urn:microsoft.com/office/officeart/2005/8/layout/pyramid1"/>
    <dgm:cxn modelId="{3356FF5A-4AC9-46C1-9F80-520808AC5D29}" type="presParOf" srcId="{9922783E-3407-4073-B3E4-EA8861036901}" destId="{33614A62-8C8C-4973-A1C9-F81DD22476DC}" srcOrd="1" destOrd="0" presId="urn:microsoft.com/office/officeart/2005/8/layout/pyramid1"/>
    <dgm:cxn modelId="{DDD1B742-A116-41AD-B61E-292666A06A4A}" type="presParOf" srcId="{33614A62-8C8C-4973-A1C9-F81DD22476DC}" destId="{ADF1DF8C-3EC1-40BD-A321-E8218E1B4602}" srcOrd="0" destOrd="0" presId="urn:microsoft.com/office/officeart/2005/8/layout/pyramid1"/>
    <dgm:cxn modelId="{8B85C988-36FE-4ABD-8C5C-2A468B7A3C7C}" type="presParOf" srcId="{33614A62-8C8C-4973-A1C9-F81DD22476DC}" destId="{B1175206-547B-4D56-811E-A0FCE3B2564C}" srcOrd="1" destOrd="0" presId="urn:microsoft.com/office/officeart/2005/8/layout/pyramid1"/>
    <dgm:cxn modelId="{821A0767-B0E7-4598-9C26-F1AF2AC36B08}" type="presParOf" srcId="{9922783E-3407-4073-B3E4-EA8861036901}" destId="{D5DAEFBA-1853-4356-A432-5EFDD9ADB000}" srcOrd="2" destOrd="0" presId="urn:microsoft.com/office/officeart/2005/8/layout/pyramid1"/>
    <dgm:cxn modelId="{5744F1E0-2324-4F81-AAEC-5E3DBD173543}" type="presParOf" srcId="{D5DAEFBA-1853-4356-A432-5EFDD9ADB000}" destId="{ACF4BE6C-0DF1-45D4-8666-29EB838859DE}" srcOrd="0" destOrd="0" presId="urn:microsoft.com/office/officeart/2005/8/layout/pyramid1"/>
    <dgm:cxn modelId="{CFDECD77-D58F-499C-94F1-99124059482C}" type="presParOf" srcId="{D5DAEFBA-1853-4356-A432-5EFDD9ADB000}" destId="{D14E70D6-F131-4CBF-BF4F-7F403DC9A38C}" srcOrd="1" destOrd="0" presId="urn:microsoft.com/office/officeart/2005/8/layout/pyramid1"/>
    <dgm:cxn modelId="{88535D54-838D-4171-AFAC-DE379BB6FB6C}" type="presParOf" srcId="{9922783E-3407-4073-B3E4-EA8861036901}" destId="{583D4EC7-7E68-43E5-8C71-EF4F8C71D988}" srcOrd="3" destOrd="0" presId="urn:microsoft.com/office/officeart/2005/8/layout/pyramid1"/>
    <dgm:cxn modelId="{EAD4C5D1-9F65-44A7-A7A6-D3AA13134C19}" type="presParOf" srcId="{583D4EC7-7E68-43E5-8C71-EF4F8C71D988}" destId="{09A6ED6A-0409-4589-ACEB-71258200BB68}" srcOrd="0" destOrd="0" presId="urn:microsoft.com/office/officeart/2005/8/layout/pyramid1"/>
    <dgm:cxn modelId="{7EB0D341-17C9-4023-898A-F5E6FD0B5C88}" type="presParOf" srcId="{583D4EC7-7E68-43E5-8C71-EF4F8C71D988}" destId="{04E4EA7C-C903-43A0-A77D-B185BDB07732}"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77BE11A-2AC9-42C1-AFF0-4BBEB1A979FF}" type="doc">
      <dgm:prSet loTypeId="urn:microsoft.com/office/officeart/2005/8/layout/pyramid1" loCatId="pyramid" qsTypeId="urn:microsoft.com/office/officeart/2005/8/quickstyle/simple1" qsCatId="simple" csTypeId="urn:microsoft.com/office/officeart/2005/8/colors/colorful1" csCatId="colorful" phldr="1"/>
      <dgm:spPr/>
    </dgm:pt>
    <dgm:pt modelId="{F1878808-9314-498C-900B-75EDCED202CB}">
      <dgm:prSet phldrT="[Text]" custT="1"/>
      <dgm:spPr>
        <a:solidFill>
          <a:schemeClr val="accent5">
            <a:lumMod val="60000"/>
            <a:lumOff val="40000"/>
          </a:schemeClr>
        </a:solidFill>
      </dgm:spPr>
      <dgm:t>
        <a:bodyPr/>
        <a:lstStyle/>
        <a:p>
          <a:br>
            <a:rPr lang="en-US" sz="2000" dirty="0"/>
          </a:br>
          <a:br>
            <a:rPr lang="en-US" sz="2000" dirty="0"/>
          </a:br>
          <a:br>
            <a:rPr lang="en-US" sz="2000" dirty="0"/>
          </a:br>
          <a:r>
            <a:rPr lang="en-US" sz="2000" dirty="0"/>
            <a:t>Problem</a:t>
          </a:r>
        </a:p>
      </dgm:t>
    </dgm:pt>
    <dgm:pt modelId="{C894BCA2-E595-4C0A-BB31-1C99479B2651}" type="parTrans" cxnId="{F736971D-3787-4AAD-9E8F-C96F0A1A7504}">
      <dgm:prSet/>
      <dgm:spPr/>
      <dgm:t>
        <a:bodyPr/>
        <a:lstStyle/>
        <a:p>
          <a:endParaRPr lang="en-US" sz="1400"/>
        </a:p>
      </dgm:t>
    </dgm:pt>
    <dgm:pt modelId="{14F737CC-C026-402D-B80F-A0EACD69E16C}" type="sibTrans" cxnId="{F736971D-3787-4AAD-9E8F-C96F0A1A7504}">
      <dgm:prSet/>
      <dgm:spPr/>
      <dgm:t>
        <a:bodyPr/>
        <a:lstStyle/>
        <a:p>
          <a:endParaRPr lang="en-US" sz="1400"/>
        </a:p>
      </dgm:t>
    </dgm:pt>
    <dgm:pt modelId="{9738546D-22D5-4875-9710-50B64E9537CA}">
      <dgm:prSet phldrT="[Text]" custT="1"/>
      <dgm:spPr>
        <a:solidFill>
          <a:srgbClr val="AFA1E9"/>
        </a:solidFill>
      </dgm:spPr>
      <dgm:t>
        <a:bodyPr/>
        <a:lstStyle/>
        <a:p>
          <a:br>
            <a:rPr lang="en-US" sz="2000" dirty="0"/>
          </a:br>
          <a:br>
            <a:rPr lang="en-US" sz="2000" dirty="0"/>
          </a:br>
          <a:br>
            <a:rPr lang="en-US" sz="2000" dirty="0"/>
          </a:br>
          <a:r>
            <a:rPr lang="en-US" sz="2000" dirty="0"/>
            <a:t>Incident</a:t>
          </a:r>
        </a:p>
      </dgm:t>
    </dgm:pt>
    <dgm:pt modelId="{9C6AB692-65DC-45DD-9225-5B89EE75D668}" type="parTrans" cxnId="{DD5FA31A-ECFD-4D9F-85A3-DFFDF3B52A72}">
      <dgm:prSet/>
      <dgm:spPr/>
      <dgm:t>
        <a:bodyPr/>
        <a:lstStyle/>
        <a:p>
          <a:endParaRPr lang="en-US" sz="1400"/>
        </a:p>
      </dgm:t>
    </dgm:pt>
    <dgm:pt modelId="{09B61D6C-E86E-4747-913C-144E89248A1F}" type="sibTrans" cxnId="{DD5FA31A-ECFD-4D9F-85A3-DFFDF3B52A72}">
      <dgm:prSet/>
      <dgm:spPr/>
      <dgm:t>
        <a:bodyPr/>
        <a:lstStyle/>
        <a:p>
          <a:endParaRPr lang="en-US" sz="1400"/>
        </a:p>
      </dgm:t>
    </dgm:pt>
    <dgm:pt modelId="{92B2C364-011E-4284-88F8-6F70CB0CC877}">
      <dgm:prSet phldrT="[Text]" custT="1"/>
      <dgm:spPr>
        <a:solidFill>
          <a:schemeClr val="accent1">
            <a:lumMod val="40000"/>
            <a:lumOff val="60000"/>
          </a:schemeClr>
        </a:solidFill>
      </dgm:spPr>
      <dgm:t>
        <a:bodyPr/>
        <a:lstStyle/>
        <a:p>
          <a:br>
            <a:rPr lang="en-US" sz="2000" dirty="0"/>
          </a:br>
          <a:br>
            <a:rPr lang="en-US" sz="2000" dirty="0"/>
          </a:br>
          <a:br>
            <a:rPr lang="en-US" sz="2000" dirty="0"/>
          </a:br>
          <a:r>
            <a:rPr lang="en-US" sz="2000" dirty="0"/>
            <a:t>Alert</a:t>
          </a:r>
        </a:p>
      </dgm:t>
    </dgm:pt>
    <dgm:pt modelId="{A80D9E26-CE87-4BE4-9DFB-BE81A29C76C5}" type="parTrans" cxnId="{8BBC8A04-F3A8-4517-90DF-33438C3DC485}">
      <dgm:prSet/>
      <dgm:spPr/>
      <dgm:t>
        <a:bodyPr/>
        <a:lstStyle/>
        <a:p>
          <a:endParaRPr lang="en-US" sz="1400"/>
        </a:p>
      </dgm:t>
    </dgm:pt>
    <dgm:pt modelId="{692F0CC1-BE4E-4515-A4EF-0A6D45430FBA}" type="sibTrans" cxnId="{8BBC8A04-F3A8-4517-90DF-33438C3DC485}">
      <dgm:prSet/>
      <dgm:spPr/>
      <dgm:t>
        <a:bodyPr/>
        <a:lstStyle/>
        <a:p>
          <a:endParaRPr lang="en-US" sz="1400"/>
        </a:p>
      </dgm:t>
    </dgm:pt>
    <dgm:pt modelId="{2399C319-02A8-43DB-9391-BED891DC715B}">
      <dgm:prSet phldrT="[Text]" custT="1"/>
      <dgm:spPr>
        <a:solidFill>
          <a:srgbClr val="FAAAFC"/>
        </a:solidFill>
      </dgm:spPr>
      <dgm:t>
        <a:bodyPr/>
        <a:lstStyle/>
        <a:p>
          <a:br>
            <a:rPr lang="en-US" sz="2000" dirty="0"/>
          </a:br>
          <a:br>
            <a:rPr lang="en-US" sz="2000" dirty="0"/>
          </a:br>
          <a:br>
            <a:rPr lang="en-US" sz="2000" dirty="0"/>
          </a:br>
          <a:r>
            <a:rPr lang="en-US" sz="2000" dirty="0"/>
            <a:t>Event</a:t>
          </a:r>
        </a:p>
      </dgm:t>
    </dgm:pt>
    <dgm:pt modelId="{D819F5ED-F53D-4DE2-95EF-BA07728C6FDD}" type="parTrans" cxnId="{311877B1-B3EF-441A-864A-58900A30AAFB}">
      <dgm:prSet/>
      <dgm:spPr/>
      <dgm:t>
        <a:bodyPr/>
        <a:lstStyle/>
        <a:p>
          <a:endParaRPr lang="en-US" sz="1400"/>
        </a:p>
      </dgm:t>
    </dgm:pt>
    <dgm:pt modelId="{48FE9F9E-D82C-456C-BD49-208A29241272}" type="sibTrans" cxnId="{311877B1-B3EF-441A-864A-58900A30AAFB}">
      <dgm:prSet/>
      <dgm:spPr/>
      <dgm:t>
        <a:bodyPr/>
        <a:lstStyle/>
        <a:p>
          <a:endParaRPr lang="en-US" sz="1400"/>
        </a:p>
      </dgm:t>
    </dgm:pt>
    <dgm:pt modelId="{9922783E-3407-4073-B3E4-EA8861036901}" type="pres">
      <dgm:prSet presAssocID="{F77BE11A-2AC9-42C1-AFF0-4BBEB1A979FF}" presName="Name0" presStyleCnt="0">
        <dgm:presLayoutVars>
          <dgm:dir/>
          <dgm:animLvl val="lvl"/>
          <dgm:resizeHandles val="exact"/>
        </dgm:presLayoutVars>
      </dgm:prSet>
      <dgm:spPr/>
    </dgm:pt>
    <dgm:pt modelId="{BEAC7490-9F09-4EB3-98C5-6405E603CB8F}" type="pres">
      <dgm:prSet presAssocID="{F1878808-9314-498C-900B-75EDCED202CB}" presName="Name8" presStyleCnt="0"/>
      <dgm:spPr/>
    </dgm:pt>
    <dgm:pt modelId="{F1A9150B-759A-497A-B64F-98E062E2C375}" type="pres">
      <dgm:prSet presAssocID="{F1878808-9314-498C-900B-75EDCED202CB}" presName="level" presStyleLbl="node1" presStyleIdx="0" presStyleCnt="4">
        <dgm:presLayoutVars>
          <dgm:chMax val="1"/>
          <dgm:bulletEnabled val="1"/>
        </dgm:presLayoutVars>
      </dgm:prSet>
      <dgm:spPr/>
    </dgm:pt>
    <dgm:pt modelId="{F1FCA8BA-48A6-4010-AD83-5C63E3D22123}" type="pres">
      <dgm:prSet presAssocID="{F1878808-9314-498C-900B-75EDCED202CB}" presName="levelTx" presStyleLbl="revTx" presStyleIdx="0" presStyleCnt="0">
        <dgm:presLayoutVars>
          <dgm:chMax val="1"/>
          <dgm:bulletEnabled val="1"/>
        </dgm:presLayoutVars>
      </dgm:prSet>
      <dgm:spPr/>
    </dgm:pt>
    <dgm:pt modelId="{33614A62-8C8C-4973-A1C9-F81DD22476DC}" type="pres">
      <dgm:prSet presAssocID="{9738546D-22D5-4875-9710-50B64E9537CA}" presName="Name8" presStyleCnt="0"/>
      <dgm:spPr/>
    </dgm:pt>
    <dgm:pt modelId="{ADF1DF8C-3EC1-40BD-A321-E8218E1B4602}" type="pres">
      <dgm:prSet presAssocID="{9738546D-22D5-4875-9710-50B64E9537CA}" presName="level" presStyleLbl="node1" presStyleIdx="1" presStyleCnt="4">
        <dgm:presLayoutVars>
          <dgm:chMax val="1"/>
          <dgm:bulletEnabled val="1"/>
        </dgm:presLayoutVars>
      </dgm:prSet>
      <dgm:spPr/>
    </dgm:pt>
    <dgm:pt modelId="{B1175206-547B-4D56-811E-A0FCE3B2564C}" type="pres">
      <dgm:prSet presAssocID="{9738546D-22D5-4875-9710-50B64E9537CA}" presName="levelTx" presStyleLbl="revTx" presStyleIdx="0" presStyleCnt="0">
        <dgm:presLayoutVars>
          <dgm:chMax val="1"/>
          <dgm:bulletEnabled val="1"/>
        </dgm:presLayoutVars>
      </dgm:prSet>
      <dgm:spPr/>
    </dgm:pt>
    <dgm:pt modelId="{D5DAEFBA-1853-4356-A432-5EFDD9ADB000}" type="pres">
      <dgm:prSet presAssocID="{92B2C364-011E-4284-88F8-6F70CB0CC877}" presName="Name8" presStyleCnt="0"/>
      <dgm:spPr/>
    </dgm:pt>
    <dgm:pt modelId="{ACF4BE6C-0DF1-45D4-8666-29EB838859DE}" type="pres">
      <dgm:prSet presAssocID="{92B2C364-011E-4284-88F8-6F70CB0CC877}" presName="level" presStyleLbl="node1" presStyleIdx="2" presStyleCnt="4">
        <dgm:presLayoutVars>
          <dgm:chMax val="1"/>
          <dgm:bulletEnabled val="1"/>
        </dgm:presLayoutVars>
      </dgm:prSet>
      <dgm:spPr/>
    </dgm:pt>
    <dgm:pt modelId="{D14E70D6-F131-4CBF-BF4F-7F403DC9A38C}" type="pres">
      <dgm:prSet presAssocID="{92B2C364-011E-4284-88F8-6F70CB0CC877}" presName="levelTx" presStyleLbl="revTx" presStyleIdx="0" presStyleCnt="0">
        <dgm:presLayoutVars>
          <dgm:chMax val="1"/>
          <dgm:bulletEnabled val="1"/>
        </dgm:presLayoutVars>
      </dgm:prSet>
      <dgm:spPr/>
    </dgm:pt>
    <dgm:pt modelId="{583D4EC7-7E68-43E5-8C71-EF4F8C71D988}" type="pres">
      <dgm:prSet presAssocID="{2399C319-02A8-43DB-9391-BED891DC715B}" presName="Name8" presStyleCnt="0"/>
      <dgm:spPr/>
    </dgm:pt>
    <dgm:pt modelId="{09A6ED6A-0409-4589-ACEB-71258200BB68}" type="pres">
      <dgm:prSet presAssocID="{2399C319-02A8-43DB-9391-BED891DC715B}" presName="level" presStyleLbl="node1" presStyleIdx="3" presStyleCnt="4">
        <dgm:presLayoutVars>
          <dgm:chMax val="1"/>
          <dgm:bulletEnabled val="1"/>
        </dgm:presLayoutVars>
      </dgm:prSet>
      <dgm:spPr/>
    </dgm:pt>
    <dgm:pt modelId="{04E4EA7C-C903-43A0-A77D-B185BDB07732}" type="pres">
      <dgm:prSet presAssocID="{2399C319-02A8-43DB-9391-BED891DC715B}" presName="levelTx" presStyleLbl="revTx" presStyleIdx="0" presStyleCnt="0">
        <dgm:presLayoutVars>
          <dgm:chMax val="1"/>
          <dgm:bulletEnabled val="1"/>
        </dgm:presLayoutVars>
      </dgm:prSet>
      <dgm:spPr/>
    </dgm:pt>
  </dgm:ptLst>
  <dgm:cxnLst>
    <dgm:cxn modelId="{8BBC8A04-F3A8-4517-90DF-33438C3DC485}" srcId="{F77BE11A-2AC9-42C1-AFF0-4BBEB1A979FF}" destId="{92B2C364-011E-4284-88F8-6F70CB0CC877}" srcOrd="2" destOrd="0" parTransId="{A80D9E26-CE87-4BE4-9DFB-BE81A29C76C5}" sibTransId="{692F0CC1-BE4E-4515-A4EF-0A6D45430FBA}"/>
    <dgm:cxn modelId="{D2E37017-CC24-41A6-8E7B-DABBC6CC6244}" type="presOf" srcId="{9738546D-22D5-4875-9710-50B64E9537CA}" destId="{ADF1DF8C-3EC1-40BD-A321-E8218E1B4602}" srcOrd="0" destOrd="0" presId="urn:microsoft.com/office/officeart/2005/8/layout/pyramid1"/>
    <dgm:cxn modelId="{DD5FA31A-ECFD-4D9F-85A3-DFFDF3B52A72}" srcId="{F77BE11A-2AC9-42C1-AFF0-4BBEB1A979FF}" destId="{9738546D-22D5-4875-9710-50B64E9537CA}" srcOrd="1" destOrd="0" parTransId="{9C6AB692-65DC-45DD-9225-5B89EE75D668}" sibTransId="{09B61D6C-E86E-4747-913C-144E89248A1F}"/>
    <dgm:cxn modelId="{F736971D-3787-4AAD-9E8F-C96F0A1A7504}" srcId="{F77BE11A-2AC9-42C1-AFF0-4BBEB1A979FF}" destId="{F1878808-9314-498C-900B-75EDCED202CB}" srcOrd="0" destOrd="0" parTransId="{C894BCA2-E595-4C0A-BB31-1C99479B2651}" sibTransId="{14F737CC-C026-402D-B80F-A0EACD69E16C}"/>
    <dgm:cxn modelId="{CFA90C21-4E0D-42BC-B6D1-20773DEC5340}" type="presOf" srcId="{F77BE11A-2AC9-42C1-AFF0-4BBEB1A979FF}" destId="{9922783E-3407-4073-B3E4-EA8861036901}" srcOrd="0" destOrd="0" presId="urn:microsoft.com/office/officeart/2005/8/layout/pyramid1"/>
    <dgm:cxn modelId="{D83FB55E-FE70-428F-A1BE-7187AA2FBF1D}" type="presOf" srcId="{2399C319-02A8-43DB-9391-BED891DC715B}" destId="{09A6ED6A-0409-4589-ACEB-71258200BB68}" srcOrd="0" destOrd="0" presId="urn:microsoft.com/office/officeart/2005/8/layout/pyramid1"/>
    <dgm:cxn modelId="{E5638272-8850-4E5C-B518-F3D88533015E}" type="presOf" srcId="{9738546D-22D5-4875-9710-50B64E9537CA}" destId="{B1175206-547B-4D56-811E-A0FCE3B2564C}" srcOrd="1" destOrd="0" presId="urn:microsoft.com/office/officeart/2005/8/layout/pyramid1"/>
    <dgm:cxn modelId="{311877B1-B3EF-441A-864A-58900A30AAFB}" srcId="{F77BE11A-2AC9-42C1-AFF0-4BBEB1A979FF}" destId="{2399C319-02A8-43DB-9391-BED891DC715B}" srcOrd="3" destOrd="0" parTransId="{D819F5ED-F53D-4DE2-95EF-BA07728C6FDD}" sibTransId="{48FE9F9E-D82C-456C-BD49-208A29241272}"/>
    <dgm:cxn modelId="{087D7DB6-CF6F-427D-A1E2-7E0664FC95EA}" type="presOf" srcId="{F1878808-9314-498C-900B-75EDCED202CB}" destId="{F1A9150B-759A-497A-B64F-98E062E2C375}" srcOrd="0" destOrd="0" presId="urn:microsoft.com/office/officeart/2005/8/layout/pyramid1"/>
    <dgm:cxn modelId="{7808CFBA-299E-462B-A6E3-26F36E7277C1}" type="presOf" srcId="{2399C319-02A8-43DB-9391-BED891DC715B}" destId="{04E4EA7C-C903-43A0-A77D-B185BDB07732}" srcOrd="1" destOrd="0" presId="urn:microsoft.com/office/officeart/2005/8/layout/pyramid1"/>
    <dgm:cxn modelId="{B5655DC6-EBBE-4FC1-9352-006F8E06B2ED}" type="presOf" srcId="{92B2C364-011E-4284-88F8-6F70CB0CC877}" destId="{D14E70D6-F131-4CBF-BF4F-7F403DC9A38C}" srcOrd="1" destOrd="0" presId="urn:microsoft.com/office/officeart/2005/8/layout/pyramid1"/>
    <dgm:cxn modelId="{C3A40AD8-EDAE-4F86-9FEF-85B8F0D414CA}" type="presOf" srcId="{92B2C364-011E-4284-88F8-6F70CB0CC877}" destId="{ACF4BE6C-0DF1-45D4-8666-29EB838859DE}" srcOrd="0" destOrd="0" presId="urn:microsoft.com/office/officeart/2005/8/layout/pyramid1"/>
    <dgm:cxn modelId="{016B59EB-7F90-48E0-85D1-2ECC8225BE7A}" type="presOf" srcId="{F1878808-9314-498C-900B-75EDCED202CB}" destId="{F1FCA8BA-48A6-4010-AD83-5C63E3D22123}" srcOrd="1" destOrd="0" presId="urn:microsoft.com/office/officeart/2005/8/layout/pyramid1"/>
    <dgm:cxn modelId="{2A35D6EE-3A93-4110-A5DC-D826EFD63825}" type="presParOf" srcId="{9922783E-3407-4073-B3E4-EA8861036901}" destId="{BEAC7490-9F09-4EB3-98C5-6405E603CB8F}" srcOrd="0" destOrd="0" presId="urn:microsoft.com/office/officeart/2005/8/layout/pyramid1"/>
    <dgm:cxn modelId="{ECDEC20F-2674-428A-A10D-12AAD910DF17}" type="presParOf" srcId="{BEAC7490-9F09-4EB3-98C5-6405E603CB8F}" destId="{F1A9150B-759A-497A-B64F-98E062E2C375}" srcOrd="0" destOrd="0" presId="urn:microsoft.com/office/officeart/2005/8/layout/pyramid1"/>
    <dgm:cxn modelId="{5DAC199E-CFD9-43A1-AA8A-AE614099B26B}" type="presParOf" srcId="{BEAC7490-9F09-4EB3-98C5-6405E603CB8F}" destId="{F1FCA8BA-48A6-4010-AD83-5C63E3D22123}" srcOrd="1" destOrd="0" presId="urn:microsoft.com/office/officeart/2005/8/layout/pyramid1"/>
    <dgm:cxn modelId="{3356FF5A-4AC9-46C1-9F80-520808AC5D29}" type="presParOf" srcId="{9922783E-3407-4073-B3E4-EA8861036901}" destId="{33614A62-8C8C-4973-A1C9-F81DD22476DC}" srcOrd="1" destOrd="0" presId="urn:microsoft.com/office/officeart/2005/8/layout/pyramid1"/>
    <dgm:cxn modelId="{DDD1B742-A116-41AD-B61E-292666A06A4A}" type="presParOf" srcId="{33614A62-8C8C-4973-A1C9-F81DD22476DC}" destId="{ADF1DF8C-3EC1-40BD-A321-E8218E1B4602}" srcOrd="0" destOrd="0" presId="urn:microsoft.com/office/officeart/2005/8/layout/pyramid1"/>
    <dgm:cxn modelId="{8B85C988-36FE-4ABD-8C5C-2A468B7A3C7C}" type="presParOf" srcId="{33614A62-8C8C-4973-A1C9-F81DD22476DC}" destId="{B1175206-547B-4D56-811E-A0FCE3B2564C}" srcOrd="1" destOrd="0" presId="urn:microsoft.com/office/officeart/2005/8/layout/pyramid1"/>
    <dgm:cxn modelId="{821A0767-B0E7-4598-9C26-F1AF2AC36B08}" type="presParOf" srcId="{9922783E-3407-4073-B3E4-EA8861036901}" destId="{D5DAEFBA-1853-4356-A432-5EFDD9ADB000}" srcOrd="2" destOrd="0" presId="urn:microsoft.com/office/officeart/2005/8/layout/pyramid1"/>
    <dgm:cxn modelId="{5744F1E0-2324-4F81-AAEC-5E3DBD173543}" type="presParOf" srcId="{D5DAEFBA-1853-4356-A432-5EFDD9ADB000}" destId="{ACF4BE6C-0DF1-45D4-8666-29EB838859DE}" srcOrd="0" destOrd="0" presId="urn:microsoft.com/office/officeart/2005/8/layout/pyramid1"/>
    <dgm:cxn modelId="{CFDECD77-D58F-499C-94F1-99124059482C}" type="presParOf" srcId="{D5DAEFBA-1853-4356-A432-5EFDD9ADB000}" destId="{D14E70D6-F131-4CBF-BF4F-7F403DC9A38C}" srcOrd="1" destOrd="0" presId="urn:microsoft.com/office/officeart/2005/8/layout/pyramid1"/>
    <dgm:cxn modelId="{88535D54-838D-4171-AFAC-DE379BB6FB6C}" type="presParOf" srcId="{9922783E-3407-4073-B3E4-EA8861036901}" destId="{583D4EC7-7E68-43E5-8C71-EF4F8C71D988}" srcOrd="3" destOrd="0" presId="urn:microsoft.com/office/officeart/2005/8/layout/pyramid1"/>
    <dgm:cxn modelId="{EAD4C5D1-9F65-44A7-A7A6-D3AA13134C19}" type="presParOf" srcId="{583D4EC7-7E68-43E5-8C71-EF4F8C71D988}" destId="{09A6ED6A-0409-4589-ACEB-71258200BB68}" srcOrd="0" destOrd="0" presId="urn:microsoft.com/office/officeart/2005/8/layout/pyramid1"/>
    <dgm:cxn modelId="{7EB0D341-17C9-4023-898A-F5E6FD0B5C88}" type="presParOf" srcId="{583D4EC7-7E68-43E5-8C71-EF4F8C71D988}" destId="{04E4EA7C-C903-43A0-A77D-B185BDB07732}"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9150B-759A-497A-B64F-98E062E2C375}">
      <dsp:nvSpPr>
        <dsp:cNvPr id="0" name=""/>
        <dsp:cNvSpPr/>
      </dsp:nvSpPr>
      <dsp:spPr>
        <a:xfrm>
          <a:off x="2085221" y="0"/>
          <a:ext cx="1390147" cy="1227931"/>
        </a:xfrm>
        <a:prstGeom prst="trapezoid">
          <a:avLst>
            <a:gd name="adj" fmla="val 56605"/>
          </a:avLst>
        </a:prstGeom>
        <a:solidFill>
          <a:schemeClr val="accent5">
            <a:lumMod val="60000"/>
            <a:lumOff val="4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Problem</a:t>
          </a:r>
        </a:p>
      </dsp:txBody>
      <dsp:txXfrm>
        <a:off x="2085221" y="0"/>
        <a:ext cx="1390147" cy="1227931"/>
      </dsp:txXfrm>
    </dsp:sp>
    <dsp:sp modelId="{ADF1DF8C-3EC1-40BD-A321-E8218E1B4602}">
      <dsp:nvSpPr>
        <dsp:cNvPr id="0" name=""/>
        <dsp:cNvSpPr/>
      </dsp:nvSpPr>
      <dsp:spPr>
        <a:xfrm>
          <a:off x="1390147" y="1227931"/>
          <a:ext cx="2780295" cy="1227931"/>
        </a:xfrm>
        <a:prstGeom prst="trapezoid">
          <a:avLst>
            <a:gd name="adj" fmla="val 56605"/>
          </a:avLst>
        </a:prstGeom>
        <a:solidFill>
          <a:srgbClr val="AFA1E9"/>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Incident</a:t>
          </a:r>
        </a:p>
      </dsp:txBody>
      <dsp:txXfrm>
        <a:off x="1876699" y="1227931"/>
        <a:ext cx="1807192" cy="1227931"/>
      </dsp:txXfrm>
    </dsp:sp>
    <dsp:sp modelId="{ACF4BE6C-0DF1-45D4-8666-29EB838859DE}">
      <dsp:nvSpPr>
        <dsp:cNvPr id="0" name=""/>
        <dsp:cNvSpPr/>
      </dsp:nvSpPr>
      <dsp:spPr>
        <a:xfrm>
          <a:off x="695073" y="2455862"/>
          <a:ext cx="4170443" cy="1227931"/>
        </a:xfrm>
        <a:prstGeom prst="trapezoid">
          <a:avLst>
            <a:gd name="adj" fmla="val 56605"/>
          </a:avLst>
        </a:prstGeom>
        <a:solidFill>
          <a:schemeClr val="accent1">
            <a:lumMod val="40000"/>
            <a:lumOff val="6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Alert</a:t>
          </a:r>
        </a:p>
      </dsp:txBody>
      <dsp:txXfrm>
        <a:off x="1424901" y="2455862"/>
        <a:ext cx="2710788" cy="1227931"/>
      </dsp:txXfrm>
    </dsp:sp>
    <dsp:sp modelId="{09A6ED6A-0409-4589-ACEB-71258200BB68}">
      <dsp:nvSpPr>
        <dsp:cNvPr id="0" name=""/>
        <dsp:cNvSpPr/>
      </dsp:nvSpPr>
      <dsp:spPr>
        <a:xfrm>
          <a:off x="0" y="3683793"/>
          <a:ext cx="5560591" cy="1227931"/>
        </a:xfrm>
        <a:prstGeom prst="trapezoid">
          <a:avLst>
            <a:gd name="adj" fmla="val 56605"/>
          </a:avLst>
        </a:prstGeom>
        <a:solidFill>
          <a:srgbClr val="FAAAFC"/>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Event</a:t>
          </a:r>
        </a:p>
      </dsp:txBody>
      <dsp:txXfrm>
        <a:off x="973103" y="3683793"/>
        <a:ext cx="3614384" cy="12279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9150B-759A-497A-B64F-98E062E2C375}">
      <dsp:nvSpPr>
        <dsp:cNvPr id="0" name=""/>
        <dsp:cNvSpPr/>
      </dsp:nvSpPr>
      <dsp:spPr>
        <a:xfrm>
          <a:off x="2085221" y="0"/>
          <a:ext cx="1390147" cy="1227931"/>
        </a:xfrm>
        <a:prstGeom prst="trapezoid">
          <a:avLst>
            <a:gd name="adj" fmla="val 56605"/>
          </a:avLst>
        </a:prstGeom>
        <a:solidFill>
          <a:schemeClr val="accent5">
            <a:lumMod val="60000"/>
            <a:lumOff val="4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Problem</a:t>
          </a:r>
        </a:p>
      </dsp:txBody>
      <dsp:txXfrm>
        <a:off x="2085221" y="0"/>
        <a:ext cx="1390147" cy="1227931"/>
      </dsp:txXfrm>
    </dsp:sp>
    <dsp:sp modelId="{ADF1DF8C-3EC1-40BD-A321-E8218E1B4602}">
      <dsp:nvSpPr>
        <dsp:cNvPr id="0" name=""/>
        <dsp:cNvSpPr/>
      </dsp:nvSpPr>
      <dsp:spPr>
        <a:xfrm>
          <a:off x="1390147" y="1227931"/>
          <a:ext cx="2780295" cy="1227931"/>
        </a:xfrm>
        <a:prstGeom prst="trapezoid">
          <a:avLst>
            <a:gd name="adj" fmla="val 56605"/>
          </a:avLst>
        </a:prstGeom>
        <a:solidFill>
          <a:srgbClr val="AFA1E9"/>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Incident</a:t>
          </a:r>
        </a:p>
      </dsp:txBody>
      <dsp:txXfrm>
        <a:off x="1876699" y="1227931"/>
        <a:ext cx="1807192" cy="1227931"/>
      </dsp:txXfrm>
    </dsp:sp>
    <dsp:sp modelId="{ACF4BE6C-0DF1-45D4-8666-29EB838859DE}">
      <dsp:nvSpPr>
        <dsp:cNvPr id="0" name=""/>
        <dsp:cNvSpPr/>
      </dsp:nvSpPr>
      <dsp:spPr>
        <a:xfrm>
          <a:off x="695073" y="2455862"/>
          <a:ext cx="4170443" cy="1227931"/>
        </a:xfrm>
        <a:prstGeom prst="trapezoid">
          <a:avLst>
            <a:gd name="adj" fmla="val 56605"/>
          </a:avLst>
        </a:prstGeom>
        <a:solidFill>
          <a:schemeClr val="accent1">
            <a:lumMod val="40000"/>
            <a:lumOff val="6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Alert</a:t>
          </a:r>
        </a:p>
      </dsp:txBody>
      <dsp:txXfrm>
        <a:off x="1424901" y="2455862"/>
        <a:ext cx="2710788" cy="1227931"/>
      </dsp:txXfrm>
    </dsp:sp>
    <dsp:sp modelId="{09A6ED6A-0409-4589-ACEB-71258200BB68}">
      <dsp:nvSpPr>
        <dsp:cNvPr id="0" name=""/>
        <dsp:cNvSpPr/>
      </dsp:nvSpPr>
      <dsp:spPr>
        <a:xfrm>
          <a:off x="0" y="3683793"/>
          <a:ext cx="5560591" cy="1227931"/>
        </a:xfrm>
        <a:prstGeom prst="trapezoid">
          <a:avLst>
            <a:gd name="adj" fmla="val 56605"/>
          </a:avLst>
        </a:prstGeom>
        <a:solidFill>
          <a:srgbClr val="FAAAFC"/>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Event</a:t>
          </a:r>
        </a:p>
      </dsp:txBody>
      <dsp:txXfrm>
        <a:off x="973103" y="3683793"/>
        <a:ext cx="3614384" cy="12279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9150B-759A-497A-B64F-98E062E2C375}">
      <dsp:nvSpPr>
        <dsp:cNvPr id="0" name=""/>
        <dsp:cNvSpPr/>
      </dsp:nvSpPr>
      <dsp:spPr>
        <a:xfrm>
          <a:off x="2085221" y="0"/>
          <a:ext cx="1390147" cy="1227931"/>
        </a:xfrm>
        <a:prstGeom prst="trapezoid">
          <a:avLst>
            <a:gd name="adj" fmla="val 56605"/>
          </a:avLst>
        </a:prstGeom>
        <a:solidFill>
          <a:schemeClr val="bg2"/>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endParaRPr lang="en-US" sz="2000" kern="1200" dirty="0"/>
        </a:p>
      </dsp:txBody>
      <dsp:txXfrm>
        <a:off x="2085221" y="0"/>
        <a:ext cx="1390147" cy="1227931"/>
      </dsp:txXfrm>
    </dsp:sp>
    <dsp:sp modelId="{ADF1DF8C-3EC1-40BD-A321-E8218E1B4602}">
      <dsp:nvSpPr>
        <dsp:cNvPr id="0" name=""/>
        <dsp:cNvSpPr/>
      </dsp:nvSpPr>
      <dsp:spPr>
        <a:xfrm>
          <a:off x="1390147" y="1227931"/>
          <a:ext cx="2780295" cy="1227931"/>
        </a:xfrm>
        <a:prstGeom prst="trapezoid">
          <a:avLst>
            <a:gd name="adj" fmla="val 56605"/>
          </a:avLst>
        </a:prstGeom>
        <a:solidFill>
          <a:schemeClr val="bg2"/>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endParaRPr lang="en-US" sz="2000" kern="1200" dirty="0"/>
        </a:p>
      </dsp:txBody>
      <dsp:txXfrm>
        <a:off x="1876699" y="1227931"/>
        <a:ext cx="1807192" cy="1227931"/>
      </dsp:txXfrm>
    </dsp:sp>
    <dsp:sp modelId="{ACF4BE6C-0DF1-45D4-8666-29EB838859DE}">
      <dsp:nvSpPr>
        <dsp:cNvPr id="0" name=""/>
        <dsp:cNvSpPr/>
      </dsp:nvSpPr>
      <dsp:spPr>
        <a:xfrm>
          <a:off x="695073" y="2455862"/>
          <a:ext cx="4170443" cy="1227931"/>
        </a:xfrm>
        <a:prstGeom prst="trapezoid">
          <a:avLst>
            <a:gd name="adj" fmla="val 56605"/>
          </a:avLst>
        </a:prstGeom>
        <a:solidFill>
          <a:schemeClr val="accent1">
            <a:lumMod val="40000"/>
            <a:lumOff val="6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Alert</a:t>
          </a:r>
        </a:p>
      </dsp:txBody>
      <dsp:txXfrm>
        <a:off x="1424901" y="2455862"/>
        <a:ext cx="2710788" cy="1227931"/>
      </dsp:txXfrm>
    </dsp:sp>
    <dsp:sp modelId="{09A6ED6A-0409-4589-ACEB-71258200BB68}">
      <dsp:nvSpPr>
        <dsp:cNvPr id="0" name=""/>
        <dsp:cNvSpPr/>
      </dsp:nvSpPr>
      <dsp:spPr>
        <a:xfrm>
          <a:off x="0" y="3683793"/>
          <a:ext cx="5560591" cy="1227931"/>
        </a:xfrm>
        <a:prstGeom prst="trapezoid">
          <a:avLst>
            <a:gd name="adj" fmla="val 56605"/>
          </a:avLst>
        </a:prstGeom>
        <a:solidFill>
          <a:srgbClr val="FAAAFC"/>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Event</a:t>
          </a:r>
        </a:p>
      </dsp:txBody>
      <dsp:txXfrm>
        <a:off x="973103" y="3683793"/>
        <a:ext cx="3614384" cy="122793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9150B-759A-497A-B64F-98E062E2C375}">
      <dsp:nvSpPr>
        <dsp:cNvPr id="0" name=""/>
        <dsp:cNvSpPr/>
      </dsp:nvSpPr>
      <dsp:spPr>
        <a:xfrm>
          <a:off x="2085221" y="0"/>
          <a:ext cx="1390147" cy="1227931"/>
        </a:xfrm>
        <a:prstGeom prst="trapezoid">
          <a:avLst>
            <a:gd name="adj" fmla="val 56605"/>
          </a:avLst>
        </a:prstGeom>
        <a:solidFill>
          <a:schemeClr val="bg2"/>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endParaRPr lang="en-US" sz="2000" kern="1200" dirty="0"/>
        </a:p>
      </dsp:txBody>
      <dsp:txXfrm>
        <a:off x="2085221" y="0"/>
        <a:ext cx="1390147" cy="1227931"/>
      </dsp:txXfrm>
    </dsp:sp>
    <dsp:sp modelId="{ADF1DF8C-3EC1-40BD-A321-E8218E1B4602}">
      <dsp:nvSpPr>
        <dsp:cNvPr id="0" name=""/>
        <dsp:cNvSpPr/>
      </dsp:nvSpPr>
      <dsp:spPr>
        <a:xfrm>
          <a:off x="1390147" y="1227931"/>
          <a:ext cx="2780295" cy="1227931"/>
        </a:xfrm>
        <a:prstGeom prst="trapezoid">
          <a:avLst>
            <a:gd name="adj" fmla="val 56605"/>
          </a:avLst>
        </a:prstGeom>
        <a:solidFill>
          <a:schemeClr val="bg2"/>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endParaRPr lang="en-US" sz="2000" kern="1200" dirty="0"/>
        </a:p>
      </dsp:txBody>
      <dsp:txXfrm>
        <a:off x="1876699" y="1227931"/>
        <a:ext cx="1807192" cy="1227931"/>
      </dsp:txXfrm>
    </dsp:sp>
    <dsp:sp modelId="{ACF4BE6C-0DF1-45D4-8666-29EB838859DE}">
      <dsp:nvSpPr>
        <dsp:cNvPr id="0" name=""/>
        <dsp:cNvSpPr/>
      </dsp:nvSpPr>
      <dsp:spPr>
        <a:xfrm>
          <a:off x="695073" y="2455862"/>
          <a:ext cx="4170443" cy="1227931"/>
        </a:xfrm>
        <a:prstGeom prst="trapezoid">
          <a:avLst>
            <a:gd name="adj" fmla="val 56605"/>
          </a:avLst>
        </a:prstGeom>
        <a:solidFill>
          <a:schemeClr val="accent1">
            <a:lumMod val="40000"/>
            <a:lumOff val="6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Alert</a:t>
          </a:r>
        </a:p>
      </dsp:txBody>
      <dsp:txXfrm>
        <a:off x="1424901" y="2455862"/>
        <a:ext cx="2710788" cy="1227931"/>
      </dsp:txXfrm>
    </dsp:sp>
    <dsp:sp modelId="{09A6ED6A-0409-4589-ACEB-71258200BB68}">
      <dsp:nvSpPr>
        <dsp:cNvPr id="0" name=""/>
        <dsp:cNvSpPr/>
      </dsp:nvSpPr>
      <dsp:spPr>
        <a:xfrm>
          <a:off x="0" y="3683793"/>
          <a:ext cx="5560591" cy="1227931"/>
        </a:xfrm>
        <a:prstGeom prst="trapezoid">
          <a:avLst>
            <a:gd name="adj" fmla="val 56605"/>
          </a:avLst>
        </a:prstGeom>
        <a:solidFill>
          <a:srgbClr val="FAAAFC"/>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Event</a:t>
          </a:r>
        </a:p>
      </dsp:txBody>
      <dsp:txXfrm>
        <a:off x="973103" y="3683793"/>
        <a:ext cx="3614384" cy="122793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9150B-759A-497A-B64F-98E062E2C375}">
      <dsp:nvSpPr>
        <dsp:cNvPr id="0" name=""/>
        <dsp:cNvSpPr/>
      </dsp:nvSpPr>
      <dsp:spPr>
        <a:xfrm>
          <a:off x="2085221" y="0"/>
          <a:ext cx="1390147" cy="1227931"/>
        </a:xfrm>
        <a:prstGeom prst="trapezoid">
          <a:avLst>
            <a:gd name="adj" fmla="val 56605"/>
          </a:avLst>
        </a:prstGeom>
        <a:solidFill>
          <a:schemeClr val="bg2"/>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endParaRPr lang="en-US" sz="2000" kern="1200" dirty="0"/>
        </a:p>
      </dsp:txBody>
      <dsp:txXfrm>
        <a:off x="2085221" y="0"/>
        <a:ext cx="1390147" cy="1227931"/>
      </dsp:txXfrm>
    </dsp:sp>
    <dsp:sp modelId="{ADF1DF8C-3EC1-40BD-A321-E8218E1B4602}">
      <dsp:nvSpPr>
        <dsp:cNvPr id="0" name=""/>
        <dsp:cNvSpPr/>
      </dsp:nvSpPr>
      <dsp:spPr>
        <a:xfrm>
          <a:off x="1390147" y="1227931"/>
          <a:ext cx="2780295" cy="1227931"/>
        </a:xfrm>
        <a:prstGeom prst="trapezoid">
          <a:avLst>
            <a:gd name="adj" fmla="val 56605"/>
          </a:avLst>
        </a:prstGeom>
        <a:solidFill>
          <a:schemeClr val="bg2"/>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endParaRPr lang="en-US" sz="2000" kern="1200" dirty="0"/>
        </a:p>
      </dsp:txBody>
      <dsp:txXfrm>
        <a:off x="1876699" y="1227931"/>
        <a:ext cx="1807192" cy="1227931"/>
      </dsp:txXfrm>
    </dsp:sp>
    <dsp:sp modelId="{ACF4BE6C-0DF1-45D4-8666-29EB838859DE}">
      <dsp:nvSpPr>
        <dsp:cNvPr id="0" name=""/>
        <dsp:cNvSpPr/>
      </dsp:nvSpPr>
      <dsp:spPr>
        <a:xfrm>
          <a:off x="695073" y="2455862"/>
          <a:ext cx="4170443" cy="1227931"/>
        </a:xfrm>
        <a:prstGeom prst="trapezoid">
          <a:avLst>
            <a:gd name="adj" fmla="val 56605"/>
          </a:avLst>
        </a:prstGeom>
        <a:solidFill>
          <a:schemeClr val="accent1">
            <a:lumMod val="40000"/>
            <a:lumOff val="6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Alert</a:t>
          </a:r>
        </a:p>
      </dsp:txBody>
      <dsp:txXfrm>
        <a:off x="1424901" y="2455862"/>
        <a:ext cx="2710788" cy="1227931"/>
      </dsp:txXfrm>
    </dsp:sp>
    <dsp:sp modelId="{09A6ED6A-0409-4589-ACEB-71258200BB68}">
      <dsp:nvSpPr>
        <dsp:cNvPr id="0" name=""/>
        <dsp:cNvSpPr/>
      </dsp:nvSpPr>
      <dsp:spPr>
        <a:xfrm>
          <a:off x="0" y="3683793"/>
          <a:ext cx="5560591" cy="1227931"/>
        </a:xfrm>
        <a:prstGeom prst="trapezoid">
          <a:avLst>
            <a:gd name="adj" fmla="val 56605"/>
          </a:avLst>
        </a:prstGeom>
        <a:solidFill>
          <a:srgbClr val="FAAAFC"/>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Event</a:t>
          </a:r>
        </a:p>
      </dsp:txBody>
      <dsp:txXfrm>
        <a:off x="973103" y="3683793"/>
        <a:ext cx="3614384" cy="122793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9150B-759A-497A-B64F-98E062E2C375}">
      <dsp:nvSpPr>
        <dsp:cNvPr id="0" name=""/>
        <dsp:cNvSpPr/>
      </dsp:nvSpPr>
      <dsp:spPr>
        <a:xfrm>
          <a:off x="2085221" y="0"/>
          <a:ext cx="1390147" cy="1227931"/>
        </a:xfrm>
        <a:prstGeom prst="trapezoid">
          <a:avLst>
            <a:gd name="adj" fmla="val 56605"/>
          </a:avLst>
        </a:prstGeom>
        <a:solidFill>
          <a:schemeClr val="bg2"/>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endParaRPr lang="en-US" sz="2000" kern="1200" dirty="0"/>
        </a:p>
      </dsp:txBody>
      <dsp:txXfrm>
        <a:off x="2085221" y="0"/>
        <a:ext cx="1390147" cy="1227931"/>
      </dsp:txXfrm>
    </dsp:sp>
    <dsp:sp modelId="{ADF1DF8C-3EC1-40BD-A321-E8218E1B4602}">
      <dsp:nvSpPr>
        <dsp:cNvPr id="0" name=""/>
        <dsp:cNvSpPr/>
      </dsp:nvSpPr>
      <dsp:spPr>
        <a:xfrm>
          <a:off x="1390147" y="1227931"/>
          <a:ext cx="2780295" cy="1227931"/>
        </a:xfrm>
        <a:prstGeom prst="trapezoid">
          <a:avLst>
            <a:gd name="adj" fmla="val 56605"/>
          </a:avLst>
        </a:prstGeom>
        <a:solidFill>
          <a:srgbClr val="AFA1E9"/>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Incident</a:t>
          </a:r>
        </a:p>
      </dsp:txBody>
      <dsp:txXfrm>
        <a:off x="1876699" y="1227931"/>
        <a:ext cx="1807192" cy="1227931"/>
      </dsp:txXfrm>
    </dsp:sp>
    <dsp:sp modelId="{ACF4BE6C-0DF1-45D4-8666-29EB838859DE}">
      <dsp:nvSpPr>
        <dsp:cNvPr id="0" name=""/>
        <dsp:cNvSpPr/>
      </dsp:nvSpPr>
      <dsp:spPr>
        <a:xfrm>
          <a:off x="695073" y="2455862"/>
          <a:ext cx="4170443" cy="1227931"/>
        </a:xfrm>
        <a:prstGeom prst="trapezoid">
          <a:avLst>
            <a:gd name="adj" fmla="val 56605"/>
          </a:avLst>
        </a:prstGeom>
        <a:solidFill>
          <a:schemeClr val="accent1">
            <a:lumMod val="40000"/>
            <a:lumOff val="6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Alert</a:t>
          </a:r>
        </a:p>
      </dsp:txBody>
      <dsp:txXfrm>
        <a:off x="1424901" y="2455862"/>
        <a:ext cx="2710788" cy="1227931"/>
      </dsp:txXfrm>
    </dsp:sp>
    <dsp:sp modelId="{09A6ED6A-0409-4589-ACEB-71258200BB68}">
      <dsp:nvSpPr>
        <dsp:cNvPr id="0" name=""/>
        <dsp:cNvSpPr/>
      </dsp:nvSpPr>
      <dsp:spPr>
        <a:xfrm>
          <a:off x="0" y="3683793"/>
          <a:ext cx="5560591" cy="1227931"/>
        </a:xfrm>
        <a:prstGeom prst="trapezoid">
          <a:avLst>
            <a:gd name="adj" fmla="val 56605"/>
          </a:avLst>
        </a:prstGeom>
        <a:solidFill>
          <a:srgbClr val="FAAAFC"/>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Event</a:t>
          </a:r>
        </a:p>
      </dsp:txBody>
      <dsp:txXfrm>
        <a:off x="973103" y="3683793"/>
        <a:ext cx="3614384" cy="122793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9150B-759A-497A-B64F-98E062E2C375}">
      <dsp:nvSpPr>
        <dsp:cNvPr id="0" name=""/>
        <dsp:cNvSpPr/>
      </dsp:nvSpPr>
      <dsp:spPr>
        <a:xfrm>
          <a:off x="2085221" y="0"/>
          <a:ext cx="1390147" cy="1227931"/>
        </a:xfrm>
        <a:prstGeom prst="trapezoid">
          <a:avLst>
            <a:gd name="adj" fmla="val 56605"/>
          </a:avLst>
        </a:prstGeom>
        <a:solidFill>
          <a:schemeClr val="accent5">
            <a:lumMod val="60000"/>
            <a:lumOff val="4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Problem</a:t>
          </a:r>
        </a:p>
      </dsp:txBody>
      <dsp:txXfrm>
        <a:off x="2085221" y="0"/>
        <a:ext cx="1390147" cy="1227931"/>
      </dsp:txXfrm>
    </dsp:sp>
    <dsp:sp modelId="{ADF1DF8C-3EC1-40BD-A321-E8218E1B4602}">
      <dsp:nvSpPr>
        <dsp:cNvPr id="0" name=""/>
        <dsp:cNvSpPr/>
      </dsp:nvSpPr>
      <dsp:spPr>
        <a:xfrm>
          <a:off x="1390147" y="1227931"/>
          <a:ext cx="2780295" cy="1227931"/>
        </a:xfrm>
        <a:prstGeom prst="trapezoid">
          <a:avLst>
            <a:gd name="adj" fmla="val 56605"/>
          </a:avLst>
        </a:prstGeom>
        <a:solidFill>
          <a:srgbClr val="AFA1E9"/>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Incident</a:t>
          </a:r>
        </a:p>
      </dsp:txBody>
      <dsp:txXfrm>
        <a:off x="1876699" y="1227931"/>
        <a:ext cx="1807192" cy="1227931"/>
      </dsp:txXfrm>
    </dsp:sp>
    <dsp:sp modelId="{ACF4BE6C-0DF1-45D4-8666-29EB838859DE}">
      <dsp:nvSpPr>
        <dsp:cNvPr id="0" name=""/>
        <dsp:cNvSpPr/>
      </dsp:nvSpPr>
      <dsp:spPr>
        <a:xfrm>
          <a:off x="695073" y="2455862"/>
          <a:ext cx="4170443" cy="1227931"/>
        </a:xfrm>
        <a:prstGeom prst="trapezoid">
          <a:avLst>
            <a:gd name="adj" fmla="val 56605"/>
          </a:avLst>
        </a:prstGeom>
        <a:solidFill>
          <a:schemeClr val="accent1">
            <a:lumMod val="40000"/>
            <a:lumOff val="6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Alert</a:t>
          </a:r>
        </a:p>
      </dsp:txBody>
      <dsp:txXfrm>
        <a:off x="1424901" y="2455862"/>
        <a:ext cx="2710788" cy="1227931"/>
      </dsp:txXfrm>
    </dsp:sp>
    <dsp:sp modelId="{09A6ED6A-0409-4589-ACEB-71258200BB68}">
      <dsp:nvSpPr>
        <dsp:cNvPr id="0" name=""/>
        <dsp:cNvSpPr/>
      </dsp:nvSpPr>
      <dsp:spPr>
        <a:xfrm>
          <a:off x="0" y="3683793"/>
          <a:ext cx="5560591" cy="1227931"/>
        </a:xfrm>
        <a:prstGeom prst="trapezoid">
          <a:avLst>
            <a:gd name="adj" fmla="val 56605"/>
          </a:avLst>
        </a:prstGeom>
        <a:solidFill>
          <a:srgbClr val="FAAAFC"/>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Event</a:t>
          </a:r>
        </a:p>
      </dsp:txBody>
      <dsp:txXfrm>
        <a:off x="973103" y="3683793"/>
        <a:ext cx="3614384" cy="122793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A9150B-759A-497A-B64F-98E062E2C375}">
      <dsp:nvSpPr>
        <dsp:cNvPr id="0" name=""/>
        <dsp:cNvSpPr/>
      </dsp:nvSpPr>
      <dsp:spPr>
        <a:xfrm>
          <a:off x="2085221" y="0"/>
          <a:ext cx="1390147" cy="1227931"/>
        </a:xfrm>
        <a:prstGeom prst="trapezoid">
          <a:avLst>
            <a:gd name="adj" fmla="val 56605"/>
          </a:avLst>
        </a:prstGeom>
        <a:solidFill>
          <a:schemeClr val="accent5">
            <a:lumMod val="60000"/>
            <a:lumOff val="4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Problem</a:t>
          </a:r>
        </a:p>
      </dsp:txBody>
      <dsp:txXfrm>
        <a:off x="2085221" y="0"/>
        <a:ext cx="1390147" cy="1227931"/>
      </dsp:txXfrm>
    </dsp:sp>
    <dsp:sp modelId="{ADF1DF8C-3EC1-40BD-A321-E8218E1B4602}">
      <dsp:nvSpPr>
        <dsp:cNvPr id="0" name=""/>
        <dsp:cNvSpPr/>
      </dsp:nvSpPr>
      <dsp:spPr>
        <a:xfrm>
          <a:off x="1390147" y="1227931"/>
          <a:ext cx="2780295" cy="1227931"/>
        </a:xfrm>
        <a:prstGeom prst="trapezoid">
          <a:avLst>
            <a:gd name="adj" fmla="val 56605"/>
          </a:avLst>
        </a:prstGeom>
        <a:solidFill>
          <a:srgbClr val="AFA1E9"/>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Incident</a:t>
          </a:r>
        </a:p>
      </dsp:txBody>
      <dsp:txXfrm>
        <a:off x="1876699" y="1227931"/>
        <a:ext cx="1807192" cy="1227931"/>
      </dsp:txXfrm>
    </dsp:sp>
    <dsp:sp modelId="{ACF4BE6C-0DF1-45D4-8666-29EB838859DE}">
      <dsp:nvSpPr>
        <dsp:cNvPr id="0" name=""/>
        <dsp:cNvSpPr/>
      </dsp:nvSpPr>
      <dsp:spPr>
        <a:xfrm>
          <a:off x="695073" y="2455862"/>
          <a:ext cx="4170443" cy="1227931"/>
        </a:xfrm>
        <a:prstGeom prst="trapezoid">
          <a:avLst>
            <a:gd name="adj" fmla="val 56605"/>
          </a:avLst>
        </a:prstGeom>
        <a:solidFill>
          <a:schemeClr val="accent1">
            <a:lumMod val="40000"/>
            <a:lumOff val="6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Alert</a:t>
          </a:r>
        </a:p>
      </dsp:txBody>
      <dsp:txXfrm>
        <a:off x="1424901" y="2455862"/>
        <a:ext cx="2710788" cy="1227931"/>
      </dsp:txXfrm>
    </dsp:sp>
    <dsp:sp modelId="{09A6ED6A-0409-4589-ACEB-71258200BB68}">
      <dsp:nvSpPr>
        <dsp:cNvPr id="0" name=""/>
        <dsp:cNvSpPr/>
      </dsp:nvSpPr>
      <dsp:spPr>
        <a:xfrm>
          <a:off x="0" y="3683793"/>
          <a:ext cx="5560591" cy="1227931"/>
        </a:xfrm>
        <a:prstGeom prst="trapezoid">
          <a:avLst>
            <a:gd name="adj" fmla="val 56605"/>
          </a:avLst>
        </a:prstGeom>
        <a:solidFill>
          <a:srgbClr val="FAAAFC"/>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br>
            <a:rPr lang="en-US" sz="2000" kern="1200" dirty="0"/>
          </a:br>
          <a:br>
            <a:rPr lang="en-US" sz="2000" kern="1200" dirty="0"/>
          </a:br>
          <a:br>
            <a:rPr lang="en-US" sz="2000" kern="1200" dirty="0"/>
          </a:br>
          <a:r>
            <a:rPr lang="en-US" sz="2000" kern="1200" dirty="0"/>
            <a:t>Event</a:t>
          </a:r>
        </a:p>
      </dsp:txBody>
      <dsp:txXfrm>
        <a:off x="973103" y="3683793"/>
        <a:ext cx="3614384" cy="1227931"/>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10/25/2018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t>Replace this with your course title and your name/contact details.</a:t>
            </a:r>
          </a:p>
          <a:p>
            <a:pPr eaLnBrk="1" hangingPunct="1"/>
            <a:endParaRPr lang="en-GB" altLang="en-US"/>
          </a:p>
        </p:txBody>
      </p:sp>
    </p:spTree>
    <p:extLst>
      <p:ext uri="{BB962C8B-B14F-4D97-AF65-F5344CB8AC3E}">
        <p14:creationId xmlns:p14="http://schemas.microsoft.com/office/powerpoint/2010/main" val="1919925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10/25/2018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10/25/2018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10/25/2018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10/25/2018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10/25/2018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10/25/2018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10/25/2018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10/25/2018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10/25/2018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10/25/2018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10/25/2018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10/25/2018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10/25/2018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5.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1"/>
          <p:cNvSpPr>
            <a:spLocks noGrp="1" noChangeArrowheads="1"/>
          </p:cNvSpPr>
          <p:nvPr>
            <p:ph type="title"/>
          </p:nvPr>
        </p:nvSpPr>
        <p:spPr>
          <a:xfrm>
            <a:off x="457200" y="2371523"/>
            <a:ext cx="6324600" cy="1828800"/>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sz="3200" dirty="0">
                <a:solidFill>
                  <a:srgbClr val="F9FEDE"/>
                </a:solidFill>
              </a:rPr>
            </a:br>
            <a:r>
              <a:rPr lang="en-GB" altLang="en-US" sz="500" dirty="0">
                <a:solidFill>
                  <a:srgbClr val="F9FEDE"/>
                </a:solidFill>
              </a:rPr>
              <a:t> </a:t>
            </a:r>
            <a:br>
              <a:rPr lang="en-GB" altLang="en-US" sz="700" dirty="0"/>
            </a:br>
            <a:br>
              <a:rPr lang="en-GB" altLang="en-US" dirty="0"/>
            </a:br>
            <a:r>
              <a:rPr lang="en-US" altLang="en-US" sz="3600" dirty="0"/>
              <a:t>Cybersecurity Planning</a:t>
            </a:r>
            <a:br>
              <a:rPr lang="en-US" altLang="en-US" sz="3600" dirty="0"/>
            </a:br>
            <a:r>
              <a:rPr lang="en-US" altLang="en-US" sz="3600" dirty="0"/>
              <a:t>and Management:</a:t>
            </a:r>
            <a:br>
              <a:rPr lang="en-US" altLang="en-US" sz="3600" dirty="0"/>
            </a:br>
            <a:br>
              <a:rPr lang="en-US" altLang="en-US" sz="3600" dirty="0"/>
            </a:br>
            <a:r>
              <a:rPr lang="en-US" altLang="en-US" dirty="0">
                <a:solidFill>
                  <a:schemeClr val="bg2">
                    <a:lumMod val="75000"/>
                  </a:schemeClr>
                </a:solidFill>
              </a:rPr>
              <a:t>Event, Incident and</a:t>
            </a:r>
            <a:br>
              <a:rPr lang="en-US" altLang="en-US" dirty="0">
                <a:solidFill>
                  <a:schemeClr val="bg2">
                    <a:lumMod val="75000"/>
                  </a:schemeClr>
                </a:solidFill>
              </a:rPr>
            </a:br>
            <a:r>
              <a:rPr lang="en-US" altLang="en-US" dirty="0">
                <a:solidFill>
                  <a:schemeClr val="bg2">
                    <a:lumMod val="75000"/>
                  </a:schemeClr>
                </a:solidFill>
              </a:rPr>
              <a:t>Problem Management</a:t>
            </a:r>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
        <p:nvSpPr>
          <p:cNvPr id="7" name="Subtitle 6">
            <a:extLst>
              <a:ext uri="{FF2B5EF4-FFF2-40B4-BE49-F238E27FC236}">
                <a16:creationId xmlns:a16="http://schemas.microsoft.com/office/drawing/2014/main" id="{42DA8488-2081-493A-9BD8-2AE2F9DD5A7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871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ext uri="{D42A27DB-BD31-4B8C-83A1-F6EECF244321}">
                <p14:modId xmlns:p14="http://schemas.microsoft.com/office/powerpoint/2010/main" val="2766261725"/>
              </p:ext>
            </p:extLst>
          </p:nvPr>
        </p:nvGraphicFramePr>
        <p:xfrm>
          <a:off x="29982" y="1719263"/>
          <a:ext cx="5560591" cy="4911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3679400" y="1603321"/>
            <a:ext cx="5344036" cy="4912233"/>
          </a:xfrm>
        </p:spPr>
        <p:txBody>
          <a:bodyPr>
            <a:normAutofit/>
          </a:bodyPr>
          <a:lstStyle/>
          <a:p>
            <a:pPr algn="r">
              <a:spcBef>
                <a:spcPts val="1600"/>
              </a:spcBef>
            </a:pPr>
            <a:r>
              <a:rPr lang="en-US" sz="1800" dirty="0">
                <a:solidFill>
                  <a:srgbClr val="3C8451"/>
                </a:solidFill>
              </a:rPr>
              <a:t>Problem</a:t>
            </a:r>
            <a:r>
              <a:rPr lang="en-US" sz="1800" dirty="0">
                <a:solidFill>
                  <a:srgbClr val="7EC492"/>
                </a:solidFill>
              </a:rPr>
              <a:t>:  </a:t>
            </a:r>
            <a:r>
              <a:rPr lang="en-US" sz="1800" dirty="0"/>
              <a:t>a condition from a number of incidents that are related or have common issues. This means that it is more serious than an incident and needs separate follow up at a deeper</a:t>
            </a:r>
            <a:br>
              <a:rPr lang="en-US" sz="1800" dirty="0"/>
            </a:br>
            <a:r>
              <a:rPr lang="en-US" sz="1800" dirty="0"/>
              <a:t> level to avoid future incidents.</a:t>
            </a:r>
          </a:p>
          <a:p>
            <a:pPr algn="r">
              <a:spcBef>
                <a:spcPts val="1600"/>
              </a:spcBef>
            </a:pPr>
            <a:r>
              <a:rPr lang="en-US" sz="1800" dirty="0">
                <a:solidFill>
                  <a:srgbClr val="6E55D7"/>
                </a:solidFill>
              </a:rPr>
              <a:t>Incident</a:t>
            </a:r>
            <a:r>
              <a:rPr lang="en-US" sz="1800" dirty="0"/>
              <a:t>:  unplanned interruption of an IT service, reduction in quality of service, or a failure of a configuration item that hasn’t yet impacted service. Could create a negative impact </a:t>
            </a:r>
            <a:br>
              <a:rPr lang="en-US" sz="1800" dirty="0"/>
            </a:br>
            <a:r>
              <a:rPr lang="en-US" sz="1800" dirty="0"/>
              <a:t>on the service or service quality. </a:t>
            </a:r>
          </a:p>
          <a:p>
            <a:pPr algn="r">
              <a:spcBef>
                <a:spcPts val="1600"/>
              </a:spcBef>
            </a:pPr>
            <a:r>
              <a:rPr lang="en-US" sz="1800" dirty="0">
                <a:solidFill>
                  <a:schemeClr val="accent4">
                    <a:lumMod val="75000"/>
                  </a:schemeClr>
                </a:solidFill>
              </a:rPr>
              <a:t>Alert</a:t>
            </a:r>
            <a:r>
              <a:rPr lang="en-US" sz="1800" dirty="0"/>
              <a:t>:  Warning events trigger alerts</a:t>
            </a:r>
          </a:p>
          <a:p>
            <a:pPr algn="r">
              <a:spcBef>
                <a:spcPts val="1600"/>
              </a:spcBef>
            </a:pPr>
            <a:r>
              <a:rPr lang="en-US" sz="1800" dirty="0">
                <a:solidFill>
                  <a:srgbClr val="F33AF8"/>
                </a:solidFill>
              </a:rPr>
              <a:t>Event</a:t>
            </a:r>
            <a:r>
              <a:rPr lang="en-US" sz="1800" dirty="0"/>
              <a:t>:  could signify regular operation,</a:t>
            </a:r>
            <a:br>
              <a:rPr lang="en-US" sz="1800" dirty="0"/>
            </a:br>
            <a:r>
              <a:rPr lang="en-US" sz="1800" dirty="0"/>
              <a:t> an  exception, or a slightly unusual </a:t>
            </a:r>
            <a:br>
              <a:rPr lang="en-US" sz="1800" dirty="0"/>
            </a:br>
            <a:r>
              <a:rPr lang="en-US" sz="1800" dirty="0"/>
              <a:t>operation.  An  observed  change to </a:t>
            </a:r>
            <a:br>
              <a:rPr lang="en-US" sz="1800" dirty="0"/>
            </a:br>
            <a:r>
              <a:rPr lang="en-US" sz="1800" dirty="0"/>
              <a:t>the normal behavior of a system, </a:t>
            </a:r>
            <a:br>
              <a:rPr lang="en-US" sz="1800" dirty="0"/>
            </a:br>
            <a:r>
              <a:rPr lang="en-US" sz="1800" dirty="0"/>
              <a:t>environment, process or workflow</a:t>
            </a:r>
          </a:p>
        </p:txBody>
      </p:sp>
      <p:sp>
        <p:nvSpPr>
          <p:cNvPr id="3" name="Title 2"/>
          <p:cNvSpPr>
            <a:spLocks noGrp="1"/>
          </p:cNvSpPr>
          <p:nvPr>
            <p:ph type="title"/>
          </p:nvPr>
        </p:nvSpPr>
        <p:spPr/>
        <p:txBody>
          <a:bodyPr/>
          <a:lstStyle/>
          <a:p>
            <a:r>
              <a:rPr lang="en-US" dirty="0"/>
              <a:t>Issue Continuum</a:t>
            </a:r>
          </a:p>
        </p:txBody>
      </p:sp>
      <p:sp>
        <p:nvSpPr>
          <p:cNvPr id="2" name="TextBox 1"/>
          <p:cNvSpPr txBox="1"/>
          <p:nvPr/>
        </p:nvSpPr>
        <p:spPr>
          <a:xfrm>
            <a:off x="811738" y="5671591"/>
            <a:ext cx="881395"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Warning</a:t>
            </a:r>
          </a:p>
        </p:txBody>
      </p:sp>
      <p:sp>
        <p:nvSpPr>
          <p:cNvPr id="7" name="TextBox 6"/>
          <p:cNvSpPr txBox="1"/>
          <p:nvPr/>
        </p:nvSpPr>
        <p:spPr>
          <a:xfrm>
            <a:off x="2274594" y="5671591"/>
            <a:ext cx="1018228"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Exception</a:t>
            </a:r>
          </a:p>
        </p:txBody>
      </p:sp>
      <p:sp>
        <p:nvSpPr>
          <p:cNvPr id="8" name="TextBox 7"/>
          <p:cNvSpPr txBox="1"/>
          <p:nvPr/>
        </p:nvSpPr>
        <p:spPr>
          <a:xfrm>
            <a:off x="3631667" y="5671591"/>
            <a:ext cx="1281121" cy="323165"/>
          </a:xfrm>
          <a:prstGeom prst="rect">
            <a:avLst/>
          </a:prstGeom>
          <a:noFill/>
        </p:spPr>
        <p:txBody>
          <a:bodyPr wrap="none" rtlCol="0">
            <a:spAutoFit/>
          </a:bodyPr>
          <a:lstStyle/>
          <a:p>
            <a:pPr algn="ctr">
              <a:lnSpc>
                <a:spcPts val="1800"/>
              </a:lnSpc>
            </a:pPr>
            <a:r>
              <a:rPr lang="en-US" i="1" dirty="0">
                <a:latin typeface="Arial Narrow" panose="020B0606020202030204" pitchFamily="34" charset="0"/>
              </a:rPr>
              <a:t>Informational</a:t>
            </a:r>
            <a:endParaRPr lang="en-US" b="0" i="1" dirty="0">
              <a:latin typeface="Arial Narrow" panose="020B0606020202030204" pitchFamily="34" charset="0"/>
            </a:endParaRPr>
          </a:p>
        </p:txBody>
      </p:sp>
      <p:cxnSp>
        <p:nvCxnSpPr>
          <p:cNvPr id="9" name="Straight Arrow Connector 8"/>
          <p:cNvCxnSpPr/>
          <p:nvPr/>
        </p:nvCxnSpPr>
        <p:spPr>
          <a:xfrm flipV="1">
            <a:off x="1316390" y="4988689"/>
            <a:ext cx="0" cy="682902"/>
          </a:xfrm>
          <a:prstGeom prst="straightConnector1">
            <a:avLst/>
          </a:prstGeom>
          <a:ln w="5715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5363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nvPr>
        </p:nvGraphicFramePr>
        <p:xfrm>
          <a:off x="29982" y="1719263"/>
          <a:ext cx="5560591" cy="4911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3679400" y="4765970"/>
            <a:ext cx="5344036" cy="1929699"/>
          </a:xfrm>
        </p:spPr>
        <p:txBody>
          <a:bodyPr>
            <a:normAutofit/>
          </a:bodyPr>
          <a:lstStyle/>
          <a:p>
            <a:pPr algn="r">
              <a:spcBef>
                <a:spcPts val="1600"/>
              </a:spcBef>
            </a:pPr>
            <a:r>
              <a:rPr lang="en-US" sz="1800" dirty="0">
                <a:solidFill>
                  <a:schemeClr val="accent4">
                    <a:lumMod val="75000"/>
                  </a:schemeClr>
                </a:solidFill>
              </a:rPr>
              <a:t>Alert</a:t>
            </a:r>
            <a:r>
              <a:rPr lang="en-US" sz="1800" dirty="0"/>
              <a:t>:  Warning events trigger alerts</a:t>
            </a:r>
          </a:p>
          <a:p>
            <a:pPr algn="r">
              <a:spcBef>
                <a:spcPts val="1600"/>
              </a:spcBef>
            </a:pPr>
            <a:r>
              <a:rPr lang="en-US" sz="1800" dirty="0">
                <a:solidFill>
                  <a:srgbClr val="F33AF8"/>
                </a:solidFill>
              </a:rPr>
              <a:t>Event</a:t>
            </a:r>
            <a:r>
              <a:rPr lang="en-US" sz="1800" dirty="0"/>
              <a:t>:  could signify regular operation,</a:t>
            </a:r>
            <a:br>
              <a:rPr lang="en-US" sz="1800" dirty="0"/>
            </a:br>
            <a:r>
              <a:rPr lang="en-US" sz="1800" dirty="0"/>
              <a:t> an  exception, or a slightly unusual </a:t>
            </a:r>
            <a:br>
              <a:rPr lang="en-US" sz="1800" dirty="0"/>
            </a:br>
            <a:r>
              <a:rPr lang="en-US" sz="1800" dirty="0"/>
              <a:t>operation.  An  observed  change to </a:t>
            </a:r>
            <a:br>
              <a:rPr lang="en-US" sz="1800" dirty="0"/>
            </a:br>
            <a:r>
              <a:rPr lang="en-US" sz="1800" dirty="0"/>
              <a:t>the normal behavior of a system, </a:t>
            </a:r>
            <a:br>
              <a:rPr lang="en-US" sz="1800" dirty="0"/>
            </a:br>
            <a:r>
              <a:rPr lang="en-US" sz="1800" dirty="0"/>
              <a:t>environment, process or workflow</a:t>
            </a:r>
          </a:p>
        </p:txBody>
      </p:sp>
      <p:sp>
        <p:nvSpPr>
          <p:cNvPr id="3" name="Title 2"/>
          <p:cNvSpPr>
            <a:spLocks noGrp="1"/>
          </p:cNvSpPr>
          <p:nvPr>
            <p:ph type="title"/>
          </p:nvPr>
        </p:nvSpPr>
        <p:spPr/>
        <p:txBody>
          <a:bodyPr/>
          <a:lstStyle/>
          <a:p>
            <a:r>
              <a:rPr lang="en-US" dirty="0"/>
              <a:t>Event Management</a:t>
            </a:r>
          </a:p>
        </p:txBody>
      </p:sp>
      <p:sp>
        <p:nvSpPr>
          <p:cNvPr id="2" name="TextBox 1"/>
          <p:cNvSpPr txBox="1"/>
          <p:nvPr/>
        </p:nvSpPr>
        <p:spPr>
          <a:xfrm>
            <a:off x="811738" y="5671591"/>
            <a:ext cx="881395"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Warning</a:t>
            </a:r>
          </a:p>
        </p:txBody>
      </p:sp>
      <p:sp>
        <p:nvSpPr>
          <p:cNvPr id="7" name="TextBox 6"/>
          <p:cNvSpPr txBox="1"/>
          <p:nvPr/>
        </p:nvSpPr>
        <p:spPr>
          <a:xfrm>
            <a:off x="2274594" y="5671591"/>
            <a:ext cx="1018228"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Exception</a:t>
            </a:r>
          </a:p>
        </p:txBody>
      </p:sp>
      <p:sp>
        <p:nvSpPr>
          <p:cNvPr id="8" name="TextBox 7"/>
          <p:cNvSpPr txBox="1"/>
          <p:nvPr/>
        </p:nvSpPr>
        <p:spPr>
          <a:xfrm>
            <a:off x="3631667" y="5671591"/>
            <a:ext cx="1281121" cy="323165"/>
          </a:xfrm>
          <a:prstGeom prst="rect">
            <a:avLst/>
          </a:prstGeom>
          <a:noFill/>
        </p:spPr>
        <p:txBody>
          <a:bodyPr wrap="none" rtlCol="0">
            <a:spAutoFit/>
          </a:bodyPr>
          <a:lstStyle/>
          <a:p>
            <a:pPr algn="ctr">
              <a:lnSpc>
                <a:spcPts val="1800"/>
              </a:lnSpc>
            </a:pPr>
            <a:r>
              <a:rPr lang="en-US" i="1" dirty="0">
                <a:latin typeface="Arial Narrow" panose="020B0606020202030204" pitchFamily="34" charset="0"/>
              </a:rPr>
              <a:t>Informational</a:t>
            </a:r>
            <a:endParaRPr lang="en-US" b="0" i="1" dirty="0">
              <a:latin typeface="Arial Narrow" panose="020B0606020202030204" pitchFamily="34" charset="0"/>
            </a:endParaRPr>
          </a:p>
        </p:txBody>
      </p:sp>
      <p:cxnSp>
        <p:nvCxnSpPr>
          <p:cNvPr id="9" name="Straight Arrow Connector 8"/>
          <p:cNvCxnSpPr/>
          <p:nvPr/>
        </p:nvCxnSpPr>
        <p:spPr>
          <a:xfrm flipV="1">
            <a:off x="1316390" y="4988689"/>
            <a:ext cx="0" cy="682902"/>
          </a:xfrm>
          <a:prstGeom prst="straightConnector1">
            <a:avLst/>
          </a:prstGeom>
          <a:ln w="5715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
        <p:nvSpPr>
          <p:cNvPr id="10" name="Content Placeholder 1">
            <a:extLst>
              <a:ext uri="{FF2B5EF4-FFF2-40B4-BE49-F238E27FC236}">
                <a16:creationId xmlns:a16="http://schemas.microsoft.com/office/drawing/2014/main" id="{5D8E9D0C-CFB8-47E1-AA20-6F3754DE9890}"/>
              </a:ext>
            </a:extLst>
          </p:cNvPr>
          <p:cNvSpPr txBox="1">
            <a:spLocks/>
          </p:cNvSpPr>
          <p:nvPr/>
        </p:nvSpPr>
        <p:spPr>
          <a:xfrm>
            <a:off x="3173507" y="1663651"/>
            <a:ext cx="5809352" cy="2982218"/>
          </a:xfrm>
          <a:prstGeom prst="rect">
            <a:avLst/>
          </a:prstGeom>
        </p:spPr>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spc="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8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8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8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800" kern="1200">
                <a:solidFill>
                  <a:schemeClr val="tx2"/>
                </a:solidFill>
                <a:latin typeface="+mn-lt"/>
                <a:ea typeface="+mn-ea"/>
                <a:cs typeface="+mn-cs"/>
              </a:defRPr>
            </a:lvl9pPr>
          </a:lstStyle>
          <a:p>
            <a:pPr>
              <a:spcAft>
                <a:spcPts val="1200"/>
              </a:spcAft>
            </a:pPr>
            <a:r>
              <a:rPr lang="en-US" sz="1800" dirty="0">
                <a:solidFill>
                  <a:srgbClr val="002060"/>
                </a:solidFill>
              </a:rPr>
              <a:t>This process ensures that configuration items and services are constantly monitored. </a:t>
            </a:r>
          </a:p>
          <a:p>
            <a:pPr marL="803275" indent="-238125">
              <a:spcAft>
                <a:spcPts val="1200"/>
              </a:spcAft>
            </a:pPr>
            <a:r>
              <a:rPr lang="en-US" sz="1800" dirty="0">
                <a:solidFill>
                  <a:srgbClr val="002060"/>
                </a:solidFill>
              </a:rPr>
              <a:t>Event management logs describe a change in state that has an implication that affects a configuration item or service, filter and categorize events</a:t>
            </a:r>
          </a:p>
          <a:p>
            <a:pPr marL="1316038" lvl="3" indent="-238125">
              <a:spcAft>
                <a:spcPts val="1200"/>
              </a:spcAft>
              <a:buSzPct val="125000"/>
            </a:pPr>
            <a:r>
              <a:rPr lang="en-US" sz="1800" dirty="0">
                <a:solidFill>
                  <a:srgbClr val="002060"/>
                </a:solidFill>
              </a:rPr>
              <a:t>Events often cause IT personnel to take action and may also result in “incidents” being logged.</a:t>
            </a:r>
          </a:p>
          <a:p>
            <a:pPr>
              <a:spcAft>
                <a:spcPts val="1200"/>
              </a:spcAft>
            </a:pPr>
            <a:endParaRPr lang="en-US" sz="1800" dirty="0"/>
          </a:p>
        </p:txBody>
      </p:sp>
      <p:cxnSp>
        <p:nvCxnSpPr>
          <p:cNvPr id="11" name="Straight Connector 10">
            <a:extLst>
              <a:ext uri="{FF2B5EF4-FFF2-40B4-BE49-F238E27FC236}">
                <a16:creationId xmlns:a16="http://schemas.microsoft.com/office/drawing/2014/main" id="{2AE8B5CE-AB0B-4879-BA00-14C56F8172AF}"/>
              </a:ext>
            </a:extLst>
          </p:cNvPr>
          <p:cNvCxnSpPr/>
          <p:nvPr/>
        </p:nvCxnSpPr>
        <p:spPr>
          <a:xfrm>
            <a:off x="4572000" y="4724405"/>
            <a:ext cx="419026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6943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ext uri="{D42A27DB-BD31-4B8C-83A1-F6EECF244321}">
                <p14:modId xmlns:p14="http://schemas.microsoft.com/office/powerpoint/2010/main" val="362407319"/>
              </p:ext>
            </p:extLst>
          </p:nvPr>
        </p:nvGraphicFramePr>
        <p:xfrm>
          <a:off x="29982" y="1719263"/>
          <a:ext cx="5560591" cy="4911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3679400" y="4765970"/>
            <a:ext cx="5344036" cy="1929699"/>
          </a:xfrm>
        </p:spPr>
        <p:txBody>
          <a:bodyPr>
            <a:normAutofit/>
          </a:bodyPr>
          <a:lstStyle/>
          <a:p>
            <a:pPr algn="r">
              <a:spcBef>
                <a:spcPts val="1600"/>
              </a:spcBef>
            </a:pPr>
            <a:r>
              <a:rPr lang="en-US" sz="1800" dirty="0">
                <a:solidFill>
                  <a:schemeClr val="accent4">
                    <a:lumMod val="75000"/>
                  </a:schemeClr>
                </a:solidFill>
              </a:rPr>
              <a:t>Alert</a:t>
            </a:r>
            <a:r>
              <a:rPr lang="en-US" sz="1800" dirty="0"/>
              <a:t>:  Warning events trigger alerts</a:t>
            </a:r>
          </a:p>
          <a:p>
            <a:pPr algn="r">
              <a:spcBef>
                <a:spcPts val="1600"/>
              </a:spcBef>
            </a:pPr>
            <a:r>
              <a:rPr lang="en-US" sz="1800" dirty="0">
                <a:solidFill>
                  <a:srgbClr val="F33AF8"/>
                </a:solidFill>
              </a:rPr>
              <a:t>Event</a:t>
            </a:r>
            <a:r>
              <a:rPr lang="en-US" sz="1800" dirty="0"/>
              <a:t>:  could signify regular operation,</a:t>
            </a:r>
            <a:br>
              <a:rPr lang="en-US" sz="1800" dirty="0"/>
            </a:br>
            <a:r>
              <a:rPr lang="en-US" sz="1800" dirty="0"/>
              <a:t> an  exception, or a slightly unusual </a:t>
            </a:r>
            <a:br>
              <a:rPr lang="en-US" sz="1800" dirty="0"/>
            </a:br>
            <a:r>
              <a:rPr lang="en-US" sz="1800" dirty="0"/>
              <a:t>operation.  An  observed  change to </a:t>
            </a:r>
            <a:br>
              <a:rPr lang="en-US" sz="1800" dirty="0"/>
            </a:br>
            <a:r>
              <a:rPr lang="en-US" sz="1800" dirty="0"/>
              <a:t>the normal behavior of a system, </a:t>
            </a:r>
            <a:br>
              <a:rPr lang="en-US" sz="1800" dirty="0"/>
            </a:br>
            <a:r>
              <a:rPr lang="en-US" sz="1800" dirty="0"/>
              <a:t>environment, process or workflow</a:t>
            </a:r>
          </a:p>
        </p:txBody>
      </p:sp>
      <p:sp>
        <p:nvSpPr>
          <p:cNvPr id="3" name="Title 2"/>
          <p:cNvSpPr>
            <a:spLocks noGrp="1"/>
          </p:cNvSpPr>
          <p:nvPr>
            <p:ph type="title"/>
          </p:nvPr>
        </p:nvSpPr>
        <p:spPr/>
        <p:txBody>
          <a:bodyPr/>
          <a:lstStyle/>
          <a:p>
            <a:r>
              <a:rPr lang="en-US" dirty="0"/>
              <a:t>Event Management Subprocesses</a:t>
            </a:r>
          </a:p>
        </p:txBody>
      </p:sp>
      <p:sp>
        <p:nvSpPr>
          <p:cNvPr id="2" name="TextBox 1"/>
          <p:cNvSpPr txBox="1"/>
          <p:nvPr/>
        </p:nvSpPr>
        <p:spPr>
          <a:xfrm>
            <a:off x="811738" y="5671591"/>
            <a:ext cx="881395"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Warning</a:t>
            </a:r>
          </a:p>
        </p:txBody>
      </p:sp>
      <p:sp>
        <p:nvSpPr>
          <p:cNvPr id="7" name="TextBox 6"/>
          <p:cNvSpPr txBox="1"/>
          <p:nvPr/>
        </p:nvSpPr>
        <p:spPr>
          <a:xfrm>
            <a:off x="2274594" y="5671591"/>
            <a:ext cx="1018228"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Exception</a:t>
            </a:r>
          </a:p>
        </p:txBody>
      </p:sp>
      <p:sp>
        <p:nvSpPr>
          <p:cNvPr id="8" name="TextBox 7"/>
          <p:cNvSpPr txBox="1"/>
          <p:nvPr/>
        </p:nvSpPr>
        <p:spPr>
          <a:xfrm>
            <a:off x="3631667" y="5671591"/>
            <a:ext cx="1281121" cy="323165"/>
          </a:xfrm>
          <a:prstGeom prst="rect">
            <a:avLst/>
          </a:prstGeom>
          <a:noFill/>
        </p:spPr>
        <p:txBody>
          <a:bodyPr wrap="none" rtlCol="0">
            <a:spAutoFit/>
          </a:bodyPr>
          <a:lstStyle/>
          <a:p>
            <a:pPr algn="ctr">
              <a:lnSpc>
                <a:spcPts val="1800"/>
              </a:lnSpc>
            </a:pPr>
            <a:r>
              <a:rPr lang="en-US" i="1" dirty="0">
                <a:latin typeface="Arial Narrow" panose="020B0606020202030204" pitchFamily="34" charset="0"/>
              </a:rPr>
              <a:t>Informational</a:t>
            </a:r>
            <a:endParaRPr lang="en-US" b="0" i="1" dirty="0">
              <a:latin typeface="Arial Narrow" panose="020B0606020202030204" pitchFamily="34" charset="0"/>
            </a:endParaRPr>
          </a:p>
        </p:txBody>
      </p:sp>
      <p:cxnSp>
        <p:nvCxnSpPr>
          <p:cNvPr id="9" name="Straight Arrow Connector 8"/>
          <p:cNvCxnSpPr/>
          <p:nvPr/>
        </p:nvCxnSpPr>
        <p:spPr>
          <a:xfrm flipV="1">
            <a:off x="1316390" y="4988689"/>
            <a:ext cx="0" cy="682902"/>
          </a:xfrm>
          <a:prstGeom prst="straightConnector1">
            <a:avLst/>
          </a:prstGeom>
          <a:ln w="5715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
        <p:nvSpPr>
          <p:cNvPr id="10" name="Content Placeholder 1">
            <a:extLst>
              <a:ext uri="{FF2B5EF4-FFF2-40B4-BE49-F238E27FC236}">
                <a16:creationId xmlns:a16="http://schemas.microsoft.com/office/drawing/2014/main" id="{5D8E9D0C-CFB8-47E1-AA20-6F3754DE9890}"/>
              </a:ext>
            </a:extLst>
          </p:cNvPr>
          <p:cNvSpPr txBox="1">
            <a:spLocks/>
          </p:cNvSpPr>
          <p:nvPr/>
        </p:nvSpPr>
        <p:spPr>
          <a:xfrm>
            <a:off x="277096" y="1566665"/>
            <a:ext cx="8705763" cy="3260357"/>
          </a:xfrm>
          <a:prstGeom prst="rect">
            <a:avLst/>
          </a:prstGeom>
          <a:solidFill>
            <a:schemeClr val="bg2"/>
          </a:solidFill>
        </p:spPr>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spc="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8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8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8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800" kern="1200">
                <a:solidFill>
                  <a:schemeClr val="tx2"/>
                </a:solidFill>
                <a:latin typeface="+mn-lt"/>
                <a:ea typeface="+mn-ea"/>
                <a:cs typeface="+mn-cs"/>
              </a:defRPr>
            </a:lvl9pPr>
          </a:lstStyle>
          <a:p>
            <a:pPr>
              <a:spcAft>
                <a:spcPts val="1200"/>
              </a:spcAft>
            </a:pPr>
            <a:r>
              <a:rPr lang="en-US" sz="1800" dirty="0">
                <a:solidFill>
                  <a:srgbClr val="C00000"/>
                </a:solidFill>
              </a:rPr>
              <a:t>Maintenance of Event Monitoring Mechanisms &amp; Rules </a:t>
            </a:r>
            <a:br>
              <a:rPr lang="en-US" sz="1800" dirty="0">
                <a:solidFill>
                  <a:srgbClr val="002060"/>
                </a:solidFill>
              </a:rPr>
            </a:br>
            <a:r>
              <a:rPr lang="en-US" sz="1800" dirty="0">
                <a:solidFill>
                  <a:srgbClr val="002060"/>
                </a:solidFill>
              </a:rPr>
              <a:t>Establishes the mechanisms that determine what constitutes an event. Establishes methods for filtering out irrelevant data and correlating data as needed</a:t>
            </a:r>
          </a:p>
          <a:p>
            <a:pPr>
              <a:spcAft>
                <a:spcPts val="1200"/>
              </a:spcAft>
            </a:pPr>
            <a:r>
              <a:rPr lang="en-US" sz="1800" dirty="0">
                <a:solidFill>
                  <a:srgbClr val="C00000"/>
                </a:solidFill>
              </a:rPr>
              <a:t>Event Filtering &amp; 1st Level Correlation </a:t>
            </a:r>
            <a:br>
              <a:rPr lang="en-US" sz="1800" dirty="0">
                <a:solidFill>
                  <a:srgbClr val="002060"/>
                </a:solidFill>
              </a:rPr>
            </a:br>
            <a:r>
              <a:rPr lang="en-US" sz="1800" dirty="0">
                <a:solidFill>
                  <a:srgbClr val="002060"/>
                </a:solidFill>
              </a:rPr>
              <a:t>Separates events that are not relevant from those which are important, and communicates appropriate “warnings” that indicate the possibility of an incident</a:t>
            </a:r>
          </a:p>
          <a:p>
            <a:pPr>
              <a:spcAft>
                <a:spcPts val="1200"/>
              </a:spcAft>
            </a:pPr>
            <a:r>
              <a:rPr lang="en-US" sz="1800" dirty="0">
                <a:solidFill>
                  <a:srgbClr val="C00000"/>
                </a:solidFill>
              </a:rPr>
              <a:t>2nd Level Correlation &amp; Response Selection</a:t>
            </a:r>
            <a:br>
              <a:rPr lang="en-US" sz="1800" dirty="0">
                <a:solidFill>
                  <a:srgbClr val="002060"/>
                </a:solidFill>
              </a:rPr>
            </a:br>
            <a:r>
              <a:rPr lang="en-US" sz="1800" dirty="0">
                <a:solidFill>
                  <a:srgbClr val="002060"/>
                </a:solidFill>
              </a:rPr>
              <a:t>Interprets an event and selects a response if necessary.</a:t>
            </a:r>
          </a:p>
          <a:p>
            <a:pPr>
              <a:spcAft>
                <a:spcPts val="1200"/>
              </a:spcAft>
            </a:pPr>
            <a:r>
              <a:rPr lang="en-US" sz="1800" dirty="0">
                <a:solidFill>
                  <a:srgbClr val="C00000"/>
                </a:solidFill>
              </a:rPr>
              <a:t>Event Review &amp; Closure </a:t>
            </a:r>
            <a:r>
              <a:rPr lang="en-US" sz="1800" dirty="0">
                <a:solidFill>
                  <a:srgbClr val="002060"/>
                </a:solidFill>
              </a:rPr>
              <a:t>Analyzes events and closes them if they are resolved.</a:t>
            </a:r>
          </a:p>
          <a:p>
            <a:pPr>
              <a:spcAft>
                <a:spcPts val="1200"/>
              </a:spcAft>
            </a:pPr>
            <a:endParaRPr lang="en-US" sz="1800" dirty="0">
              <a:solidFill>
                <a:srgbClr val="002060"/>
              </a:solidFill>
            </a:endParaRPr>
          </a:p>
          <a:p>
            <a:pPr>
              <a:spcAft>
                <a:spcPts val="1200"/>
              </a:spcAft>
            </a:pPr>
            <a:endParaRPr lang="en-US" sz="1800" dirty="0">
              <a:solidFill>
                <a:srgbClr val="002060"/>
              </a:solidFill>
            </a:endParaRPr>
          </a:p>
          <a:p>
            <a:pPr>
              <a:spcAft>
                <a:spcPts val="1200"/>
              </a:spcAft>
            </a:pPr>
            <a:endParaRPr lang="en-US" sz="1800" dirty="0">
              <a:solidFill>
                <a:srgbClr val="002060"/>
              </a:solidFill>
            </a:endParaRPr>
          </a:p>
        </p:txBody>
      </p:sp>
      <p:cxnSp>
        <p:nvCxnSpPr>
          <p:cNvPr id="11" name="Straight Connector 10">
            <a:extLst>
              <a:ext uri="{FF2B5EF4-FFF2-40B4-BE49-F238E27FC236}">
                <a16:creationId xmlns:a16="http://schemas.microsoft.com/office/drawing/2014/main" id="{2AE8B5CE-AB0B-4879-BA00-14C56F8172AF}"/>
              </a:ext>
            </a:extLst>
          </p:cNvPr>
          <p:cNvCxnSpPr/>
          <p:nvPr/>
        </p:nvCxnSpPr>
        <p:spPr>
          <a:xfrm>
            <a:off x="4572000" y="4724405"/>
            <a:ext cx="419026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1840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nvPr>
        </p:nvGraphicFramePr>
        <p:xfrm>
          <a:off x="29982" y="1719263"/>
          <a:ext cx="5560591" cy="4911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3679400" y="4765970"/>
            <a:ext cx="5344036" cy="1929699"/>
          </a:xfrm>
        </p:spPr>
        <p:txBody>
          <a:bodyPr>
            <a:normAutofit/>
          </a:bodyPr>
          <a:lstStyle/>
          <a:p>
            <a:pPr algn="r">
              <a:spcBef>
                <a:spcPts val="1600"/>
              </a:spcBef>
            </a:pPr>
            <a:r>
              <a:rPr lang="en-US" sz="1800" dirty="0">
                <a:solidFill>
                  <a:schemeClr val="accent4">
                    <a:lumMod val="75000"/>
                  </a:schemeClr>
                </a:solidFill>
              </a:rPr>
              <a:t>Alert</a:t>
            </a:r>
            <a:r>
              <a:rPr lang="en-US" sz="1800" dirty="0"/>
              <a:t>:  Warning events trigger alerts</a:t>
            </a:r>
          </a:p>
          <a:p>
            <a:pPr algn="r">
              <a:spcBef>
                <a:spcPts val="1600"/>
              </a:spcBef>
            </a:pPr>
            <a:r>
              <a:rPr lang="en-US" sz="1800" dirty="0">
                <a:solidFill>
                  <a:srgbClr val="F33AF8"/>
                </a:solidFill>
              </a:rPr>
              <a:t>Event</a:t>
            </a:r>
            <a:r>
              <a:rPr lang="en-US" sz="1800" dirty="0"/>
              <a:t>:  could signify regular operation,</a:t>
            </a:r>
            <a:br>
              <a:rPr lang="en-US" sz="1800" dirty="0"/>
            </a:br>
            <a:r>
              <a:rPr lang="en-US" sz="1800" dirty="0"/>
              <a:t> an  exception, or a slightly unusual </a:t>
            </a:r>
            <a:br>
              <a:rPr lang="en-US" sz="1800" dirty="0"/>
            </a:br>
            <a:r>
              <a:rPr lang="en-US" sz="1800" dirty="0"/>
              <a:t>operation.  An  observed  change to </a:t>
            </a:r>
            <a:br>
              <a:rPr lang="en-US" sz="1800" dirty="0"/>
            </a:br>
            <a:r>
              <a:rPr lang="en-US" sz="1800" dirty="0"/>
              <a:t>the normal behavior of a system, </a:t>
            </a:r>
            <a:br>
              <a:rPr lang="en-US" sz="1800" dirty="0"/>
            </a:br>
            <a:r>
              <a:rPr lang="en-US" sz="1800" dirty="0"/>
              <a:t>environment, process or workflow</a:t>
            </a:r>
          </a:p>
        </p:txBody>
      </p:sp>
      <p:sp>
        <p:nvSpPr>
          <p:cNvPr id="3" name="Title 2"/>
          <p:cNvSpPr>
            <a:spLocks noGrp="1"/>
          </p:cNvSpPr>
          <p:nvPr>
            <p:ph type="title"/>
          </p:nvPr>
        </p:nvSpPr>
        <p:spPr/>
        <p:txBody>
          <a:bodyPr/>
          <a:lstStyle/>
          <a:p>
            <a:r>
              <a:rPr lang="en-US" dirty="0"/>
              <a:t>1</a:t>
            </a:r>
            <a:r>
              <a:rPr lang="en-US" baseline="30000" dirty="0"/>
              <a:t>st</a:t>
            </a:r>
            <a:r>
              <a:rPr lang="en-US" dirty="0"/>
              <a:t> Level Correlation vs.</a:t>
            </a:r>
            <a:br>
              <a:rPr lang="en-US" dirty="0"/>
            </a:br>
            <a:r>
              <a:rPr lang="en-US" dirty="0"/>
              <a:t>2</a:t>
            </a:r>
            <a:r>
              <a:rPr lang="en-US" baseline="30000" dirty="0"/>
              <a:t>nd</a:t>
            </a:r>
            <a:r>
              <a:rPr lang="en-US" dirty="0"/>
              <a:t> Level Correlation</a:t>
            </a:r>
          </a:p>
        </p:txBody>
      </p:sp>
      <p:sp>
        <p:nvSpPr>
          <p:cNvPr id="2" name="TextBox 1"/>
          <p:cNvSpPr txBox="1"/>
          <p:nvPr/>
        </p:nvSpPr>
        <p:spPr>
          <a:xfrm>
            <a:off x="811738" y="5671591"/>
            <a:ext cx="881395"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Warning</a:t>
            </a:r>
          </a:p>
        </p:txBody>
      </p:sp>
      <p:sp>
        <p:nvSpPr>
          <p:cNvPr id="7" name="TextBox 6"/>
          <p:cNvSpPr txBox="1"/>
          <p:nvPr/>
        </p:nvSpPr>
        <p:spPr>
          <a:xfrm>
            <a:off x="2274594" y="5671591"/>
            <a:ext cx="1018228"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Exception</a:t>
            </a:r>
          </a:p>
        </p:txBody>
      </p:sp>
      <p:sp>
        <p:nvSpPr>
          <p:cNvPr id="8" name="TextBox 7"/>
          <p:cNvSpPr txBox="1"/>
          <p:nvPr/>
        </p:nvSpPr>
        <p:spPr>
          <a:xfrm>
            <a:off x="3631667" y="5671591"/>
            <a:ext cx="1281121" cy="323165"/>
          </a:xfrm>
          <a:prstGeom prst="rect">
            <a:avLst/>
          </a:prstGeom>
          <a:noFill/>
        </p:spPr>
        <p:txBody>
          <a:bodyPr wrap="none" rtlCol="0">
            <a:spAutoFit/>
          </a:bodyPr>
          <a:lstStyle/>
          <a:p>
            <a:pPr algn="ctr">
              <a:lnSpc>
                <a:spcPts val="1800"/>
              </a:lnSpc>
            </a:pPr>
            <a:r>
              <a:rPr lang="en-US" i="1" dirty="0">
                <a:latin typeface="Arial Narrow" panose="020B0606020202030204" pitchFamily="34" charset="0"/>
              </a:rPr>
              <a:t>Informational</a:t>
            </a:r>
            <a:endParaRPr lang="en-US" b="0" i="1" dirty="0">
              <a:latin typeface="Arial Narrow" panose="020B0606020202030204" pitchFamily="34" charset="0"/>
            </a:endParaRPr>
          </a:p>
        </p:txBody>
      </p:sp>
      <p:cxnSp>
        <p:nvCxnSpPr>
          <p:cNvPr id="9" name="Straight Arrow Connector 8"/>
          <p:cNvCxnSpPr/>
          <p:nvPr/>
        </p:nvCxnSpPr>
        <p:spPr>
          <a:xfrm flipV="1">
            <a:off x="1316390" y="4988689"/>
            <a:ext cx="0" cy="682902"/>
          </a:xfrm>
          <a:prstGeom prst="straightConnector1">
            <a:avLst/>
          </a:prstGeom>
          <a:ln w="5715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
        <p:nvSpPr>
          <p:cNvPr id="10" name="Content Placeholder 1">
            <a:extLst>
              <a:ext uri="{FF2B5EF4-FFF2-40B4-BE49-F238E27FC236}">
                <a16:creationId xmlns:a16="http://schemas.microsoft.com/office/drawing/2014/main" id="{5D8E9D0C-CFB8-47E1-AA20-6F3754DE9890}"/>
              </a:ext>
            </a:extLst>
          </p:cNvPr>
          <p:cNvSpPr txBox="1">
            <a:spLocks/>
          </p:cNvSpPr>
          <p:nvPr/>
        </p:nvSpPr>
        <p:spPr>
          <a:xfrm>
            <a:off x="277097" y="1663651"/>
            <a:ext cx="2909443" cy="2996066"/>
          </a:xfrm>
          <a:prstGeom prst="rect">
            <a:avLst/>
          </a:prstGeom>
          <a:solidFill>
            <a:schemeClr val="bg2"/>
          </a:solidFill>
        </p:spPr>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spc="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8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8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8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800" kern="1200">
                <a:solidFill>
                  <a:schemeClr val="tx2"/>
                </a:solidFill>
                <a:latin typeface="+mn-lt"/>
                <a:ea typeface="+mn-ea"/>
                <a:cs typeface="+mn-cs"/>
              </a:defRPr>
            </a:lvl9pPr>
          </a:lstStyle>
          <a:p>
            <a:pPr>
              <a:spcAft>
                <a:spcPts val="1200"/>
              </a:spcAft>
            </a:pPr>
            <a:r>
              <a:rPr lang="en-US" sz="1800" dirty="0">
                <a:solidFill>
                  <a:srgbClr val="C00000"/>
                </a:solidFill>
              </a:rPr>
              <a:t>1st Level Correlation </a:t>
            </a:r>
            <a:br>
              <a:rPr lang="en-US" sz="1800" dirty="0">
                <a:solidFill>
                  <a:srgbClr val="002060"/>
                </a:solidFill>
              </a:rPr>
            </a:br>
            <a:r>
              <a:rPr lang="en-US" sz="1800" dirty="0">
                <a:solidFill>
                  <a:srgbClr val="002060"/>
                </a:solidFill>
              </a:rPr>
              <a:t>Simple filtering.  </a:t>
            </a:r>
            <a:br>
              <a:rPr lang="en-US" sz="1800" dirty="0">
                <a:solidFill>
                  <a:srgbClr val="002060"/>
                </a:solidFill>
              </a:rPr>
            </a:br>
            <a:r>
              <a:rPr lang="en-US" sz="1800" dirty="0">
                <a:solidFill>
                  <a:srgbClr val="002060"/>
                </a:solidFill>
              </a:rPr>
              <a:t>At this point of the process, the event type is determined, as well as whether or not it should be communicated. Event types include informational, warning and exception. </a:t>
            </a:r>
          </a:p>
          <a:p>
            <a:pPr>
              <a:spcAft>
                <a:spcPts val="1200"/>
              </a:spcAft>
            </a:pPr>
            <a:endParaRPr lang="en-US" sz="1800" dirty="0">
              <a:solidFill>
                <a:srgbClr val="002060"/>
              </a:solidFill>
            </a:endParaRPr>
          </a:p>
        </p:txBody>
      </p:sp>
      <p:cxnSp>
        <p:nvCxnSpPr>
          <p:cNvPr id="11" name="Straight Connector 10">
            <a:extLst>
              <a:ext uri="{FF2B5EF4-FFF2-40B4-BE49-F238E27FC236}">
                <a16:creationId xmlns:a16="http://schemas.microsoft.com/office/drawing/2014/main" id="{2AE8B5CE-AB0B-4879-BA00-14C56F8172AF}"/>
              </a:ext>
            </a:extLst>
          </p:cNvPr>
          <p:cNvCxnSpPr/>
          <p:nvPr/>
        </p:nvCxnSpPr>
        <p:spPr>
          <a:xfrm>
            <a:off x="4572000" y="4724405"/>
            <a:ext cx="419026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Content Placeholder 1">
            <a:extLst>
              <a:ext uri="{FF2B5EF4-FFF2-40B4-BE49-F238E27FC236}">
                <a16:creationId xmlns:a16="http://schemas.microsoft.com/office/drawing/2014/main" id="{A8B80F42-AA70-4F96-B9F9-5A6DFAD5B18D}"/>
              </a:ext>
            </a:extLst>
          </p:cNvPr>
          <p:cNvSpPr txBox="1">
            <a:spLocks/>
          </p:cNvSpPr>
          <p:nvPr/>
        </p:nvSpPr>
        <p:spPr>
          <a:xfrm>
            <a:off x="3186540" y="1663650"/>
            <a:ext cx="5927478" cy="2996067"/>
          </a:xfrm>
          <a:prstGeom prst="rect">
            <a:avLst/>
          </a:prstGeom>
          <a:solidFill>
            <a:schemeClr val="bg2"/>
          </a:solidFill>
        </p:spPr>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spc="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8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8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8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800" kern="1200">
                <a:solidFill>
                  <a:schemeClr val="tx2"/>
                </a:solidFill>
                <a:latin typeface="+mn-lt"/>
                <a:ea typeface="+mn-ea"/>
                <a:cs typeface="+mn-cs"/>
              </a:defRPr>
            </a:lvl9pPr>
          </a:lstStyle>
          <a:p>
            <a:pPr>
              <a:spcAft>
                <a:spcPts val="1200"/>
              </a:spcAft>
            </a:pPr>
            <a:r>
              <a:rPr lang="en-US" sz="1800" dirty="0">
                <a:solidFill>
                  <a:srgbClr val="C00000"/>
                </a:solidFill>
              </a:rPr>
              <a:t>2nd Level Correlation</a:t>
            </a:r>
            <a:br>
              <a:rPr lang="en-US" sz="1800" dirty="0">
                <a:solidFill>
                  <a:srgbClr val="002060"/>
                </a:solidFill>
              </a:rPr>
            </a:br>
            <a:r>
              <a:rPr lang="en-US" sz="1800" dirty="0">
                <a:solidFill>
                  <a:srgbClr val="002060"/>
                </a:solidFill>
              </a:rPr>
              <a:t>Used to dig deeper into the meaning of warning events.</a:t>
            </a:r>
            <a:br>
              <a:rPr lang="en-US" sz="1800" dirty="0">
                <a:solidFill>
                  <a:srgbClr val="002060"/>
                </a:solidFill>
              </a:rPr>
            </a:br>
            <a:br>
              <a:rPr lang="en-US" sz="1800" dirty="0">
                <a:solidFill>
                  <a:srgbClr val="002060"/>
                </a:solidFill>
              </a:rPr>
            </a:br>
            <a:r>
              <a:rPr lang="en-US" sz="1800" dirty="0">
                <a:solidFill>
                  <a:srgbClr val="002060"/>
                </a:solidFill>
              </a:rPr>
              <a:t>Warning events typically require a different level of correlation that determines the following:</a:t>
            </a:r>
          </a:p>
          <a:p>
            <a:pPr lvl="1"/>
            <a:r>
              <a:rPr lang="en-US" sz="1600" dirty="0">
                <a:solidFill>
                  <a:srgbClr val="002060"/>
                </a:solidFill>
              </a:rPr>
              <a:t>What is the significance of the event?</a:t>
            </a:r>
          </a:p>
          <a:p>
            <a:pPr lvl="1"/>
            <a:r>
              <a:rPr lang="en-US" sz="1600" dirty="0">
                <a:solidFill>
                  <a:srgbClr val="002060"/>
                </a:solidFill>
              </a:rPr>
              <a:t>What action, if any, needs to be taken based on the event?</a:t>
            </a:r>
          </a:p>
          <a:p>
            <a:pPr lvl="1"/>
            <a:r>
              <a:rPr lang="en-US" sz="1600" dirty="0">
                <a:solidFill>
                  <a:srgbClr val="002060"/>
                </a:solidFill>
              </a:rPr>
              <a:t>Does the performance seen match a norm?</a:t>
            </a:r>
          </a:p>
          <a:p>
            <a:pPr lvl="1"/>
            <a:r>
              <a:rPr lang="en-US" sz="1600" dirty="0">
                <a:solidFill>
                  <a:srgbClr val="002060"/>
                </a:solidFill>
              </a:rPr>
              <a:t>Have multiple simultaneous events occurred and does a correlation engine need to be invoked?</a:t>
            </a:r>
          </a:p>
          <a:p>
            <a:pPr>
              <a:spcAft>
                <a:spcPts val="1200"/>
              </a:spcAft>
            </a:pPr>
            <a:endParaRPr lang="en-US" sz="1800" dirty="0">
              <a:solidFill>
                <a:srgbClr val="002060"/>
              </a:solidFill>
            </a:endParaRPr>
          </a:p>
        </p:txBody>
      </p:sp>
    </p:spTree>
    <p:extLst>
      <p:ext uri="{BB962C8B-B14F-4D97-AF65-F5344CB8AC3E}">
        <p14:creationId xmlns:p14="http://schemas.microsoft.com/office/powerpoint/2010/main" val="3013675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nvPr>
        </p:nvGraphicFramePr>
        <p:xfrm>
          <a:off x="29982" y="1719263"/>
          <a:ext cx="5560591" cy="4911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3679400" y="4765970"/>
            <a:ext cx="5344036" cy="1929699"/>
          </a:xfrm>
        </p:spPr>
        <p:txBody>
          <a:bodyPr>
            <a:normAutofit/>
          </a:bodyPr>
          <a:lstStyle/>
          <a:p>
            <a:pPr algn="r">
              <a:spcBef>
                <a:spcPts val="1600"/>
              </a:spcBef>
            </a:pPr>
            <a:r>
              <a:rPr lang="en-US" sz="1800" dirty="0">
                <a:solidFill>
                  <a:schemeClr val="accent4">
                    <a:lumMod val="75000"/>
                  </a:schemeClr>
                </a:solidFill>
              </a:rPr>
              <a:t>Alert</a:t>
            </a:r>
            <a:r>
              <a:rPr lang="en-US" sz="1800" dirty="0"/>
              <a:t>:  Warning events trigger alerts</a:t>
            </a:r>
          </a:p>
          <a:p>
            <a:pPr algn="r">
              <a:spcBef>
                <a:spcPts val="1600"/>
              </a:spcBef>
            </a:pPr>
            <a:r>
              <a:rPr lang="en-US" sz="1800" dirty="0">
                <a:solidFill>
                  <a:srgbClr val="F33AF8"/>
                </a:solidFill>
              </a:rPr>
              <a:t>Event</a:t>
            </a:r>
            <a:r>
              <a:rPr lang="en-US" sz="1800" dirty="0"/>
              <a:t>:  could signify regular operation,</a:t>
            </a:r>
            <a:br>
              <a:rPr lang="en-US" sz="1800" dirty="0"/>
            </a:br>
            <a:r>
              <a:rPr lang="en-US" sz="1800" dirty="0"/>
              <a:t> an  exception, or a slightly unusual </a:t>
            </a:r>
            <a:br>
              <a:rPr lang="en-US" sz="1800" dirty="0"/>
            </a:br>
            <a:r>
              <a:rPr lang="en-US" sz="1800" dirty="0"/>
              <a:t>operation.  An  observed  change to </a:t>
            </a:r>
            <a:br>
              <a:rPr lang="en-US" sz="1800" dirty="0"/>
            </a:br>
            <a:r>
              <a:rPr lang="en-US" sz="1800" dirty="0"/>
              <a:t>the normal behavior of a system, </a:t>
            </a:r>
            <a:br>
              <a:rPr lang="en-US" sz="1800" dirty="0"/>
            </a:br>
            <a:r>
              <a:rPr lang="en-US" sz="1800" dirty="0"/>
              <a:t>environment, process or workflow</a:t>
            </a:r>
          </a:p>
        </p:txBody>
      </p:sp>
      <p:sp>
        <p:nvSpPr>
          <p:cNvPr id="3" name="Title 2"/>
          <p:cNvSpPr>
            <a:spLocks noGrp="1"/>
          </p:cNvSpPr>
          <p:nvPr>
            <p:ph type="title"/>
          </p:nvPr>
        </p:nvSpPr>
        <p:spPr/>
        <p:txBody>
          <a:bodyPr/>
          <a:lstStyle/>
          <a:p>
            <a:r>
              <a:rPr lang="en-US" dirty="0"/>
              <a:t>Event Management Subprocesses</a:t>
            </a:r>
          </a:p>
        </p:txBody>
      </p:sp>
      <p:sp>
        <p:nvSpPr>
          <p:cNvPr id="2" name="TextBox 1"/>
          <p:cNvSpPr txBox="1"/>
          <p:nvPr/>
        </p:nvSpPr>
        <p:spPr>
          <a:xfrm>
            <a:off x="811738" y="5671591"/>
            <a:ext cx="881395"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Warning</a:t>
            </a:r>
          </a:p>
        </p:txBody>
      </p:sp>
      <p:sp>
        <p:nvSpPr>
          <p:cNvPr id="7" name="TextBox 6"/>
          <p:cNvSpPr txBox="1"/>
          <p:nvPr/>
        </p:nvSpPr>
        <p:spPr>
          <a:xfrm>
            <a:off x="2274594" y="5671591"/>
            <a:ext cx="1018228"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Exception</a:t>
            </a:r>
          </a:p>
        </p:txBody>
      </p:sp>
      <p:sp>
        <p:nvSpPr>
          <p:cNvPr id="8" name="TextBox 7"/>
          <p:cNvSpPr txBox="1"/>
          <p:nvPr/>
        </p:nvSpPr>
        <p:spPr>
          <a:xfrm>
            <a:off x="3631667" y="5671591"/>
            <a:ext cx="1281121" cy="323165"/>
          </a:xfrm>
          <a:prstGeom prst="rect">
            <a:avLst/>
          </a:prstGeom>
          <a:noFill/>
        </p:spPr>
        <p:txBody>
          <a:bodyPr wrap="none" rtlCol="0">
            <a:spAutoFit/>
          </a:bodyPr>
          <a:lstStyle/>
          <a:p>
            <a:pPr algn="ctr">
              <a:lnSpc>
                <a:spcPts val="1800"/>
              </a:lnSpc>
            </a:pPr>
            <a:r>
              <a:rPr lang="en-US" i="1" dirty="0">
                <a:latin typeface="Arial Narrow" panose="020B0606020202030204" pitchFamily="34" charset="0"/>
              </a:rPr>
              <a:t>Informational</a:t>
            </a:r>
            <a:endParaRPr lang="en-US" b="0" i="1" dirty="0">
              <a:latin typeface="Arial Narrow" panose="020B0606020202030204" pitchFamily="34" charset="0"/>
            </a:endParaRPr>
          </a:p>
        </p:txBody>
      </p:sp>
      <p:cxnSp>
        <p:nvCxnSpPr>
          <p:cNvPr id="9" name="Straight Arrow Connector 8"/>
          <p:cNvCxnSpPr/>
          <p:nvPr/>
        </p:nvCxnSpPr>
        <p:spPr>
          <a:xfrm flipV="1">
            <a:off x="1316390" y="4988689"/>
            <a:ext cx="0" cy="682902"/>
          </a:xfrm>
          <a:prstGeom prst="straightConnector1">
            <a:avLst/>
          </a:prstGeom>
          <a:ln w="5715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
        <p:nvSpPr>
          <p:cNvPr id="10" name="Content Placeholder 1">
            <a:extLst>
              <a:ext uri="{FF2B5EF4-FFF2-40B4-BE49-F238E27FC236}">
                <a16:creationId xmlns:a16="http://schemas.microsoft.com/office/drawing/2014/main" id="{5D8E9D0C-CFB8-47E1-AA20-6F3754DE9890}"/>
              </a:ext>
            </a:extLst>
          </p:cNvPr>
          <p:cNvSpPr txBox="1">
            <a:spLocks/>
          </p:cNvSpPr>
          <p:nvPr/>
        </p:nvSpPr>
        <p:spPr>
          <a:xfrm>
            <a:off x="277096" y="1663650"/>
            <a:ext cx="4959919" cy="3102319"/>
          </a:xfrm>
          <a:prstGeom prst="rect">
            <a:avLst/>
          </a:prstGeom>
          <a:solidFill>
            <a:schemeClr val="bg2"/>
          </a:solidFill>
        </p:spPr>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spc="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8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8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8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800" kern="1200">
                <a:solidFill>
                  <a:schemeClr val="tx2"/>
                </a:solidFill>
                <a:latin typeface="+mn-lt"/>
                <a:ea typeface="+mn-ea"/>
                <a:cs typeface="+mn-cs"/>
              </a:defRPr>
            </a:lvl9pPr>
          </a:lstStyle>
          <a:p>
            <a:r>
              <a:rPr lang="en-US" sz="1800" dirty="0">
                <a:solidFill>
                  <a:srgbClr val="C00000"/>
                </a:solidFill>
              </a:rPr>
              <a:t>Informational events:</a:t>
            </a:r>
          </a:p>
          <a:p>
            <a:pPr lvl="1"/>
            <a:r>
              <a:rPr lang="en-US" sz="1600" dirty="0">
                <a:solidFill>
                  <a:srgbClr val="002060"/>
                </a:solidFill>
              </a:rPr>
              <a:t>Typically do not trigger follow-up action</a:t>
            </a:r>
          </a:p>
          <a:p>
            <a:pPr lvl="1"/>
            <a:r>
              <a:rPr lang="en-US" sz="1600" dirty="0">
                <a:solidFill>
                  <a:srgbClr val="002060"/>
                </a:solidFill>
              </a:rPr>
              <a:t>Are logged for a pre-determined period of time</a:t>
            </a:r>
          </a:p>
          <a:p>
            <a:pPr lvl="1"/>
            <a:r>
              <a:rPr lang="en-US" sz="1600" dirty="0">
                <a:solidFill>
                  <a:srgbClr val="002060"/>
                </a:solidFill>
              </a:rPr>
              <a:t>Are often used to generate statistical information about configuration items</a:t>
            </a:r>
          </a:p>
          <a:p>
            <a:r>
              <a:rPr lang="en-US" sz="1800" dirty="0">
                <a:solidFill>
                  <a:srgbClr val="C00000"/>
                </a:solidFill>
              </a:rPr>
              <a:t>Warning events:</a:t>
            </a:r>
          </a:p>
          <a:p>
            <a:pPr lvl="1"/>
            <a:r>
              <a:rPr lang="en-US" sz="1600" dirty="0">
                <a:solidFill>
                  <a:srgbClr val="002060"/>
                </a:solidFill>
              </a:rPr>
              <a:t>Indicate unusual operation</a:t>
            </a:r>
          </a:p>
          <a:p>
            <a:pPr lvl="1"/>
            <a:r>
              <a:rPr lang="en-US" sz="1600" dirty="0">
                <a:solidFill>
                  <a:srgbClr val="002060"/>
                </a:solidFill>
              </a:rPr>
              <a:t>Trigger actions that might prevent an exception event from occurring</a:t>
            </a:r>
          </a:p>
          <a:p>
            <a:pPr lvl="1"/>
            <a:r>
              <a:rPr lang="en-US" sz="1600" dirty="0">
                <a:solidFill>
                  <a:srgbClr val="002060"/>
                </a:solidFill>
              </a:rPr>
              <a:t>Might occur in conjunction with other events</a:t>
            </a:r>
          </a:p>
          <a:p>
            <a:pPr>
              <a:spcAft>
                <a:spcPts val="1200"/>
              </a:spcAft>
            </a:pPr>
            <a:endParaRPr lang="en-US" sz="1800" dirty="0">
              <a:solidFill>
                <a:srgbClr val="002060"/>
              </a:solidFill>
            </a:endParaRPr>
          </a:p>
        </p:txBody>
      </p:sp>
      <p:cxnSp>
        <p:nvCxnSpPr>
          <p:cNvPr id="11" name="Straight Connector 10">
            <a:extLst>
              <a:ext uri="{FF2B5EF4-FFF2-40B4-BE49-F238E27FC236}">
                <a16:creationId xmlns:a16="http://schemas.microsoft.com/office/drawing/2014/main" id="{2AE8B5CE-AB0B-4879-BA00-14C56F8172AF}"/>
              </a:ext>
            </a:extLst>
          </p:cNvPr>
          <p:cNvCxnSpPr/>
          <p:nvPr/>
        </p:nvCxnSpPr>
        <p:spPr>
          <a:xfrm>
            <a:off x="4572000" y="4724405"/>
            <a:ext cx="419026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Content Placeholder 1">
            <a:extLst>
              <a:ext uri="{FF2B5EF4-FFF2-40B4-BE49-F238E27FC236}">
                <a16:creationId xmlns:a16="http://schemas.microsoft.com/office/drawing/2014/main" id="{3490A123-F196-4ED4-8B53-02E54BA1AD22}"/>
              </a:ext>
            </a:extLst>
          </p:cNvPr>
          <p:cNvSpPr txBox="1">
            <a:spLocks/>
          </p:cNvSpPr>
          <p:nvPr/>
        </p:nvSpPr>
        <p:spPr>
          <a:xfrm>
            <a:off x="5098473" y="1663650"/>
            <a:ext cx="3663788" cy="2002732"/>
          </a:xfrm>
          <a:prstGeom prst="rect">
            <a:avLst/>
          </a:prstGeom>
          <a:solidFill>
            <a:schemeClr val="bg2"/>
          </a:solidFill>
        </p:spPr>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spc="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8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8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8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800" kern="1200">
                <a:solidFill>
                  <a:schemeClr val="tx2"/>
                </a:solidFill>
                <a:latin typeface="+mn-lt"/>
                <a:ea typeface="+mn-ea"/>
                <a:cs typeface="+mn-cs"/>
              </a:defRPr>
            </a:lvl9pPr>
          </a:lstStyle>
          <a:p>
            <a:r>
              <a:rPr lang="en-US" sz="1800" dirty="0">
                <a:solidFill>
                  <a:srgbClr val="C00000"/>
                </a:solidFill>
              </a:rPr>
              <a:t>Exception events:</a:t>
            </a:r>
          </a:p>
          <a:p>
            <a:pPr lvl="1"/>
            <a:r>
              <a:rPr lang="en-US" sz="1600" dirty="0">
                <a:solidFill>
                  <a:srgbClr val="002060"/>
                </a:solidFill>
              </a:rPr>
              <a:t>Indicate abnormal operation</a:t>
            </a:r>
          </a:p>
          <a:p>
            <a:pPr lvl="1"/>
            <a:r>
              <a:rPr lang="en-US" sz="1600" dirty="0">
                <a:solidFill>
                  <a:srgbClr val="002060"/>
                </a:solidFill>
              </a:rPr>
              <a:t>Can represent a failure of a configuration item or a degradation</a:t>
            </a:r>
          </a:p>
          <a:p>
            <a:pPr lvl="1"/>
            <a:r>
              <a:rPr lang="en-US" sz="1600" dirty="0">
                <a:solidFill>
                  <a:srgbClr val="002060"/>
                </a:solidFill>
              </a:rPr>
              <a:t>Includes events related to unauthorized devices being detected on a network</a:t>
            </a:r>
          </a:p>
          <a:p>
            <a:pPr>
              <a:spcAft>
                <a:spcPts val="1200"/>
              </a:spcAft>
            </a:pPr>
            <a:endParaRPr lang="en-US" sz="1800" dirty="0">
              <a:solidFill>
                <a:srgbClr val="002060"/>
              </a:solidFill>
            </a:endParaRPr>
          </a:p>
        </p:txBody>
      </p:sp>
    </p:spTree>
    <p:extLst>
      <p:ext uri="{BB962C8B-B14F-4D97-AF65-F5344CB8AC3E}">
        <p14:creationId xmlns:p14="http://schemas.microsoft.com/office/powerpoint/2010/main" val="995105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ext uri="{D42A27DB-BD31-4B8C-83A1-F6EECF244321}">
                <p14:modId xmlns:p14="http://schemas.microsoft.com/office/powerpoint/2010/main" val="683342954"/>
              </p:ext>
            </p:extLst>
          </p:nvPr>
        </p:nvGraphicFramePr>
        <p:xfrm>
          <a:off x="29982" y="1719263"/>
          <a:ext cx="5560591" cy="4911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3596270" y="4765970"/>
            <a:ext cx="5344036" cy="1929699"/>
          </a:xfrm>
        </p:spPr>
        <p:txBody>
          <a:bodyPr anchor="b" anchorCtr="0">
            <a:normAutofit/>
          </a:bodyPr>
          <a:lstStyle/>
          <a:p>
            <a:pPr algn="r">
              <a:spcBef>
                <a:spcPts val="1600"/>
              </a:spcBef>
            </a:pPr>
            <a:r>
              <a:rPr lang="en-US" sz="1800" dirty="0">
                <a:solidFill>
                  <a:srgbClr val="6E55D7"/>
                </a:solidFill>
              </a:rPr>
              <a:t>Incident</a:t>
            </a:r>
            <a:r>
              <a:rPr lang="en-US" sz="1800" dirty="0"/>
              <a:t>:  unplanned interruption of an IT service, reduction in quality of service, or a failure of a configuration item that hasn’t yet impacted service. Could create a negative impact </a:t>
            </a:r>
            <a:br>
              <a:rPr lang="en-US" sz="1800" dirty="0"/>
            </a:br>
            <a:r>
              <a:rPr lang="en-US" sz="1800" dirty="0"/>
              <a:t>on the service or service quality. </a:t>
            </a:r>
          </a:p>
          <a:p>
            <a:pPr algn="r">
              <a:spcBef>
                <a:spcPts val="1600"/>
              </a:spcBef>
              <a:buClr>
                <a:schemeClr val="bg2"/>
              </a:buClr>
            </a:pPr>
            <a:r>
              <a:rPr lang="en-US" sz="1800" dirty="0">
                <a:solidFill>
                  <a:schemeClr val="bg2"/>
                </a:solidFill>
              </a:rPr>
              <a:t>Alert:  Warning events trigger alerts</a:t>
            </a:r>
          </a:p>
          <a:p>
            <a:pPr algn="r">
              <a:spcBef>
                <a:spcPts val="1600"/>
              </a:spcBef>
              <a:buClr>
                <a:schemeClr val="bg2"/>
              </a:buClr>
            </a:pPr>
            <a:r>
              <a:rPr lang="en-US" sz="1800" dirty="0">
                <a:solidFill>
                  <a:schemeClr val="bg2"/>
                </a:solidFill>
              </a:rPr>
              <a:t>Event:  could signify regular operation,</a:t>
            </a:r>
            <a:br>
              <a:rPr lang="en-US" sz="1800" dirty="0">
                <a:solidFill>
                  <a:schemeClr val="bg2"/>
                </a:solidFill>
              </a:rPr>
            </a:br>
            <a:r>
              <a:rPr lang="en-US" sz="1800" dirty="0">
                <a:solidFill>
                  <a:schemeClr val="bg2"/>
                </a:solidFill>
              </a:rPr>
              <a:t> an  exception, or a slightly unusual </a:t>
            </a:r>
            <a:br>
              <a:rPr lang="en-US" sz="1800" dirty="0">
                <a:solidFill>
                  <a:schemeClr val="bg2"/>
                </a:solidFill>
              </a:rPr>
            </a:br>
            <a:r>
              <a:rPr lang="en-US" sz="1800" dirty="0">
                <a:solidFill>
                  <a:schemeClr val="bg2"/>
                </a:solidFill>
              </a:rPr>
              <a:t>operation.  An  observed  change to </a:t>
            </a:r>
            <a:br>
              <a:rPr lang="en-US" sz="1800" dirty="0">
                <a:solidFill>
                  <a:schemeClr val="bg2"/>
                </a:solidFill>
              </a:rPr>
            </a:br>
            <a:r>
              <a:rPr lang="en-US" sz="1800" dirty="0">
                <a:solidFill>
                  <a:schemeClr val="bg2"/>
                </a:solidFill>
              </a:rPr>
              <a:t>the normal behavior of a system, </a:t>
            </a:r>
            <a:br>
              <a:rPr lang="en-US" sz="1800" dirty="0">
                <a:solidFill>
                  <a:schemeClr val="bg2"/>
                </a:solidFill>
              </a:rPr>
            </a:br>
            <a:r>
              <a:rPr lang="en-US" sz="1800" dirty="0">
                <a:solidFill>
                  <a:schemeClr val="bg2"/>
                </a:solidFill>
              </a:rPr>
              <a:t>environment, process or workflow</a:t>
            </a:r>
          </a:p>
        </p:txBody>
      </p:sp>
      <p:sp>
        <p:nvSpPr>
          <p:cNvPr id="3" name="Title 2"/>
          <p:cNvSpPr>
            <a:spLocks noGrp="1"/>
          </p:cNvSpPr>
          <p:nvPr>
            <p:ph type="title"/>
          </p:nvPr>
        </p:nvSpPr>
        <p:spPr/>
        <p:txBody>
          <a:bodyPr/>
          <a:lstStyle/>
          <a:p>
            <a:r>
              <a:rPr lang="en-US" dirty="0"/>
              <a:t>Incident Management</a:t>
            </a:r>
          </a:p>
        </p:txBody>
      </p:sp>
      <p:sp>
        <p:nvSpPr>
          <p:cNvPr id="2" name="TextBox 1"/>
          <p:cNvSpPr txBox="1"/>
          <p:nvPr/>
        </p:nvSpPr>
        <p:spPr>
          <a:xfrm>
            <a:off x="811738" y="5671591"/>
            <a:ext cx="881395"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Warning</a:t>
            </a:r>
          </a:p>
        </p:txBody>
      </p:sp>
      <p:sp>
        <p:nvSpPr>
          <p:cNvPr id="7" name="TextBox 6"/>
          <p:cNvSpPr txBox="1"/>
          <p:nvPr/>
        </p:nvSpPr>
        <p:spPr>
          <a:xfrm>
            <a:off x="2274594" y="5671591"/>
            <a:ext cx="1018228"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Exception</a:t>
            </a:r>
          </a:p>
        </p:txBody>
      </p:sp>
      <p:sp>
        <p:nvSpPr>
          <p:cNvPr id="8" name="TextBox 7"/>
          <p:cNvSpPr txBox="1"/>
          <p:nvPr/>
        </p:nvSpPr>
        <p:spPr>
          <a:xfrm>
            <a:off x="3631667" y="5671591"/>
            <a:ext cx="1281121" cy="323165"/>
          </a:xfrm>
          <a:prstGeom prst="rect">
            <a:avLst/>
          </a:prstGeom>
          <a:noFill/>
        </p:spPr>
        <p:txBody>
          <a:bodyPr wrap="none" rtlCol="0">
            <a:spAutoFit/>
          </a:bodyPr>
          <a:lstStyle/>
          <a:p>
            <a:pPr algn="ctr">
              <a:lnSpc>
                <a:spcPts val="1800"/>
              </a:lnSpc>
            </a:pPr>
            <a:r>
              <a:rPr lang="en-US" i="1" dirty="0">
                <a:latin typeface="Arial Narrow" panose="020B0606020202030204" pitchFamily="34" charset="0"/>
              </a:rPr>
              <a:t>Informational</a:t>
            </a:r>
            <a:endParaRPr lang="en-US" b="0" i="1" dirty="0">
              <a:latin typeface="Arial Narrow" panose="020B0606020202030204" pitchFamily="34" charset="0"/>
            </a:endParaRPr>
          </a:p>
        </p:txBody>
      </p:sp>
      <p:cxnSp>
        <p:nvCxnSpPr>
          <p:cNvPr id="9" name="Straight Arrow Connector 8"/>
          <p:cNvCxnSpPr/>
          <p:nvPr/>
        </p:nvCxnSpPr>
        <p:spPr>
          <a:xfrm flipV="1">
            <a:off x="1316390" y="4988689"/>
            <a:ext cx="0" cy="682902"/>
          </a:xfrm>
          <a:prstGeom prst="straightConnector1">
            <a:avLst/>
          </a:prstGeom>
          <a:ln w="5715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
        <p:nvSpPr>
          <p:cNvPr id="10" name="Content Placeholder 1">
            <a:extLst>
              <a:ext uri="{FF2B5EF4-FFF2-40B4-BE49-F238E27FC236}">
                <a16:creationId xmlns:a16="http://schemas.microsoft.com/office/drawing/2014/main" id="{5D8E9D0C-CFB8-47E1-AA20-6F3754DE9890}"/>
              </a:ext>
            </a:extLst>
          </p:cNvPr>
          <p:cNvSpPr txBox="1">
            <a:spLocks/>
          </p:cNvSpPr>
          <p:nvPr/>
        </p:nvSpPr>
        <p:spPr>
          <a:xfrm>
            <a:off x="381000" y="1663651"/>
            <a:ext cx="8601859" cy="1467476"/>
          </a:xfrm>
          <a:prstGeom prst="rect">
            <a:avLst/>
          </a:prstGeom>
          <a:solidFill>
            <a:schemeClr val="bg2"/>
          </a:solidFill>
        </p:spPr>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spc="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8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8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8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800" kern="1200">
                <a:solidFill>
                  <a:schemeClr val="tx2"/>
                </a:solidFill>
                <a:latin typeface="+mn-lt"/>
                <a:ea typeface="+mn-ea"/>
                <a:cs typeface="+mn-cs"/>
              </a:defRPr>
            </a:lvl9pPr>
          </a:lstStyle>
          <a:p>
            <a:pPr>
              <a:spcAft>
                <a:spcPts val="1200"/>
              </a:spcAft>
            </a:pPr>
            <a:r>
              <a:rPr lang="en-US" sz="1800" dirty="0">
                <a:solidFill>
                  <a:srgbClr val="002060"/>
                </a:solidFill>
              </a:rPr>
              <a:t>This process is charged with the task of restoring IT service as quickly as possible in response to an interruption or incident, an unplanned interruption, or substantial reduction in the quality of a service.</a:t>
            </a:r>
          </a:p>
          <a:p>
            <a:pPr>
              <a:spcAft>
                <a:spcPts val="1200"/>
              </a:spcAft>
            </a:pPr>
            <a:r>
              <a:rPr lang="en-US" sz="1800" dirty="0">
                <a:solidFill>
                  <a:srgbClr val="002060"/>
                </a:solidFill>
              </a:rPr>
              <a:t>Incidents are resolved by 1</a:t>
            </a:r>
            <a:r>
              <a:rPr lang="en-US" sz="1800" baseline="30000" dirty="0">
                <a:solidFill>
                  <a:srgbClr val="002060"/>
                </a:solidFill>
              </a:rPr>
              <a:t>st</a:t>
            </a:r>
            <a:r>
              <a:rPr lang="en-US" sz="1800" dirty="0">
                <a:solidFill>
                  <a:srgbClr val="002060"/>
                </a:solidFill>
              </a:rPr>
              <a:t>, 2</a:t>
            </a:r>
            <a:r>
              <a:rPr lang="en-US" sz="1800" baseline="30000" dirty="0">
                <a:solidFill>
                  <a:srgbClr val="002060"/>
                </a:solidFill>
              </a:rPr>
              <a:t>nd</a:t>
            </a:r>
            <a:r>
              <a:rPr lang="en-US" sz="1800" dirty="0">
                <a:solidFill>
                  <a:srgbClr val="002060"/>
                </a:solidFill>
              </a:rPr>
              <a:t> or 3</a:t>
            </a:r>
            <a:r>
              <a:rPr lang="en-US" sz="1800" baseline="30000" dirty="0">
                <a:solidFill>
                  <a:srgbClr val="002060"/>
                </a:solidFill>
              </a:rPr>
              <a:t>rd</a:t>
            </a:r>
            <a:r>
              <a:rPr lang="en-US" sz="1800" dirty="0">
                <a:solidFill>
                  <a:srgbClr val="002060"/>
                </a:solidFill>
              </a:rPr>
              <a:t> level support</a:t>
            </a:r>
          </a:p>
          <a:p>
            <a:pPr>
              <a:spcAft>
                <a:spcPts val="1200"/>
              </a:spcAft>
            </a:pPr>
            <a:endParaRPr lang="en-US" sz="1800" dirty="0">
              <a:solidFill>
                <a:srgbClr val="002060"/>
              </a:solidFill>
            </a:endParaRPr>
          </a:p>
        </p:txBody>
      </p:sp>
      <p:cxnSp>
        <p:nvCxnSpPr>
          <p:cNvPr id="11" name="Straight Connector 10">
            <a:extLst>
              <a:ext uri="{FF2B5EF4-FFF2-40B4-BE49-F238E27FC236}">
                <a16:creationId xmlns:a16="http://schemas.microsoft.com/office/drawing/2014/main" id="{2AE8B5CE-AB0B-4879-BA00-14C56F8172AF}"/>
              </a:ext>
            </a:extLst>
          </p:cNvPr>
          <p:cNvCxnSpPr/>
          <p:nvPr/>
        </p:nvCxnSpPr>
        <p:spPr>
          <a:xfrm>
            <a:off x="4281054" y="3103403"/>
            <a:ext cx="419026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4193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nvPr>
        </p:nvGraphicFramePr>
        <p:xfrm>
          <a:off x="29982" y="1719263"/>
          <a:ext cx="5560591" cy="4911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3679400" y="1603321"/>
            <a:ext cx="5344036" cy="4912233"/>
          </a:xfrm>
        </p:spPr>
        <p:txBody>
          <a:bodyPr>
            <a:normAutofit/>
          </a:bodyPr>
          <a:lstStyle/>
          <a:p>
            <a:pPr algn="r">
              <a:spcBef>
                <a:spcPts val="1600"/>
              </a:spcBef>
            </a:pPr>
            <a:r>
              <a:rPr lang="en-US" sz="1800" dirty="0">
                <a:solidFill>
                  <a:srgbClr val="3C8451"/>
                </a:solidFill>
              </a:rPr>
              <a:t>Problem</a:t>
            </a:r>
            <a:r>
              <a:rPr lang="en-US" sz="1800" dirty="0">
                <a:solidFill>
                  <a:srgbClr val="7EC492"/>
                </a:solidFill>
              </a:rPr>
              <a:t>:  </a:t>
            </a:r>
            <a:r>
              <a:rPr lang="en-US" sz="1800" dirty="0"/>
              <a:t>a condition from a number of incidents that are related or have common issues. This means that it is more serious than an incident and needs separate follow up at a deeper</a:t>
            </a:r>
            <a:br>
              <a:rPr lang="en-US" sz="1800" dirty="0"/>
            </a:br>
            <a:r>
              <a:rPr lang="en-US" sz="1800" dirty="0"/>
              <a:t> level to avoid future incidents.</a:t>
            </a:r>
          </a:p>
          <a:p>
            <a:pPr algn="r">
              <a:spcBef>
                <a:spcPts val="1600"/>
              </a:spcBef>
            </a:pPr>
            <a:r>
              <a:rPr lang="en-US" sz="1800" dirty="0">
                <a:solidFill>
                  <a:srgbClr val="6E55D7"/>
                </a:solidFill>
              </a:rPr>
              <a:t>Incident</a:t>
            </a:r>
            <a:r>
              <a:rPr lang="en-US" sz="1800" dirty="0"/>
              <a:t>:  unplanned interruption of an IT service, reduction in quality of service, or a failure of a configuration item that hasn’t yet impacted service. Could create a negative impact </a:t>
            </a:r>
            <a:br>
              <a:rPr lang="en-US" sz="1800" dirty="0"/>
            </a:br>
            <a:r>
              <a:rPr lang="en-US" sz="1800" dirty="0"/>
              <a:t>on the service or service quality. </a:t>
            </a:r>
          </a:p>
          <a:p>
            <a:pPr algn="r">
              <a:spcBef>
                <a:spcPts val="1600"/>
              </a:spcBef>
            </a:pPr>
            <a:r>
              <a:rPr lang="en-US" sz="1800" dirty="0">
                <a:solidFill>
                  <a:schemeClr val="bg2"/>
                </a:solidFill>
              </a:rPr>
              <a:t>Alert:  Warning events trigger alerts</a:t>
            </a:r>
          </a:p>
          <a:p>
            <a:pPr algn="r">
              <a:spcBef>
                <a:spcPts val="1600"/>
              </a:spcBef>
            </a:pPr>
            <a:r>
              <a:rPr lang="en-US" sz="1800" dirty="0">
                <a:solidFill>
                  <a:schemeClr val="bg2"/>
                </a:solidFill>
              </a:rPr>
              <a:t>Event:  could signify regular operation,</a:t>
            </a:r>
            <a:br>
              <a:rPr lang="en-US" sz="1800" dirty="0">
                <a:solidFill>
                  <a:schemeClr val="bg2"/>
                </a:solidFill>
              </a:rPr>
            </a:br>
            <a:r>
              <a:rPr lang="en-US" sz="1800" dirty="0">
                <a:solidFill>
                  <a:schemeClr val="bg2"/>
                </a:solidFill>
              </a:rPr>
              <a:t> an  exception, or a slightly unusual </a:t>
            </a:r>
            <a:br>
              <a:rPr lang="en-US" sz="1800" dirty="0">
                <a:solidFill>
                  <a:schemeClr val="bg2"/>
                </a:solidFill>
              </a:rPr>
            </a:br>
            <a:r>
              <a:rPr lang="en-US" sz="1800" dirty="0">
                <a:solidFill>
                  <a:schemeClr val="bg2"/>
                </a:solidFill>
              </a:rPr>
              <a:t>operation.  An  observed  change to </a:t>
            </a:r>
            <a:br>
              <a:rPr lang="en-US" sz="1800" dirty="0">
                <a:solidFill>
                  <a:schemeClr val="bg2"/>
                </a:solidFill>
              </a:rPr>
            </a:br>
            <a:r>
              <a:rPr lang="en-US" sz="1800" dirty="0">
                <a:solidFill>
                  <a:schemeClr val="bg2"/>
                </a:solidFill>
              </a:rPr>
              <a:t>the normal behavior of a system, </a:t>
            </a:r>
            <a:br>
              <a:rPr lang="en-US" sz="1800" dirty="0">
                <a:solidFill>
                  <a:schemeClr val="bg2"/>
                </a:solidFill>
              </a:rPr>
            </a:br>
            <a:r>
              <a:rPr lang="en-US" sz="1800" dirty="0">
                <a:solidFill>
                  <a:schemeClr val="bg2"/>
                </a:solidFill>
              </a:rPr>
              <a:t>environment, process or workflow</a:t>
            </a:r>
          </a:p>
        </p:txBody>
      </p:sp>
      <p:sp>
        <p:nvSpPr>
          <p:cNvPr id="3" name="Title 2"/>
          <p:cNvSpPr>
            <a:spLocks noGrp="1"/>
          </p:cNvSpPr>
          <p:nvPr>
            <p:ph type="title"/>
          </p:nvPr>
        </p:nvSpPr>
        <p:spPr/>
        <p:txBody>
          <a:bodyPr/>
          <a:lstStyle/>
          <a:p>
            <a:r>
              <a:rPr lang="en-US" dirty="0"/>
              <a:t>Problem Management</a:t>
            </a:r>
          </a:p>
        </p:txBody>
      </p:sp>
      <p:sp>
        <p:nvSpPr>
          <p:cNvPr id="2" name="TextBox 1"/>
          <p:cNvSpPr txBox="1"/>
          <p:nvPr/>
        </p:nvSpPr>
        <p:spPr>
          <a:xfrm>
            <a:off x="811738" y="5671591"/>
            <a:ext cx="881395"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Warning</a:t>
            </a:r>
          </a:p>
        </p:txBody>
      </p:sp>
      <p:sp>
        <p:nvSpPr>
          <p:cNvPr id="7" name="TextBox 6"/>
          <p:cNvSpPr txBox="1"/>
          <p:nvPr/>
        </p:nvSpPr>
        <p:spPr>
          <a:xfrm>
            <a:off x="2274594" y="5671591"/>
            <a:ext cx="1018228"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Exception</a:t>
            </a:r>
          </a:p>
        </p:txBody>
      </p:sp>
      <p:sp>
        <p:nvSpPr>
          <p:cNvPr id="8" name="TextBox 7"/>
          <p:cNvSpPr txBox="1"/>
          <p:nvPr/>
        </p:nvSpPr>
        <p:spPr>
          <a:xfrm>
            <a:off x="3631667" y="5671591"/>
            <a:ext cx="1281121" cy="323165"/>
          </a:xfrm>
          <a:prstGeom prst="rect">
            <a:avLst/>
          </a:prstGeom>
          <a:noFill/>
        </p:spPr>
        <p:txBody>
          <a:bodyPr wrap="none" rtlCol="0">
            <a:spAutoFit/>
          </a:bodyPr>
          <a:lstStyle/>
          <a:p>
            <a:pPr algn="ctr">
              <a:lnSpc>
                <a:spcPts val="1800"/>
              </a:lnSpc>
            </a:pPr>
            <a:r>
              <a:rPr lang="en-US" i="1" dirty="0">
                <a:latin typeface="Arial Narrow" panose="020B0606020202030204" pitchFamily="34" charset="0"/>
              </a:rPr>
              <a:t>Informational</a:t>
            </a:r>
            <a:endParaRPr lang="en-US" b="0" i="1" dirty="0">
              <a:latin typeface="Arial Narrow" panose="020B0606020202030204" pitchFamily="34" charset="0"/>
            </a:endParaRPr>
          </a:p>
        </p:txBody>
      </p:sp>
      <p:cxnSp>
        <p:nvCxnSpPr>
          <p:cNvPr id="9" name="Straight Arrow Connector 8"/>
          <p:cNvCxnSpPr/>
          <p:nvPr/>
        </p:nvCxnSpPr>
        <p:spPr>
          <a:xfrm flipV="1">
            <a:off x="1316390" y="4988689"/>
            <a:ext cx="0" cy="682902"/>
          </a:xfrm>
          <a:prstGeom prst="straightConnector1">
            <a:avLst/>
          </a:prstGeom>
          <a:ln w="5715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
        <p:nvSpPr>
          <p:cNvPr id="10" name="Content Placeholder 1">
            <a:extLst>
              <a:ext uri="{FF2B5EF4-FFF2-40B4-BE49-F238E27FC236}">
                <a16:creationId xmlns:a16="http://schemas.microsoft.com/office/drawing/2014/main" id="{793B498F-8C90-4FCB-846E-F13504DA66E0}"/>
              </a:ext>
            </a:extLst>
          </p:cNvPr>
          <p:cNvSpPr txBox="1">
            <a:spLocks/>
          </p:cNvSpPr>
          <p:nvPr/>
        </p:nvSpPr>
        <p:spPr>
          <a:xfrm>
            <a:off x="168575" y="4652566"/>
            <a:ext cx="8601859" cy="1978422"/>
          </a:xfrm>
          <a:prstGeom prst="rect">
            <a:avLst/>
          </a:prstGeom>
          <a:solidFill>
            <a:schemeClr val="bg2"/>
          </a:solidFill>
        </p:spPr>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spc="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8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8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8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800" kern="1200">
                <a:solidFill>
                  <a:schemeClr val="tx2"/>
                </a:solidFill>
                <a:latin typeface="+mn-lt"/>
                <a:ea typeface="+mn-ea"/>
                <a:cs typeface="+mn-cs"/>
              </a:defRPr>
            </a:lvl9pPr>
          </a:lstStyle>
          <a:p>
            <a:pPr>
              <a:spcAft>
                <a:spcPts val="1200"/>
              </a:spcAft>
            </a:pPr>
            <a:r>
              <a:rPr lang="en-US" sz="1800" dirty="0">
                <a:solidFill>
                  <a:srgbClr val="002060"/>
                </a:solidFill>
              </a:rPr>
              <a:t>The problem management process is concerned primarily with preventing the occurrence of incidents and containing the damage done by incidents that cannot be prevented. </a:t>
            </a:r>
          </a:p>
          <a:p>
            <a:pPr>
              <a:spcAft>
                <a:spcPts val="1200"/>
              </a:spcAft>
            </a:pPr>
            <a:r>
              <a:rPr lang="en-US" sz="1800" dirty="0">
                <a:solidFill>
                  <a:srgbClr val="002060"/>
                </a:solidFill>
              </a:rPr>
              <a:t>When problem management is undertaken proactively, it provides extensive analysis of “incident records,” or sets of data documenting the history of an incident from origin to </a:t>
            </a:r>
            <a:r>
              <a:rPr lang="en-US" sz="1800" dirty="0" err="1">
                <a:solidFill>
                  <a:srgbClr val="002060"/>
                </a:solidFill>
              </a:rPr>
              <a:t>closureto</a:t>
            </a:r>
            <a:r>
              <a:rPr lang="en-US" sz="1800" dirty="0">
                <a:solidFill>
                  <a:srgbClr val="002060"/>
                </a:solidFill>
              </a:rPr>
              <a:t> discover trends or larger problems.</a:t>
            </a:r>
          </a:p>
        </p:txBody>
      </p:sp>
    </p:spTree>
    <p:extLst>
      <p:ext uri="{BB962C8B-B14F-4D97-AF65-F5344CB8AC3E}">
        <p14:creationId xmlns:p14="http://schemas.microsoft.com/office/powerpoint/2010/main" val="784201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half" idx="1"/>
            <p:extLst/>
          </p:nvPr>
        </p:nvGraphicFramePr>
        <p:xfrm>
          <a:off x="29982" y="1719263"/>
          <a:ext cx="5560591" cy="4911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a:xfrm>
            <a:off x="3679400" y="1603321"/>
            <a:ext cx="5344036" cy="4912233"/>
          </a:xfrm>
        </p:spPr>
        <p:txBody>
          <a:bodyPr>
            <a:normAutofit/>
          </a:bodyPr>
          <a:lstStyle/>
          <a:p>
            <a:pPr algn="r">
              <a:spcBef>
                <a:spcPts val="1600"/>
              </a:spcBef>
            </a:pPr>
            <a:r>
              <a:rPr lang="en-US" sz="1800" dirty="0">
                <a:solidFill>
                  <a:srgbClr val="3C8451"/>
                </a:solidFill>
              </a:rPr>
              <a:t>Problem</a:t>
            </a:r>
            <a:r>
              <a:rPr lang="en-US" sz="1800" dirty="0">
                <a:solidFill>
                  <a:srgbClr val="7EC492"/>
                </a:solidFill>
              </a:rPr>
              <a:t>:  </a:t>
            </a:r>
            <a:r>
              <a:rPr lang="en-US" sz="1800" dirty="0"/>
              <a:t>a condition from a number of incidents that are related or have common issues. This means that it is more serious than an incident and needs separate follow up at a deeper</a:t>
            </a:r>
            <a:br>
              <a:rPr lang="en-US" sz="1800" dirty="0"/>
            </a:br>
            <a:r>
              <a:rPr lang="en-US" sz="1800" dirty="0"/>
              <a:t> level to avoid future incidents.</a:t>
            </a:r>
          </a:p>
          <a:p>
            <a:pPr algn="r">
              <a:spcBef>
                <a:spcPts val="1600"/>
              </a:spcBef>
            </a:pPr>
            <a:r>
              <a:rPr lang="en-US" sz="1800" dirty="0">
                <a:solidFill>
                  <a:srgbClr val="6E55D7"/>
                </a:solidFill>
              </a:rPr>
              <a:t>Incident</a:t>
            </a:r>
            <a:r>
              <a:rPr lang="en-US" sz="1800" dirty="0"/>
              <a:t>:  unplanned interruption of an IT service, reduction in quality of service, or a failure of a configuration item that hasn’t yet impacted service. Could create a negative impact </a:t>
            </a:r>
            <a:br>
              <a:rPr lang="en-US" sz="1800" dirty="0"/>
            </a:br>
            <a:r>
              <a:rPr lang="en-US" sz="1800" dirty="0"/>
              <a:t>on the service or service quality. </a:t>
            </a:r>
          </a:p>
          <a:p>
            <a:pPr algn="r">
              <a:spcBef>
                <a:spcPts val="1600"/>
              </a:spcBef>
            </a:pPr>
            <a:r>
              <a:rPr lang="en-US" sz="1800" dirty="0">
                <a:solidFill>
                  <a:schemeClr val="accent4">
                    <a:lumMod val="75000"/>
                  </a:schemeClr>
                </a:solidFill>
              </a:rPr>
              <a:t>Alert</a:t>
            </a:r>
            <a:r>
              <a:rPr lang="en-US" sz="1800" dirty="0"/>
              <a:t>:  Warning events trigger alerts</a:t>
            </a:r>
          </a:p>
          <a:p>
            <a:pPr algn="r">
              <a:spcBef>
                <a:spcPts val="1600"/>
              </a:spcBef>
            </a:pPr>
            <a:r>
              <a:rPr lang="en-US" sz="1800" dirty="0">
                <a:solidFill>
                  <a:srgbClr val="F33AF8"/>
                </a:solidFill>
              </a:rPr>
              <a:t>Event</a:t>
            </a:r>
            <a:r>
              <a:rPr lang="en-US" sz="1800" dirty="0"/>
              <a:t>:  could signify regular operation,</a:t>
            </a:r>
            <a:br>
              <a:rPr lang="en-US" sz="1800" dirty="0"/>
            </a:br>
            <a:r>
              <a:rPr lang="en-US" sz="1800" dirty="0"/>
              <a:t> an  exception, or a slightly unusual </a:t>
            </a:r>
            <a:br>
              <a:rPr lang="en-US" sz="1800" dirty="0"/>
            </a:br>
            <a:r>
              <a:rPr lang="en-US" sz="1800" dirty="0"/>
              <a:t>operation.  An  observed  change to </a:t>
            </a:r>
            <a:br>
              <a:rPr lang="en-US" sz="1800" dirty="0"/>
            </a:br>
            <a:r>
              <a:rPr lang="en-US" sz="1800" dirty="0"/>
              <a:t>the normal behavior of a system, </a:t>
            </a:r>
            <a:br>
              <a:rPr lang="en-US" sz="1800" dirty="0"/>
            </a:br>
            <a:r>
              <a:rPr lang="en-US" sz="1800" dirty="0"/>
              <a:t>environment, process or workflow</a:t>
            </a:r>
          </a:p>
        </p:txBody>
      </p:sp>
      <p:sp>
        <p:nvSpPr>
          <p:cNvPr id="3" name="Title 2"/>
          <p:cNvSpPr>
            <a:spLocks noGrp="1"/>
          </p:cNvSpPr>
          <p:nvPr>
            <p:ph type="title"/>
          </p:nvPr>
        </p:nvSpPr>
        <p:spPr/>
        <p:txBody>
          <a:bodyPr/>
          <a:lstStyle/>
          <a:p>
            <a:r>
              <a:rPr lang="en-US"/>
              <a:t>Conclusion</a:t>
            </a:r>
            <a:endParaRPr lang="en-US" dirty="0"/>
          </a:p>
        </p:txBody>
      </p:sp>
      <p:sp>
        <p:nvSpPr>
          <p:cNvPr id="2" name="TextBox 1"/>
          <p:cNvSpPr txBox="1"/>
          <p:nvPr/>
        </p:nvSpPr>
        <p:spPr>
          <a:xfrm>
            <a:off x="811738" y="5671591"/>
            <a:ext cx="881395"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Warning</a:t>
            </a:r>
          </a:p>
        </p:txBody>
      </p:sp>
      <p:sp>
        <p:nvSpPr>
          <p:cNvPr id="7" name="TextBox 6"/>
          <p:cNvSpPr txBox="1"/>
          <p:nvPr/>
        </p:nvSpPr>
        <p:spPr>
          <a:xfrm>
            <a:off x="2274594" y="5671591"/>
            <a:ext cx="1018228" cy="323165"/>
          </a:xfrm>
          <a:prstGeom prst="rect">
            <a:avLst/>
          </a:prstGeom>
          <a:noFill/>
        </p:spPr>
        <p:txBody>
          <a:bodyPr wrap="none" rtlCol="0">
            <a:spAutoFit/>
          </a:bodyPr>
          <a:lstStyle/>
          <a:p>
            <a:pPr algn="ctr">
              <a:lnSpc>
                <a:spcPts val="1800"/>
              </a:lnSpc>
            </a:pPr>
            <a:r>
              <a:rPr lang="en-US" b="0" i="1" dirty="0">
                <a:latin typeface="Arial Narrow" panose="020B0606020202030204" pitchFamily="34" charset="0"/>
              </a:rPr>
              <a:t>Exception</a:t>
            </a:r>
          </a:p>
        </p:txBody>
      </p:sp>
      <p:sp>
        <p:nvSpPr>
          <p:cNvPr id="8" name="TextBox 7"/>
          <p:cNvSpPr txBox="1"/>
          <p:nvPr/>
        </p:nvSpPr>
        <p:spPr>
          <a:xfrm>
            <a:off x="3631667" y="5671591"/>
            <a:ext cx="1281121" cy="323165"/>
          </a:xfrm>
          <a:prstGeom prst="rect">
            <a:avLst/>
          </a:prstGeom>
          <a:noFill/>
        </p:spPr>
        <p:txBody>
          <a:bodyPr wrap="none" rtlCol="0">
            <a:spAutoFit/>
          </a:bodyPr>
          <a:lstStyle/>
          <a:p>
            <a:pPr algn="ctr">
              <a:lnSpc>
                <a:spcPts val="1800"/>
              </a:lnSpc>
            </a:pPr>
            <a:r>
              <a:rPr lang="en-US" i="1" dirty="0">
                <a:latin typeface="Arial Narrow" panose="020B0606020202030204" pitchFamily="34" charset="0"/>
              </a:rPr>
              <a:t>Informational</a:t>
            </a:r>
            <a:endParaRPr lang="en-US" b="0" i="1" dirty="0">
              <a:latin typeface="Arial Narrow" panose="020B0606020202030204" pitchFamily="34" charset="0"/>
            </a:endParaRPr>
          </a:p>
        </p:txBody>
      </p:sp>
      <p:cxnSp>
        <p:nvCxnSpPr>
          <p:cNvPr id="9" name="Straight Arrow Connector 8"/>
          <p:cNvCxnSpPr/>
          <p:nvPr/>
        </p:nvCxnSpPr>
        <p:spPr>
          <a:xfrm flipV="1">
            <a:off x="1316390" y="4988689"/>
            <a:ext cx="0" cy="682902"/>
          </a:xfrm>
          <a:prstGeom prst="straightConnector1">
            <a:avLst/>
          </a:prstGeom>
          <a:ln w="5715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75127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0">
      <a:dk1>
        <a:sysClr val="windowText" lastClr="000000"/>
      </a:dk1>
      <a:lt1>
        <a:sysClr val="window" lastClr="FFFFFF"/>
      </a:lt1>
      <a:dk2>
        <a:srgbClr val="335B74"/>
      </a:dk2>
      <a:lt2>
        <a:srgbClr val="F2F7CD"/>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82023</TotalTime>
  <Words>518</Words>
  <Application>Microsoft Office PowerPoint</Application>
  <PresentationFormat>On-screen Show (4:3)</PresentationFormat>
  <Paragraphs>123</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 Narrow</vt:lpstr>
      <vt:lpstr>Calibri</vt:lpstr>
      <vt:lpstr>Franklin Gothic Medium</vt:lpstr>
      <vt:lpstr>Times</vt:lpstr>
      <vt:lpstr>Wingdings</vt:lpstr>
      <vt:lpstr>Wingdings 2</vt:lpstr>
      <vt:lpstr>Java Green</vt:lpstr>
      <vt:lpstr>Concepts of  Computing  Technologies    Cybersecurity Planning and Management:  Event, Incident and Problem Management</vt:lpstr>
      <vt:lpstr>Issue Continuum</vt:lpstr>
      <vt:lpstr>Event Management</vt:lpstr>
      <vt:lpstr>Event Management Subprocesses</vt:lpstr>
      <vt:lpstr>1st Level Correlation vs. 2nd Level Correlation</vt:lpstr>
      <vt:lpstr>Event Management Subprocesses</vt:lpstr>
      <vt:lpstr>Incident Management</vt:lpstr>
      <vt:lpstr>Problem Management</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 faolan myers</cp:lastModifiedBy>
  <cp:revision>730</cp:revision>
  <dcterms:created xsi:type="dcterms:W3CDTF">2013-12-20T15:33:26Z</dcterms:created>
  <dcterms:modified xsi:type="dcterms:W3CDTF">2018-10-25T17:13:05Z</dcterms:modified>
</cp:coreProperties>
</file>