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3"/>
  </p:notesMasterIdLst>
  <p:sldIdLst>
    <p:sldId id="257" r:id="rId2"/>
    <p:sldId id="259" r:id="rId3"/>
    <p:sldId id="260" r:id="rId4"/>
    <p:sldId id="261" r:id="rId5"/>
    <p:sldId id="262" r:id="rId6"/>
    <p:sldId id="263" r:id="rId7"/>
    <p:sldId id="264" r:id="rId8"/>
    <p:sldId id="265" r:id="rId9"/>
    <p:sldId id="266" r:id="rId10"/>
    <p:sldId id="267" r:id="rId11"/>
    <p:sldId id="25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8D23"/>
    <a:srgbClr val="3A8274"/>
    <a:srgbClr val="654F35"/>
    <a:srgbClr val="0066CC"/>
    <a:srgbClr val="BFBFBF"/>
    <a:srgbClr val="3F3A31"/>
    <a:srgbClr val="D67F00"/>
    <a:srgbClr val="E84C22"/>
    <a:srgbClr val="FFFFFF"/>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449" autoAdjust="0"/>
  </p:normalViewPr>
  <p:slideViewPr>
    <p:cSldViewPr snapToGrid="0">
      <p:cViewPr varScale="1">
        <p:scale>
          <a:sx n="69" d="100"/>
          <a:sy n="69" d="100"/>
        </p:scale>
        <p:origin x="948" y="60"/>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214977-AF90-4D9E-8B0B-EEA336E7A6A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4E3C08A3-F290-42A4-B73A-87EEB1792CB6}">
      <dgm:prSet phldrT="[Text]"/>
      <dgm:spPr>
        <a:solidFill>
          <a:srgbClr val="0066CC"/>
        </a:solidFill>
      </dgm:spPr>
      <dgm:t>
        <a:bodyPr/>
        <a:lstStyle/>
        <a:p>
          <a:r>
            <a:rPr lang="en-US" dirty="0"/>
            <a:t>Resource Profiling</a:t>
          </a:r>
        </a:p>
      </dgm:t>
    </dgm:pt>
    <dgm:pt modelId="{0A751A94-AD61-488B-8836-786F24D378A5}" type="parTrans" cxnId="{6B4DBE2C-F8F4-461F-8951-184367D0939F}">
      <dgm:prSet/>
      <dgm:spPr/>
      <dgm:t>
        <a:bodyPr/>
        <a:lstStyle/>
        <a:p>
          <a:endParaRPr lang="en-US"/>
        </a:p>
      </dgm:t>
    </dgm:pt>
    <dgm:pt modelId="{27ED365E-F84F-4D01-8718-E3D3C3D07E25}" type="sibTrans" cxnId="{6B4DBE2C-F8F4-461F-8951-184367D0939F}">
      <dgm:prSet/>
      <dgm:spPr/>
      <dgm:t>
        <a:bodyPr/>
        <a:lstStyle/>
        <a:p>
          <a:endParaRPr lang="en-US"/>
        </a:p>
      </dgm:t>
    </dgm:pt>
    <dgm:pt modelId="{3B70C6E5-D561-4A4B-968D-FBD42791581F}">
      <dgm:prSet phldrT="[Text]"/>
      <dgm:spPr>
        <a:solidFill>
          <a:srgbClr val="654F35"/>
        </a:solidFill>
      </dgm:spPr>
      <dgm:t>
        <a:bodyPr/>
        <a:lstStyle/>
        <a:p>
          <a:r>
            <a:rPr lang="en-US" dirty="0"/>
            <a:t>Risk Assessment</a:t>
          </a:r>
        </a:p>
      </dgm:t>
    </dgm:pt>
    <dgm:pt modelId="{A3E2F041-D3F9-4630-988B-116FEDB3825E}" type="parTrans" cxnId="{12B764F1-4B86-4619-8ADB-AA1BE6E87D08}">
      <dgm:prSet/>
      <dgm:spPr/>
      <dgm:t>
        <a:bodyPr/>
        <a:lstStyle/>
        <a:p>
          <a:endParaRPr lang="en-US"/>
        </a:p>
      </dgm:t>
    </dgm:pt>
    <dgm:pt modelId="{5D269346-922E-4447-8885-9B15F93855A9}" type="sibTrans" cxnId="{12B764F1-4B86-4619-8ADB-AA1BE6E87D08}">
      <dgm:prSet/>
      <dgm:spPr/>
      <dgm:t>
        <a:bodyPr/>
        <a:lstStyle/>
        <a:p>
          <a:endParaRPr lang="en-US"/>
        </a:p>
      </dgm:t>
    </dgm:pt>
    <dgm:pt modelId="{08ACE524-F7E8-46BB-9D22-341BF8FE6F65}">
      <dgm:prSet phldrT="[Text]"/>
      <dgm:spPr>
        <a:solidFill>
          <a:srgbClr val="C00000"/>
        </a:solidFill>
      </dgm:spPr>
      <dgm:t>
        <a:bodyPr/>
        <a:lstStyle/>
        <a:p>
          <a:r>
            <a:rPr lang="en-US" dirty="0"/>
            <a:t>Risk Evaluation</a:t>
          </a:r>
        </a:p>
      </dgm:t>
    </dgm:pt>
    <dgm:pt modelId="{380D411F-FBAA-40C7-B6F8-9902A3C1CCA0}" type="parTrans" cxnId="{4FBF9268-0115-4195-A7CE-342239E480BC}">
      <dgm:prSet/>
      <dgm:spPr/>
      <dgm:t>
        <a:bodyPr/>
        <a:lstStyle/>
        <a:p>
          <a:endParaRPr lang="en-US"/>
        </a:p>
      </dgm:t>
    </dgm:pt>
    <dgm:pt modelId="{95F50E7C-2DAE-425A-AB4E-AA5D152EBE28}" type="sibTrans" cxnId="{4FBF9268-0115-4195-A7CE-342239E480BC}">
      <dgm:prSet/>
      <dgm:spPr/>
      <dgm:t>
        <a:bodyPr/>
        <a:lstStyle/>
        <a:p>
          <a:endParaRPr lang="en-US"/>
        </a:p>
      </dgm:t>
    </dgm:pt>
    <dgm:pt modelId="{E19AD6B8-84D5-490D-8629-876F533EAC4E}">
      <dgm:prSet phldrT="[Text]"/>
      <dgm:spPr>
        <a:solidFill>
          <a:schemeClr val="accent2">
            <a:lumMod val="50000"/>
          </a:schemeClr>
        </a:solidFill>
      </dgm:spPr>
      <dgm:t>
        <a:bodyPr/>
        <a:lstStyle/>
        <a:p>
          <a:r>
            <a:rPr lang="en-US" dirty="0"/>
            <a:t>Document</a:t>
          </a:r>
        </a:p>
      </dgm:t>
    </dgm:pt>
    <dgm:pt modelId="{8C2BDAFB-F383-4182-A542-AD65E7578A3A}" type="parTrans" cxnId="{C31618A2-2E30-4C44-93A8-91E7C77BE69B}">
      <dgm:prSet/>
      <dgm:spPr/>
      <dgm:t>
        <a:bodyPr/>
        <a:lstStyle/>
        <a:p>
          <a:endParaRPr lang="en-US"/>
        </a:p>
      </dgm:t>
    </dgm:pt>
    <dgm:pt modelId="{4EC6DAB3-F492-4E43-B074-D89EFBA25CE8}" type="sibTrans" cxnId="{C31618A2-2E30-4C44-93A8-91E7C77BE69B}">
      <dgm:prSet/>
      <dgm:spPr/>
      <dgm:t>
        <a:bodyPr/>
        <a:lstStyle/>
        <a:p>
          <a:endParaRPr lang="en-US"/>
        </a:p>
      </dgm:t>
    </dgm:pt>
    <dgm:pt modelId="{B83F3F7F-83A9-4D1E-87B0-C146EBC44216}">
      <dgm:prSet phldrT="[Text]"/>
      <dgm:spPr>
        <a:solidFill>
          <a:srgbClr val="3A8274"/>
        </a:solidFill>
      </dgm:spPr>
      <dgm:t>
        <a:bodyPr/>
        <a:lstStyle/>
        <a:p>
          <a:r>
            <a:rPr lang="en-US" dirty="0"/>
            <a:t>Risk Mitigation</a:t>
          </a:r>
        </a:p>
      </dgm:t>
    </dgm:pt>
    <dgm:pt modelId="{E6EC1707-E31E-41F4-9FEB-E63FD56531BE}" type="parTrans" cxnId="{BD1063E1-65C8-4E77-80B7-B2637F208A75}">
      <dgm:prSet/>
      <dgm:spPr/>
      <dgm:t>
        <a:bodyPr/>
        <a:lstStyle/>
        <a:p>
          <a:endParaRPr lang="en-US"/>
        </a:p>
      </dgm:t>
    </dgm:pt>
    <dgm:pt modelId="{F2D8A316-3C63-42D8-9626-067B43629B78}" type="sibTrans" cxnId="{BD1063E1-65C8-4E77-80B7-B2637F208A75}">
      <dgm:prSet/>
      <dgm:spPr/>
      <dgm:t>
        <a:bodyPr/>
        <a:lstStyle/>
        <a:p>
          <a:endParaRPr lang="en-US"/>
        </a:p>
      </dgm:t>
    </dgm:pt>
    <dgm:pt modelId="{E457F2A6-C532-4CF4-BC50-F0FDBCDEE776}">
      <dgm:prSet phldrT="[Text]"/>
      <dgm:spPr>
        <a:solidFill>
          <a:srgbClr val="7030A0"/>
        </a:solidFill>
      </dgm:spPr>
      <dgm:t>
        <a:bodyPr/>
        <a:lstStyle/>
        <a:p>
          <a:r>
            <a:rPr lang="en-US" dirty="0"/>
            <a:t>Validation</a:t>
          </a:r>
        </a:p>
      </dgm:t>
    </dgm:pt>
    <dgm:pt modelId="{D4BE72A6-81EC-48A1-B05C-FE39E48BBE88}" type="parTrans" cxnId="{A49E4B7D-7D61-42F3-9902-48DAB5FF3800}">
      <dgm:prSet/>
      <dgm:spPr/>
      <dgm:t>
        <a:bodyPr/>
        <a:lstStyle/>
        <a:p>
          <a:endParaRPr lang="en-US"/>
        </a:p>
      </dgm:t>
    </dgm:pt>
    <dgm:pt modelId="{E4F6C02A-21AD-4C31-8EDB-88B2C06070F3}" type="sibTrans" cxnId="{A49E4B7D-7D61-42F3-9902-48DAB5FF3800}">
      <dgm:prSet/>
      <dgm:spPr/>
      <dgm:t>
        <a:bodyPr/>
        <a:lstStyle/>
        <a:p>
          <a:endParaRPr lang="en-US"/>
        </a:p>
      </dgm:t>
    </dgm:pt>
    <dgm:pt modelId="{A8AF938C-4867-4722-9216-5DA38944958F}">
      <dgm:prSet phldrT="[Text]"/>
      <dgm:spPr>
        <a:solidFill>
          <a:srgbClr val="718D23"/>
        </a:solidFill>
      </dgm:spPr>
      <dgm:t>
        <a:bodyPr/>
        <a:lstStyle/>
        <a:p>
          <a:r>
            <a:rPr lang="en-US" dirty="0"/>
            <a:t>Monitoring and Audit</a:t>
          </a:r>
        </a:p>
      </dgm:t>
    </dgm:pt>
    <dgm:pt modelId="{B78A35E4-E209-4147-875E-4915B8ABF278}" type="parTrans" cxnId="{EE0B712E-BA6E-4AB0-AB5D-42AF62374297}">
      <dgm:prSet/>
      <dgm:spPr/>
      <dgm:t>
        <a:bodyPr/>
        <a:lstStyle/>
        <a:p>
          <a:endParaRPr lang="en-US"/>
        </a:p>
      </dgm:t>
    </dgm:pt>
    <dgm:pt modelId="{D18B499D-A2F7-4BEC-8CB3-FBB1062024BD}" type="sibTrans" cxnId="{EE0B712E-BA6E-4AB0-AB5D-42AF62374297}">
      <dgm:prSet/>
      <dgm:spPr/>
      <dgm:t>
        <a:bodyPr/>
        <a:lstStyle/>
        <a:p>
          <a:endParaRPr lang="en-US"/>
        </a:p>
      </dgm:t>
    </dgm:pt>
    <dgm:pt modelId="{8F4AA8B9-601F-4FED-B49F-ADFA1265CF22}" type="pres">
      <dgm:prSet presAssocID="{38214977-AF90-4D9E-8B0B-EEA336E7A6AD}" presName="Name0" presStyleCnt="0">
        <dgm:presLayoutVars>
          <dgm:dir/>
          <dgm:resizeHandles val="exact"/>
        </dgm:presLayoutVars>
      </dgm:prSet>
      <dgm:spPr/>
    </dgm:pt>
    <dgm:pt modelId="{1F081EB4-46C5-4F24-BB11-554E2F82101F}" type="pres">
      <dgm:prSet presAssocID="{38214977-AF90-4D9E-8B0B-EEA336E7A6AD}" presName="cycle" presStyleCnt="0"/>
      <dgm:spPr/>
    </dgm:pt>
    <dgm:pt modelId="{9B627632-21B3-4D43-84FF-93E2E36DDCF2}" type="pres">
      <dgm:prSet presAssocID="{4E3C08A3-F290-42A4-B73A-87EEB1792CB6}" presName="nodeFirstNode" presStyleLbl="node1" presStyleIdx="0" presStyleCnt="7">
        <dgm:presLayoutVars>
          <dgm:bulletEnabled val="1"/>
        </dgm:presLayoutVars>
      </dgm:prSet>
      <dgm:spPr/>
    </dgm:pt>
    <dgm:pt modelId="{4E4EC265-ACCB-4A61-BFAF-6C6F44D37F12}" type="pres">
      <dgm:prSet presAssocID="{27ED365E-F84F-4D01-8718-E3D3C3D07E25}" presName="sibTransFirstNode" presStyleLbl="bgShp" presStyleIdx="0" presStyleCnt="1"/>
      <dgm:spPr/>
    </dgm:pt>
    <dgm:pt modelId="{AD843E40-36C1-4FA0-8270-265AA711E39E}" type="pres">
      <dgm:prSet presAssocID="{3B70C6E5-D561-4A4B-968D-FBD42791581F}" presName="nodeFollowingNodes" presStyleLbl="node1" presStyleIdx="1" presStyleCnt="7">
        <dgm:presLayoutVars>
          <dgm:bulletEnabled val="1"/>
        </dgm:presLayoutVars>
      </dgm:prSet>
      <dgm:spPr/>
    </dgm:pt>
    <dgm:pt modelId="{BEC189A7-78C7-4A99-8B07-BBA6B58ACB67}" type="pres">
      <dgm:prSet presAssocID="{08ACE524-F7E8-46BB-9D22-341BF8FE6F65}" presName="nodeFollowingNodes" presStyleLbl="node1" presStyleIdx="2" presStyleCnt="7">
        <dgm:presLayoutVars>
          <dgm:bulletEnabled val="1"/>
        </dgm:presLayoutVars>
      </dgm:prSet>
      <dgm:spPr/>
    </dgm:pt>
    <dgm:pt modelId="{F44FADC4-7852-4FAC-8B5E-29D6B510214A}" type="pres">
      <dgm:prSet presAssocID="{E19AD6B8-84D5-490D-8629-876F533EAC4E}" presName="nodeFollowingNodes" presStyleLbl="node1" presStyleIdx="3" presStyleCnt="7">
        <dgm:presLayoutVars>
          <dgm:bulletEnabled val="1"/>
        </dgm:presLayoutVars>
      </dgm:prSet>
      <dgm:spPr/>
    </dgm:pt>
    <dgm:pt modelId="{09F9E267-8072-4212-99D8-281930AADC1D}" type="pres">
      <dgm:prSet presAssocID="{B83F3F7F-83A9-4D1E-87B0-C146EBC44216}" presName="nodeFollowingNodes" presStyleLbl="node1" presStyleIdx="4" presStyleCnt="7">
        <dgm:presLayoutVars>
          <dgm:bulletEnabled val="1"/>
        </dgm:presLayoutVars>
      </dgm:prSet>
      <dgm:spPr/>
    </dgm:pt>
    <dgm:pt modelId="{EE6AC677-E25F-4DFA-85AA-3776550184E2}" type="pres">
      <dgm:prSet presAssocID="{E457F2A6-C532-4CF4-BC50-F0FDBCDEE776}" presName="nodeFollowingNodes" presStyleLbl="node1" presStyleIdx="5" presStyleCnt="7">
        <dgm:presLayoutVars>
          <dgm:bulletEnabled val="1"/>
        </dgm:presLayoutVars>
      </dgm:prSet>
      <dgm:spPr/>
    </dgm:pt>
    <dgm:pt modelId="{8327014B-5510-43AB-88FC-730C9C05AE54}" type="pres">
      <dgm:prSet presAssocID="{A8AF938C-4867-4722-9216-5DA38944958F}" presName="nodeFollowingNodes" presStyleLbl="node1" presStyleIdx="6" presStyleCnt="7">
        <dgm:presLayoutVars>
          <dgm:bulletEnabled val="1"/>
        </dgm:presLayoutVars>
      </dgm:prSet>
      <dgm:spPr/>
    </dgm:pt>
  </dgm:ptLst>
  <dgm:cxnLst>
    <dgm:cxn modelId="{3F09F027-F3EA-4574-B833-DAE69EEB2DD9}" type="presOf" srcId="{E457F2A6-C532-4CF4-BC50-F0FDBCDEE776}" destId="{EE6AC677-E25F-4DFA-85AA-3776550184E2}" srcOrd="0" destOrd="0" presId="urn:microsoft.com/office/officeart/2005/8/layout/cycle3"/>
    <dgm:cxn modelId="{6B4DBE2C-F8F4-461F-8951-184367D0939F}" srcId="{38214977-AF90-4D9E-8B0B-EEA336E7A6AD}" destId="{4E3C08A3-F290-42A4-B73A-87EEB1792CB6}" srcOrd="0" destOrd="0" parTransId="{0A751A94-AD61-488B-8836-786F24D378A5}" sibTransId="{27ED365E-F84F-4D01-8718-E3D3C3D07E25}"/>
    <dgm:cxn modelId="{EE0B712E-BA6E-4AB0-AB5D-42AF62374297}" srcId="{38214977-AF90-4D9E-8B0B-EEA336E7A6AD}" destId="{A8AF938C-4867-4722-9216-5DA38944958F}" srcOrd="6" destOrd="0" parTransId="{B78A35E4-E209-4147-875E-4915B8ABF278}" sibTransId="{D18B499D-A2F7-4BEC-8CB3-FBB1062024BD}"/>
    <dgm:cxn modelId="{4FBF9268-0115-4195-A7CE-342239E480BC}" srcId="{38214977-AF90-4D9E-8B0B-EEA336E7A6AD}" destId="{08ACE524-F7E8-46BB-9D22-341BF8FE6F65}" srcOrd="2" destOrd="0" parTransId="{380D411F-FBAA-40C7-B6F8-9902A3C1CCA0}" sibTransId="{95F50E7C-2DAE-425A-AB4E-AA5D152EBE28}"/>
    <dgm:cxn modelId="{38822349-EE63-43EA-ACEB-25C720EC771C}" type="presOf" srcId="{3B70C6E5-D561-4A4B-968D-FBD42791581F}" destId="{AD843E40-36C1-4FA0-8270-265AA711E39E}" srcOrd="0" destOrd="0" presId="urn:microsoft.com/office/officeart/2005/8/layout/cycle3"/>
    <dgm:cxn modelId="{3F2E684F-546F-493A-BE5F-A09F2EB0FBBD}" type="presOf" srcId="{27ED365E-F84F-4D01-8718-E3D3C3D07E25}" destId="{4E4EC265-ACCB-4A61-BFAF-6C6F44D37F12}" srcOrd="0" destOrd="0" presId="urn:microsoft.com/office/officeart/2005/8/layout/cycle3"/>
    <dgm:cxn modelId="{956C7C79-2024-4ABC-9ED9-6CEEE06125C7}" type="presOf" srcId="{4E3C08A3-F290-42A4-B73A-87EEB1792CB6}" destId="{9B627632-21B3-4D43-84FF-93E2E36DDCF2}" srcOrd="0" destOrd="0" presId="urn:microsoft.com/office/officeart/2005/8/layout/cycle3"/>
    <dgm:cxn modelId="{A49E4B7D-7D61-42F3-9902-48DAB5FF3800}" srcId="{38214977-AF90-4D9E-8B0B-EEA336E7A6AD}" destId="{E457F2A6-C532-4CF4-BC50-F0FDBCDEE776}" srcOrd="5" destOrd="0" parTransId="{D4BE72A6-81EC-48A1-B05C-FE39E48BBE88}" sibTransId="{E4F6C02A-21AD-4C31-8EDB-88B2C06070F3}"/>
    <dgm:cxn modelId="{2AD3C383-03B1-4EBC-888C-F7477C2DB98A}" type="presOf" srcId="{38214977-AF90-4D9E-8B0B-EEA336E7A6AD}" destId="{8F4AA8B9-601F-4FED-B49F-ADFA1265CF22}" srcOrd="0" destOrd="0" presId="urn:microsoft.com/office/officeart/2005/8/layout/cycle3"/>
    <dgm:cxn modelId="{C31618A2-2E30-4C44-93A8-91E7C77BE69B}" srcId="{38214977-AF90-4D9E-8B0B-EEA336E7A6AD}" destId="{E19AD6B8-84D5-490D-8629-876F533EAC4E}" srcOrd="3" destOrd="0" parTransId="{8C2BDAFB-F383-4182-A542-AD65E7578A3A}" sibTransId="{4EC6DAB3-F492-4E43-B074-D89EFBA25CE8}"/>
    <dgm:cxn modelId="{39CA16A3-5BF0-4DA1-9C82-D7042EA7BF32}" type="presOf" srcId="{08ACE524-F7E8-46BB-9D22-341BF8FE6F65}" destId="{BEC189A7-78C7-4A99-8B07-BBA6B58ACB67}" srcOrd="0" destOrd="0" presId="urn:microsoft.com/office/officeart/2005/8/layout/cycle3"/>
    <dgm:cxn modelId="{718DD7B4-7D87-418C-806D-4C322E7D3A69}" type="presOf" srcId="{B83F3F7F-83A9-4D1E-87B0-C146EBC44216}" destId="{09F9E267-8072-4212-99D8-281930AADC1D}" srcOrd="0" destOrd="0" presId="urn:microsoft.com/office/officeart/2005/8/layout/cycle3"/>
    <dgm:cxn modelId="{08BF41E1-7D67-480E-9D35-50821001129C}" type="presOf" srcId="{E19AD6B8-84D5-490D-8629-876F533EAC4E}" destId="{F44FADC4-7852-4FAC-8B5E-29D6B510214A}" srcOrd="0" destOrd="0" presId="urn:microsoft.com/office/officeart/2005/8/layout/cycle3"/>
    <dgm:cxn modelId="{BD1063E1-65C8-4E77-80B7-B2637F208A75}" srcId="{38214977-AF90-4D9E-8B0B-EEA336E7A6AD}" destId="{B83F3F7F-83A9-4D1E-87B0-C146EBC44216}" srcOrd="4" destOrd="0" parTransId="{E6EC1707-E31E-41F4-9FEB-E63FD56531BE}" sibTransId="{F2D8A316-3C63-42D8-9626-067B43629B78}"/>
    <dgm:cxn modelId="{12B764F1-4B86-4619-8ADB-AA1BE6E87D08}" srcId="{38214977-AF90-4D9E-8B0B-EEA336E7A6AD}" destId="{3B70C6E5-D561-4A4B-968D-FBD42791581F}" srcOrd="1" destOrd="0" parTransId="{A3E2F041-D3F9-4630-988B-116FEDB3825E}" sibTransId="{5D269346-922E-4447-8885-9B15F93855A9}"/>
    <dgm:cxn modelId="{A75889FB-4DD2-4E93-B817-09E88AA2DDCA}" type="presOf" srcId="{A8AF938C-4867-4722-9216-5DA38944958F}" destId="{8327014B-5510-43AB-88FC-730C9C05AE54}" srcOrd="0" destOrd="0" presId="urn:microsoft.com/office/officeart/2005/8/layout/cycle3"/>
    <dgm:cxn modelId="{2B1B6671-742A-49DF-B719-859A73DBBC16}" type="presParOf" srcId="{8F4AA8B9-601F-4FED-B49F-ADFA1265CF22}" destId="{1F081EB4-46C5-4F24-BB11-554E2F82101F}" srcOrd="0" destOrd="0" presId="urn:microsoft.com/office/officeart/2005/8/layout/cycle3"/>
    <dgm:cxn modelId="{F9E2ABD9-CD30-44B3-8C9B-F3F0629A4314}" type="presParOf" srcId="{1F081EB4-46C5-4F24-BB11-554E2F82101F}" destId="{9B627632-21B3-4D43-84FF-93E2E36DDCF2}" srcOrd="0" destOrd="0" presId="urn:microsoft.com/office/officeart/2005/8/layout/cycle3"/>
    <dgm:cxn modelId="{6F8F6BE9-6C3E-4BDF-B784-4CB21F5CD1FE}" type="presParOf" srcId="{1F081EB4-46C5-4F24-BB11-554E2F82101F}" destId="{4E4EC265-ACCB-4A61-BFAF-6C6F44D37F12}" srcOrd="1" destOrd="0" presId="urn:microsoft.com/office/officeart/2005/8/layout/cycle3"/>
    <dgm:cxn modelId="{B9AF35BA-9AB9-453B-902F-CC70A51050AA}" type="presParOf" srcId="{1F081EB4-46C5-4F24-BB11-554E2F82101F}" destId="{AD843E40-36C1-4FA0-8270-265AA711E39E}" srcOrd="2" destOrd="0" presId="urn:microsoft.com/office/officeart/2005/8/layout/cycle3"/>
    <dgm:cxn modelId="{C5A4A3D7-F3B4-48A2-9D14-06E508E08E84}" type="presParOf" srcId="{1F081EB4-46C5-4F24-BB11-554E2F82101F}" destId="{BEC189A7-78C7-4A99-8B07-BBA6B58ACB67}" srcOrd="3" destOrd="0" presId="urn:microsoft.com/office/officeart/2005/8/layout/cycle3"/>
    <dgm:cxn modelId="{CD24B2F9-92A9-4015-8B82-F1B720A961FD}" type="presParOf" srcId="{1F081EB4-46C5-4F24-BB11-554E2F82101F}" destId="{F44FADC4-7852-4FAC-8B5E-29D6B510214A}" srcOrd="4" destOrd="0" presId="urn:microsoft.com/office/officeart/2005/8/layout/cycle3"/>
    <dgm:cxn modelId="{6EDB74BD-931D-48F3-90CB-D55B63ABFB3A}" type="presParOf" srcId="{1F081EB4-46C5-4F24-BB11-554E2F82101F}" destId="{09F9E267-8072-4212-99D8-281930AADC1D}" srcOrd="5" destOrd="0" presId="urn:microsoft.com/office/officeart/2005/8/layout/cycle3"/>
    <dgm:cxn modelId="{3AA37A2F-F70B-43B7-9DF9-BD36F57ED6FC}" type="presParOf" srcId="{1F081EB4-46C5-4F24-BB11-554E2F82101F}" destId="{EE6AC677-E25F-4DFA-85AA-3776550184E2}" srcOrd="6" destOrd="0" presId="urn:microsoft.com/office/officeart/2005/8/layout/cycle3"/>
    <dgm:cxn modelId="{D762CE37-9771-4AE4-8314-E89A1C79F151}" type="presParOf" srcId="{1F081EB4-46C5-4F24-BB11-554E2F82101F}" destId="{8327014B-5510-43AB-88FC-730C9C05AE54}" srcOrd="7"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8214977-AF90-4D9E-8B0B-EEA336E7A6A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4E3C08A3-F290-42A4-B73A-87EEB1792CB6}">
      <dgm:prSet phldrT="[Text]"/>
      <dgm:spPr>
        <a:solidFill>
          <a:srgbClr val="0066CC"/>
        </a:solidFill>
      </dgm:spPr>
      <dgm:t>
        <a:bodyPr/>
        <a:lstStyle/>
        <a:p>
          <a:r>
            <a:rPr lang="en-US" dirty="0"/>
            <a:t>Resource Profiling</a:t>
          </a:r>
        </a:p>
      </dgm:t>
    </dgm:pt>
    <dgm:pt modelId="{0A751A94-AD61-488B-8836-786F24D378A5}" type="parTrans" cxnId="{6B4DBE2C-F8F4-461F-8951-184367D0939F}">
      <dgm:prSet/>
      <dgm:spPr/>
      <dgm:t>
        <a:bodyPr/>
        <a:lstStyle/>
        <a:p>
          <a:endParaRPr lang="en-US"/>
        </a:p>
      </dgm:t>
    </dgm:pt>
    <dgm:pt modelId="{27ED365E-F84F-4D01-8718-E3D3C3D07E25}" type="sibTrans" cxnId="{6B4DBE2C-F8F4-461F-8951-184367D0939F}">
      <dgm:prSet/>
      <dgm:spPr/>
      <dgm:t>
        <a:bodyPr/>
        <a:lstStyle/>
        <a:p>
          <a:endParaRPr lang="en-US"/>
        </a:p>
      </dgm:t>
    </dgm:pt>
    <dgm:pt modelId="{3B70C6E5-D561-4A4B-968D-FBD42791581F}">
      <dgm:prSet phldrT="[Text]"/>
      <dgm:spPr>
        <a:solidFill>
          <a:schemeClr val="bg1">
            <a:lumMod val="75000"/>
          </a:schemeClr>
        </a:solidFill>
      </dgm:spPr>
      <dgm:t>
        <a:bodyPr/>
        <a:lstStyle/>
        <a:p>
          <a:r>
            <a:rPr lang="en-US" dirty="0"/>
            <a:t>Risk Assessment</a:t>
          </a:r>
        </a:p>
      </dgm:t>
    </dgm:pt>
    <dgm:pt modelId="{A3E2F041-D3F9-4630-988B-116FEDB3825E}" type="parTrans" cxnId="{12B764F1-4B86-4619-8ADB-AA1BE6E87D08}">
      <dgm:prSet/>
      <dgm:spPr/>
      <dgm:t>
        <a:bodyPr/>
        <a:lstStyle/>
        <a:p>
          <a:endParaRPr lang="en-US"/>
        </a:p>
      </dgm:t>
    </dgm:pt>
    <dgm:pt modelId="{5D269346-922E-4447-8885-9B15F93855A9}" type="sibTrans" cxnId="{12B764F1-4B86-4619-8ADB-AA1BE6E87D08}">
      <dgm:prSet/>
      <dgm:spPr/>
      <dgm:t>
        <a:bodyPr/>
        <a:lstStyle/>
        <a:p>
          <a:endParaRPr lang="en-US"/>
        </a:p>
      </dgm:t>
    </dgm:pt>
    <dgm:pt modelId="{08ACE524-F7E8-46BB-9D22-341BF8FE6F65}">
      <dgm:prSet phldrT="[Text]"/>
      <dgm:spPr>
        <a:solidFill>
          <a:schemeClr val="bg1">
            <a:lumMod val="75000"/>
          </a:schemeClr>
        </a:solidFill>
      </dgm:spPr>
      <dgm:t>
        <a:bodyPr/>
        <a:lstStyle/>
        <a:p>
          <a:r>
            <a:rPr lang="en-US" dirty="0"/>
            <a:t>Risk Evaluation</a:t>
          </a:r>
        </a:p>
      </dgm:t>
    </dgm:pt>
    <dgm:pt modelId="{380D411F-FBAA-40C7-B6F8-9902A3C1CCA0}" type="parTrans" cxnId="{4FBF9268-0115-4195-A7CE-342239E480BC}">
      <dgm:prSet/>
      <dgm:spPr/>
      <dgm:t>
        <a:bodyPr/>
        <a:lstStyle/>
        <a:p>
          <a:endParaRPr lang="en-US"/>
        </a:p>
      </dgm:t>
    </dgm:pt>
    <dgm:pt modelId="{95F50E7C-2DAE-425A-AB4E-AA5D152EBE28}" type="sibTrans" cxnId="{4FBF9268-0115-4195-A7CE-342239E480BC}">
      <dgm:prSet/>
      <dgm:spPr/>
      <dgm:t>
        <a:bodyPr/>
        <a:lstStyle/>
        <a:p>
          <a:endParaRPr lang="en-US"/>
        </a:p>
      </dgm:t>
    </dgm:pt>
    <dgm:pt modelId="{E19AD6B8-84D5-490D-8629-876F533EAC4E}">
      <dgm:prSet phldrT="[Text]"/>
      <dgm:spPr>
        <a:solidFill>
          <a:schemeClr val="bg1">
            <a:lumMod val="75000"/>
          </a:schemeClr>
        </a:solidFill>
      </dgm:spPr>
      <dgm:t>
        <a:bodyPr/>
        <a:lstStyle/>
        <a:p>
          <a:r>
            <a:rPr lang="en-US" dirty="0"/>
            <a:t>Document</a:t>
          </a:r>
        </a:p>
      </dgm:t>
    </dgm:pt>
    <dgm:pt modelId="{8C2BDAFB-F383-4182-A542-AD65E7578A3A}" type="parTrans" cxnId="{C31618A2-2E30-4C44-93A8-91E7C77BE69B}">
      <dgm:prSet/>
      <dgm:spPr/>
      <dgm:t>
        <a:bodyPr/>
        <a:lstStyle/>
        <a:p>
          <a:endParaRPr lang="en-US"/>
        </a:p>
      </dgm:t>
    </dgm:pt>
    <dgm:pt modelId="{4EC6DAB3-F492-4E43-B074-D89EFBA25CE8}" type="sibTrans" cxnId="{C31618A2-2E30-4C44-93A8-91E7C77BE69B}">
      <dgm:prSet/>
      <dgm:spPr/>
      <dgm:t>
        <a:bodyPr/>
        <a:lstStyle/>
        <a:p>
          <a:endParaRPr lang="en-US"/>
        </a:p>
      </dgm:t>
    </dgm:pt>
    <dgm:pt modelId="{B83F3F7F-83A9-4D1E-87B0-C146EBC44216}">
      <dgm:prSet phldrT="[Text]"/>
      <dgm:spPr>
        <a:solidFill>
          <a:schemeClr val="bg1">
            <a:lumMod val="75000"/>
          </a:schemeClr>
        </a:solidFill>
      </dgm:spPr>
      <dgm:t>
        <a:bodyPr/>
        <a:lstStyle/>
        <a:p>
          <a:r>
            <a:rPr lang="en-US" dirty="0"/>
            <a:t>Risk Mitigation</a:t>
          </a:r>
        </a:p>
      </dgm:t>
    </dgm:pt>
    <dgm:pt modelId="{E6EC1707-E31E-41F4-9FEB-E63FD56531BE}" type="parTrans" cxnId="{BD1063E1-65C8-4E77-80B7-B2637F208A75}">
      <dgm:prSet/>
      <dgm:spPr/>
      <dgm:t>
        <a:bodyPr/>
        <a:lstStyle/>
        <a:p>
          <a:endParaRPr lang="en-US"/>
        </a:p>
      </dgm:t>
    </dgm:pt>
    <dgm:pt modelId="{F2D8A316-3C63-42D8-9626-067B43629B78}" type="sibTrans" cxnId="{BD1063E1-65C8-4E77-80B7-B2637F208A75}">
      <dgm:prSet/>
      <dgm:spPr/>
      <dgm:t>
        <a:bodyPr/>
        <a:lstStyle/>
        <a:p>
          <a:endParaRPr lang="en-US"/>
        </a:p>
      </dgm:t>
    </dgm:pt>
    <dgm:pt modelId="{E457F2A6-C532-4CF4-BC50-F0FDBCDEE776}">
      <dgm:prSet phldrT="[Text]"/>
      <dgm:spPr>
        <a:solidFill>
          <a:schemeClr val="bg1">
            <a:lumMod val="75000"/>
          </a:schemeClr>
        </a:solidFill>
      </dgm:spPr>
      <dgm:t>
        <a:bodyPr/>
        <a:lstStyle/>
        <a:p>
          <a:r>
            <a:rPr lang="en-US" dirty="0"/>
            <a:t>Validation</a:t>
          </a:r>
        </a:p>
      </dgm:t>
    </dgm:pt>
    <dgm:pt modelId="{D4BE72A6-81EC-48A1-B05C-FE39E48BBE88}" type="parTrans" cxnId="{A49E4B7D-7D61-42F3-9902-48DAB5FF3800}">
      <dgm:prSet/>
      <dgm:spPr/>
      <dgm:t>
        <a:bodyPr/>
        <a:lstStyle/>
        <a:p>
          <a:endParaRPr lang="en-US"/>
        </a:p>
      </dgm:t>
    </dgm:pt>
    <dgm:pt modelId="{E4F6C02A-21AD-4C31-8EDB-88B2C06070F3}" type="sibTrans" cxnId="{A49E4B7D-7D61-42F3-9902-48DAB5FF3800}">
      <dgm:prSet/>
      <dgm:spPr/>
      <dgm:t>
        <a:bodyPr/>
        <a:lstStyle/>
        <a:p>
          <a:endParaRPr lang="en-US"/>
        </a:p>
      </dgm:t>
    </dgm:pt>
    <dgm:pt modelId="{A8AF938C-4867-4722-9216-5DA38944958F}">
      <dgm:prSet phldrT="[Text]"/>
      <dgm:spPr>
        <a:solidFill>
          <a:schemeClr val="bg1">
            <a:lumMod val="75000"/>
          </a:schemeClr>
        </a:solidFill>
      </dgm:spPr>
      <dgm:t>
        <a:bodyPr/>
        <a:lstStyle/>
        <a:p>
          <a:r>
            <a:rPr lang="en-US" dirty="0"/>
            <a:t>Monitoring and Audit</a:t>
          </a:r>
        </a:p>
      </dgm:t>
    </dgm:pt>
    <dgm:pt modelId="{B78A35E4-E209-4147-875E-4915B8ABF278}" type="parTrans" cxnId="{EE0B712E-BA6E-4AB0-AB5D-42AF62374297}">
      <dgm:prSet/>
      <dgm:spPr/>
      <dgm:t>
        <a:bodyPr/>
        <a:lstStyle/>
        <a:p>
          <a:endParaRPr lang="en-US"/>
        </a:p>
      </dgm:t>
    </dgm:pt>
    <dgm:pt modelId="{D18B499D-A2F7-4BEC-8CB3-FBB1062024BD}" type="sibTrans" cxnId="{EE0B712E-BA6E-4AB0-AB5D-42AF62374297}">
      <dgm:prSet/>
      <dgm:spPr/>
      <dgm:t>
        <a:bodyPr/>
        <a:lstStyle/>
        <a:p>
          <a:endParaRPr lang="en-US"/>
        </a:p>
      </dgm:t>
    </dgm:pt>
    <dgm:pt modelId="{8F4AA8B9-601F-4FED-B49F-ADFA1265CF22}" type="pres">
      <dgm:prSet presAssocID="{38214977-AF90-4D9E-8B0B-EEA336E7A6AD}" presName="Name0" presStyleCnt="0">
        <dgm:presLayoutVars>
          <dgm:dir/>
          <dgm:resizeHandles val="exact"/>
        </dgm:presLayoutVars>
      </dgm:prSet>
      <dgm:spPr/>
    </dgm:pt>
    <dgm:pt modelId="{1F081EB4-46C5-4F24-BB11-554E2F82101F}" type="pres">
      <dgm:prSet presAssocID="{38214977-AF90-4D9E-8B0B-EEA336E7A6AD}" presName="cycle" presStyleCnt="0"/>
      <dgm:spPr/>
    </dgm:pt>
    <dgm:pt modelId="{9B627632-21B3-4D43-84FF-93E2E36DDCF2}" type="pres">
      <dgm:prSet presAssocID="{4E3C08A3-F290-42A4-B73A-87EEB1792CB6}" presName="nodeFirstNode" presStyleLbl="node1" presStyleIdx="0" presStyleCnt="7">
        <dgm:presLayoutVars>
          <dgm:bulletEnabled val="1"/>
        </dgm:presLayoutVars>
      </dgm:prSet>
      <dgm:spPr/>
    </dgm:pt>
    <dgm:pt modelId="{4E4EC265-ACCB-4A61-BFAF-6C6F44D37F12}" type="pres">
      <dgm:prSet presAssocID="{27ED365E-F84F-4D01-8718-E3D3C3D07E25}" presName="sibTransFirstNode" presStyleLbl="bgShp" presStyleIdx="0" presStyleCnt="1"/>
      <dgm:spPr/>
    </dgm:pt>
    <dgm:pt modelId="{AD843E40-36C1-4FA0-8270-265AA711E39E}" type="pres">
      <dgm:prSet presAssocID="{3B70C6E5-D561-4A4B-968D-FBD42791581F}" presName="nodeFollowingNodes" presStyleLbl="node1" presStyleIdx="1" presStyleCnt="7">
        <dgm:presLayoutVars>
          <dgm:bulletEnabled val="1"/>
        </dgm:presLayoutVars>
      </dgm:prSet>
      <dgm:spPr/>
    </dgm:pt>
    <dgm:pt modelId="{BEC189A7-78C7-4A99-8B07-BBA6B58ACB67}" type="pres">
      <dgm:prSet presAssocID="{08ACE524-F7E8-46BB-9D22-341BF8FE6F65}" presName="nodeFollowingNodes" presStyleLbl="node1" presStyleIdx="2" presStyleCnt="7">
        <dgm:presLayoutVars>
          <dgm:bulletEnabled val="1"/>
        </dgm:presLayoutVars>
      </dgm:prSet>
      <dgm:spPr/>
    </dgm:pt>
    <dgm:pt modelId="{F44FADC4-7852-4FAC-8B5E-29D6B510214A}" type="pres">
      <dgm:prSet presAssocID="{E19AD6B8-84D5-490D-8629-876F533EAC4E}" presName="nodeFollowingNodes" presStyleLbl="node1" presStyleIdx="3" presStyleCnt="7">
        <dgm:presLayoutVars>
          <dgm:bulletEnabled val="1"/>
        </dgm:presLayoutVars>
      </dgm:prSet>
      <dgm:spPr/>
    </dgm:pt>
    <dgm:pt modelId="{09F9E267-8072-4212-99D8-281930AADC1D}" type="pres">
      <dgm:prSet presAssocID="{B83F3F7F-83A9-4D1E-87B0-C146EBC44216}" presName="nodeFollowingNodes" presStyleLbl="node1" presStyleIdx="4" presStyleCnt="7">
        <dgm:presLayoutVars>
          <dgm:bulletEnabled val="1"/>
        </dgm:presLayoutVars>
      </dgm:prSet>
      <dgm:spPr/>
    </dgm:pt>
    <dgm:pt modelId="{EE6AC677-E25F-4DFA-85AA-3776550184E2}" type="pres">
      <dgm:prSet presAssocID="{E457F2A6-C532-4CF4-BC50-F0FDBCDEE776}" presName="nodeFollowingNodes" presStyleLbl="node1" presStyleIdx="5" presStyleCnt="7">
        <dgm:presLayoutVars>
          <dgm:bulletEnabled val="1"/>
        </dgm:presLayoutVars>
      </dgm:prSet>
      <dgm:spPr/>
    </dgm:pt>
    <dgm:pt modelId="{8327014B-5510-43AB-88FC-730C9C05AE54}" type="pres">
      <dgm:prSet presAssocID="{A8AF938C-4867-4722-9216-5DA38944958F}" presName="nodeFollowingNodes" presStyleLbl="node1" presStyleIdx="6" presStyleCnt="7">
        <dgm:presLayoutVars>
          <dgm:bulletEnabled val="1"/>
        </dgm:presLayoutVars>
      </dgm:prSet>
      <dgm:spPr/>
    </dgm:pt>
  </dgm:ptLst>
  <dgm:cxnLst>
    <dgm:cxn modelId="{3F09F027-F3EA-4574-B833-DAE69EEB2DD9}" type="presOf" srcId="{E457F2A6-C532-4CF4-BC50-F0FDBCDEE776}" destId="{EE6AC677-E25F-4DFA-85AA-3776550184E2}" srcOrd="0" destOrd="0" presId="urn:microsoft.com/office/officeart/2005/8/layout/cycle3"/>
    <dgm:cxn modelId="{6B4DBE2C-F8F4-461F-8951-184367D0939F}" srcId="{38214977-AF90-4D9E-8B0B-EEA336E7A6AD}" destId="{4E3C08A3-F290-42A4-B73A-87EEB1792CB6}" srcOrd="0" destOrd="0" parTransId="{0A751A94-AD61-488B-8836-786F24D378A5}" sibTransId="{27ED365E-F84F-4D01-8718-E3D3C3D07E25}"/>
    <dgm:cxn modelId="{EE0B712E-BA6E-4AB0-AB5D-42AF62374297}" srcId="{38214977-AF90-4D9E-8B0B-EEA336E7A6AD}" destId="{A8AF938C-4867-4722-9216-5DA38944958F}" srcOrd="6" destOrd="0" parTransId="{B78A35E4-E209-4147-875E-4915B8ABF278}" sibTransId="{D18B499D-A2F7-4BEC-8CB3-FBB1062024BD}"/>
    <dgm:cxn modelId="{4FBF9268-0115-4195-A7CE-342239E480BC}" srcId="{38214977-AF90-4D9E-8B0B-EEA336E7A6AD}" destId="{08ACE524-F7E8-46BB-9D22-341BF8FE6F65}" srcOrd="2" destOrd="0" parTransId="{380D411F-FBAA-40C7-B6F8-9902A3C1CCA0}" sibTransId="{95F50E7C-2DAE-425A-AB4E-AA5D152EBE28}"/>
    <dgm:cxn modelId="{38822349-EE63-43EA-ACEB-25C720EC771C}" type="presOf" srcId="{3B70C6E5-D561-4A4B-968D-FBD42791581F}" destId="{AD843E40-36C1-4FA0-8270-265AA711E39E}" srcOrd="0" destOrd="0" presId="urn:microsoft.com/office/officeart/2005/8/layout/cycle3"/>
    <dgm:cxn modelId="{3F2E684F-546F-493A-BE5F-A09F2EB0FBBD}" type="presOf" srcId="{27ED365E-F84F-4D01-8718-E3D3C3D07E25}" destId="{4E4EC265-ACCB-4A61-BFAF-6C6F44D37F12}" srcOrd="0" destOrd="0" presId="urn:microsoft.com/office/officeart/2005/8/layout/cycle3"/>
    <dgm:cxn modelId="{956C7C79-2024-4ABC-9ED9-6CEEE06125C7}" type="presOf" srcId="{4E3C08A3-F290-42A4-B73A-87EEB1792CB6}" destId="{9B627632-21B3-4D43-84FF-93E2E36DDCF2}" srcOrd="0" destOrd="0" presId="urn:microsoft.com/office/officeart/2005/8/layout/cycle3"/>
    <dgm:cxn modelId="{A49E4B7D-7D61-42F3-9902-48DAB5FF3800}" srcId="{38214977-AF90-4D9E-8B0B-EEA336E7A6AD}" destId="{E457F2A6-C532-4CF4-BC50-F0FDBCDEE776}" srcOrd="5" destOrd="0" parTransId="{D4BE72A6-81EC-48A1-B05C-FE39E48BBE88}" sibTransId="{E4F6C02A-21AD-4C31-8EDB-88B2C06070F3}"/>
    <dgm:cxn modelId="{2AD3C383-03B1-4EBC-888C-F7477C2DB98A}" type="presOf" srcId="{38214977-AF90-4D9E-8B0B-EEA336E7A6AD}" destId="{8F4AA8B9-601F-4FED-B49F-ADFA1265CF22}" srcOrd="0" destOrd="0" presId="urn:microsoft.com/office/officeart/2005/8/layout/cycle3"/>
    <dgm:cxn modelId="{C31618A2-2E30-4C44-93A8-91E7C77BE69B}" srcId="{38214977-AF90-4D9E-8B0B-EEA336E7A6AD}" destId="{E19AD6B8-84D5-490D-8629-876F533EAC4E}" srcOrd="3" destOrd="0" parTransId="{8C2BDAFB-F383-4182-A542-AD65E7578A3A}" sibTransId="{4EC6DAB3-F492-4E43-B074-D89EFBA25CE8}"/>
    <dgm:cxn modelId="{39CA16A3-5BF0-4DA1-9C82-D7042EA7BF32}" type="presOf" srcId="{08ACE524-F7E8-46BB-9D22-341BF8FE6F65}" destId="{BEC189A7-78C7-4A99-8B07-BBA6B58ACB67}" srcOrd="0" destOrd="0" presId="urn:microsoft.com/office/officeart/2005/8/layout/cycle3"/>
    <dgm:cxn modelId="{718DD7B4-7D87-418C-806D-4C322E7D3A69}" type="presOf" srcId="{B83F3F7F-83A9-4D1E-87B0-C146EBC44216}" destId="{09F9E267-8072-4212-99D8-281930AADC1D}" srcOrd="0" destOrd="0" presId="urn:microsoft.com/office/officeart/2005/8/layout/cycle3"/>
    <dgm:cxn modelId="{08BF41E1-7D67-480E-9D35-50821001129C}" type="presOf" srcId="{E19AD6B8-84D5-490D-8629-876F533EAC4E}" destId="{F44FADC4-7852-4FAC-8B5E-29D6B510214A}" srcOrd="0" destOrd="0" presId="urn:microsoft.com/office/officeart/2005/8/layout/cycle3"/>
    <dgm:cxn modelId="{BD1063E1-65C8-4E77-80B7-B2637F208A75}" srcId="{38214977-AF90-4D9E-8B0B-EEA336E7A6AD}" destId="{B83F3F7F-83A9-4D1E-87B0-C146EBC44216}" srcOrd="4" destOrd="0" parTransId="{E6EC1707-E31E-41F4-9FEB-E63FD56531BE}" sibTransId="{F2D8A316-3C63-42D8-9626-067B43629B78}"/>
    <dgm:cxn modelId="{12B764F1-4B86-4619-8ADB-AA1BE6E87D08}" srcId="{38214977-AF90-4D9E-8B0B-EEA336E7A6AD}" destId="{3B70C6E5-D561-4A4B-968D-FBD42791581F}" srcOrd="1" destOrd="0" parTransId="{A3E2F041-D3F9-4630-988B-116FEDB3825E}" sibTransId="{5D269346-922E-4447-8885-9B15F93855A9}"/>
    <dgm:cxn modelId="{A75889FB-4DD2-4E93-B817-09E88AA2DDCA}" type="presOf" srcId="{A8AF938C-4867-4722-9216-5DA38944958F}" destId="{8327014B-5510-43AB-88FC-730C9C05AE54}" srcOrd="0" destOrd="0" presId="urn:microsoft.com/office/officeart/2005/8/layout/cycle3"/>
    <dgm:cxn modelId="{2B1B6671-742A-49DF-B719-859A73DBBC16}" type="presParOf" srcId="{8F4AA8B9-601F-4FED-B49F-ADFA1265CF22}" destId="{1F081EB4-46C5-4F24-BB11-554E2F82101F}" srcOrd="0" destOrd="0" presId="urn:microsoft.com/office/officeart/2005/8/layout/cycle3"/>
    <dgm:cxn modelId="{F9E2ABD9-CD30-44B3-8C9B-F3F0629A4314}" type="presParOf" srcId="{1F081EB4-46C5-4F24-BB11-554E2F82101F}" destId="{9B627632-21B3-4D43-84FF-93E2E36DDCF2}" srcOrd="0" destOrd="0" presId="urn:microsoft.com/office/officeart/2005/8/layout/cycle3"/>
    <dgm:cxn modelId="{6F8F6BE9-6C3E-4BDF-B784-4CB21F5CD1FE}" type="presParOf" srcId="{1F081EB4-46C5-4F24-BB11-554E2F82101F}" destId="{4E4EC265-ACCB-4A61-BFAF-6C6F44D37F12}" srcOrd="1" destOrd="0" presId="urn:microsoft.com/office/officeart/2005/8/layout/cycle3"/>
    <dgm:cxn modelId="{B9AF35BA-9AB9-453B-902F-CC70A51050AA}" type="presParOf" srcId="{1F081EB4-46C5-4F24-BB11-554E2F82101F}" destId="{AD843E40-36C1-4FA0-8270-265AA711E39E}" srcOrd="2" destOrd="0" presId="urn:microsoft.com/office/officeart/2005/8/layout/cycle3"/>
    <dgm:cxn modelId="{C5A4A3D7-F3B4-48A2-9D14-06E508E08E84}" type="presParOf" srcId="{1F081EB4-46C5-4F24-BB11-554E2F82101F}" destId="{BEC189A7-78C7-4A99-8B07-BBA6B58ACB67}" srcOrd="3" destOrd="0" presId="urn:microsoft.com/office/officeart/2005/8/layout/cycle3"/>
    <dgm:cxn modelId="{CD24B2F9-92A9-4015-8B82-F1B720A961FD}" type="presParOf" srcId="{1F081EB4-46C5-4F24-BB11-554E2F82101F}" destId="{F44FADC4-7852-4FAC-8B5E-29D6B510214A}" srcOrd="4" destOrd="0" presId="urn:microsoft.com/office/officeart/2005/8/layout/cycle3"/>
    <dgm:cxn modelId="{6EDB74BD-931D-48F3-90CB-D55B63ABFB3A}" type="presParOf" srcId="{1F081EB4-46C5-4F24-BB11-554E2F82101F}" destId="{09F9E267-8072-4212-99D8-281930AADC1D}" srcOrd="5" destOrd="0" presId="urn:microsoft.com/office/officeart/2005/8/layout/cycle3"/>
    <dgm:cxn modelId="{3AA37A2F-F70B-43B7-9DF9-BD36F57ED6FC}" type="presParOf" srcId="{1F081EB4-46C5-4F24-BB11-554E2F82101F}" destId="{EE6AC677-E25F-4DFA-85AA-3776550184E2}" srcOrd="6" destOrd="0" presId="urn:microsoft.com/office/officeart/2005/8/layout/cycle3"/>
    <dgm:cxn modelId="{D762CE37-9771-4AE4-8314-E89A1C79F151}" type="presParOf" srcId="{1F081EB4-46C5-4F24-BB11-554E2F82101F}" destId="{8327014B-5510-43AB-88FC-730C9C05AE54}" srcOrd="7"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8214977-AF90-4D9E-8B0B-EEA336E7A6A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4E3C08A3-F290-42A4-B73A-87EEB1792CB6}">
      <dgm:prSet phldrT="[Text]"/>
      <dgm:spPr>
        <a:solidFill>
          <a:schemeClr val="bg1">
            <a:lumMod val="75000"/>
          </a:schemeClr>
        </a:solidFill>
      </dgm:spPr>
      <dgm:t>
        <a:bodyPr/>
        <a:lstStyle/>
        <a:p>
          <a:r>
            <a:rPr lang="en-US" dirty="0"/>
            <a:t>Resource Profiling</a:t>
          </a:r>
        </a:p>
      </dgm:t>
    </dgm:pt>
    <dgm:pt modelId="{0A751A94-AD61-488B-8836-786F24D378A5}" type="parTrans" cxnId="{6B4DBE2C-F8F4-461F-8951-184367D0939F}">
      <dgm:prSet/>
      <dgm:spPr/>
      <dgm:t>
        <a:bodyPr/>
        <a:lstStyle/>
        <a:p>
          <a:endParaRPr lang="en-US"/>
        </a:p>
      </dgm:t>
    </dgm:pt>
    <dgm:pt modelId="{27ED365E-F84F-4D01-8718-E3D3C3D07E25}" type="sibTrans" cxnId="{6B4DBE2C-F8F4-461F-8951-184367D0939F}">
      <dgm:prSet/>
      <dgm:spPr/>
      <dgm:t>
        <a:bodyPr/>
        <a:lstStyle/>
        <a:p>
          <a:endParaRPr lang="en-US"/>
        </a:p>
      </dgm:t>
    </dgm:pt>
    <dgm:pt modelId="{3B70C6E5-D561-4A4B-968D-FBD42791581F}">
      <dgm:prSet phldrT="[Text]"/>
      <dgm:spPr>
        <a:solidFill>
          <a:srgbClr val="654F35"/>
        </a:solidFill>
      </dgm:spPr>
      <dgm:t>
        <a:bodyPr/>
        <a:lstStyle/>
        <a:p>
          <a:r>
            <a:rPr lang="en-US" dirty="0"/>
            <a:t>Risk Assessment</a:t>
          </a:r>
        </a:p>
      </dgm:t>
    </dgm:pt>
    <dgm:pt modelId="{A3E2F041-D3F9-4630-988B-116FEDB3825E}" type="parTrans" cxnId="{12B764F1-4B86-4619-8ADB-AA1BE6E87D08}">
      <dgm:prSet/>
      <dgm:spPr/>
      <dgm:t>
        <a:bodyPr/>
        <a:lstStyle/>
        <a:p>
          <a:endParaRPr lang="en-US"/>
        </a:p>
      </dgm:t>
    </dgm:pt>
    <dgm:pt modelId="{5D269346-922E-4447-8885-9B15F93855A9}" type="sibTrans" cxnId="{12B764F1-4B86-4619-8ADB-AA1BE6E87D08}">
      <dgm:prSet/>
      <dgm:spPr/>
      <dgm:t>
        <a:bodyPr/>
        <a:lstStyle/>
        <a:p>
          <a:endParaRPr lang="en-US"/>
        </a:p>
      </dgm:t>
    </dgm:pt>
    <dgm:pt modelId="{08ACE524-F7E8-46BB-9D22-341BF8FE6F65}">
      <dgm:prSet phldrT="[Text]"/>
      <dgm:spPr>
        <a:solidFill>
          <a:schemeClr val="bg1">
            <a:lumMod val="75000"/>
          </a:schemeClr>
        </a:solidFill>
      </dgm:spPr>
      <dgm:t>
        <a:bodyPr/>
        <a:lstStyle/>
        <a:p>
          <a:r>
            <a:rPr lang="en-US" dirty="0"/>
            <a:t>Risk Evaluation</a:t>
          </a:r>
        </a:p>
      </dgm:t>
    </dgm:pt>
    <dgm:pt modelId="{380D411F-FBAA-40C7-B6F8-9902A3C1CCA0}" type="parTrans" cxnId="{4FBF9268-0115-4195-A7CE-342239E480BC}">
      <dgm:prSet/>
      <dgm:spPr/>
      <dgm:t>
        <a:bodyPr/>
        <a:lstStyle/>
        <a:p>
          <a:endParaRPr lang="en-US"/>
        </a:p>
      </dgm:t>
    </dgm:pt>
    <dgm:pt modelId="{95F50E7C-2DAE-425A-AB4E-AA5D152EBE28}" type="sibTrans" cxnId="{4FBF9268-0115-4195-A7CE-342239E480BC}">
      <dgm:prSet/>
      <dgm:spPr/>
      <dgm:t>
        <a:bodyPr/>
        <a:lstStyle/>
        <a:p>
          <a:endParaRPr lang="en-US"/>
        </a:p>
      </dgm:t>
    </dgm:pt>
    <dgm:pt modelId="{E19AD6B8-84D5-490D-8629-876F533EAC4E}">
      <dgm:prSet phldrT="[Text]"/>
      <dgm:spPr>
        <a:solidFill>
          <a:schemeClr val="bg1">
            <a:lumMod val="75000"/>
          </a:schemeClr>
        </a:solidFill>
      </dgm:spPr>
      <dgm:t>
        <a:bodyPr/>
        <a:lstStyle/>
        <a:p>
          <a:r>
            <a:rPr lang="en-US" dirty="0"/>
            <a:t>Document</a:t>
          </a:r>
        </a:p>
      </dgm:t>
    </dgm:pt>
    <dgm:pt modelId="{8C2BDAFB-F383-4182-A542-AD65E7578A3A}" type="parTrans" cxnId="{C31618A2-2E30-4C44-93A8-91E7C77BE69B}">
      <dgm:prSet/>
      <dgm:spPr/>
      <dgm:t>
        <a:bodyPr/>
        <a:lstStyle/>
        <a:p>
          <a:endParaRPr lang="en-US"/>
        </a:p>
      </dgm:t>
    </dgm:pt>
    <dgm:pt modelId="{4EC6DAB3-F492-4E43-B074-D89EFBA25CE8}" type="sibTrans" cxnId="{C31618A2-2E30-4C44-93A8-91E7C77BE69B}">
      <dgm:prSet/>
      <dgm:spPr/>
      <dgm:t>
        <a:bodyPr/>
        <a:lstStyle/>
        <a:p>
          <a:endParaRPr lang="en-US"/>
        </a:p>
      </dgm:t>
    </dgm:pt>
    <dgm:pt modelId="{B83F3F7F-83A9-4D1E-87B0-C146EBC44216}">
      <dgm:prSet phldrT="[Text]"/>
      <dgm:spPr>
        <a:solidFill>
          <a:schemeClr val="bg1">
            <a:lumMod val="75000"/>
          </a:schemeClr>
        </a:solidFill>
      </dgm:spPr>
      <dgm:t>
        <a:bodyPr/>
        <a:lstStyle/>
        <a:p>
          <a:r>
            <a:rPr lang="en-US" dirty="0"/>
            <a:t>Risk Mitigation</a:t>
          </a:r>
        </a:p>
      </dgm:t>
    </dgm:pt>
    <dgm:pt modelId="{E6EC1707-E31E-41F4-9FEB-E63FD56531BE}" type="parTrans" cxnId="{BD1063E1-65C8-4E77-80B7-B2637F208A75}">
      <dgm:prSet/>
      <dgm:spPr/>
      <dgm:t>
        <a:bodyPr/>
        <a:lstStyle/>
        <a:p>
          <a:endParaRPr lang="en-US"/>
        </a:p>
      </dgm:t>
    </dgm:pt>
    <dgm:pt modelId="{F2D8A316-3C63-42D8-9626-067B43629B78}" type="sibTrans" cxnId="{BD1063E1-65C8-4E77-80B7-B2637F208A75}">
      <dgm:prSet/>
      <dgm:spPr/>
      <dgm:t>
        <a:bodyPr/>
        <a:lstStyle/>
        <a:p>
          <a:endParaRPr lang="en-US"/>
        </a:p>
      </dgm:t>
    </dgm:pt>
    <dgm:pt modelId="{E457F2A6-C532-4CF4-BC50-F0FDBCDEE776}">
      <dgm:prSet phldrT="[Text]"/>
      <dgm:spPr>
        <a:solidFill>
          <a:schemeClr val="bg1">
            <a:lumMod val="75000"/>
          </a:schemeClr>
        </a:solidFill>
      </dgm:spPr>
      <dgm:t>
        <a:bodyPr/>
        <a:lstStyle/>
        <a:p>
          <a:r>
            <a:rPr lang="en-US" dirty="0"/>
            <a:t>Validation</a:t>
          </a:r>
        </a:p>
      </dgm:t>
    </dgm:pt>
    <dgm:pt modelId="{D4BE72A6-81EC-48A1-B05C-FE39E48BBE88}" type="parTrans" cxnId="{A49E4B7D-7D61-42F3-9902-48DAB5FF3800}">
      <dgm:prSet/>
      <dgm:spPr/>
      <dgm:t>
        <a:bodyPr/>
        <a:lstStyle/>
        <a:p>
          <a:endParaRPr lang="en-US"/>
        </a:p>
      </dgm:t>
    </dgm:pt>
    <dgm:pt modelId="{E4F6C02A-21AD-4C31-8EDB-88B2C06070F3}" type="sibTrans" cxnId="{A49E4B7D-7D61-42F3-9902-48DAB5FF3800}">
      <dgm:prSet/>
      <dgm:spPr/>
      <dgm:t>
        <a:bodyPr/>
        <a:lstStyle/>
        <a:p>
          <a:endParaRPr lang="en-US"/>
        </a:p>
      </dgm:t>
    </dgm:pt>
    <dgm:pt modelId="{A8AF938C-4867-4722-9216-5DA38944958F}">
      <dgm:prSet phldrT="[Text]"/>
      <dgm:spPr>
        <a:solidFill>
          <a:schemeClr val="bg1">
            <a:lumMod val="75000"/>
          </a:schemeClr>
        </a:solidFill>
      </dgm:spPr>
      <dgm:t>
        <a:bodyPr/>
        <a:lstStyle/>
        <a:p>
          <a:r>
            <a:rPr lang="en-US" dirty="0"/>
            <a:t>Monitoring and Audit</a:t>
          </a:r>
        </a:p>
      </dgm:t>
    </dgm:pt>
    <dgm:pt modelId="{B78A35E4-E209-4147-875E-4915B8ABF278}" type="parTrans" cxnId="{EE0B712E-BA6E-4AB0-AB5D-42AF62374297}">
      <dgm:prSet/>
      <dgm:spPr/>
      <dgm:t>
        <a:bodyPr/>
        <a:lstStyle/>
        <a:p>
          <a:endParaRPr lang="en-US"/>
        </a:p>
      </dgm:t>
    </dgm:pt>
    <dgm:pt modelId="{D18B499D-A2F7-4BEC-8CB3-FBB1062024BD}" type="sibTrans" cxnId="{EE0B712E-BA6E-4AB0-AB5D-42AF62374297}">
      <dgm:prSet/>
      <dgm:spPr/>
      <dgm:t>
        <a:bodyPr/>
        <a:lstStyle/>
        <a:p>
          <a:endParaRPr lang="en-US"/>
        </a:p>
      </dgm:t>
    </dgm:pt>
    <dgm:pt modelId="{8F4AA8B9-601F-4FED-B49F-ADFA1265CF22}" type="pres">
      <dgm:prSet presAssocID="{38214977-AF90-4D9E-8B0B-EEA336E7A6AD}" presName="Name0" presStyleCnt="0">
        <dgm:presLayoutVars>
          <dgm:dir/>
          <dgm:resizeHandles val="exact"/>
        </dgm:presLayoutVars>
      </dgm:prSet>
      <dgm:spPr/>
    </dgm:pt>
    <dgm:pt modelId="{1F081EB4-46C5-4F24-BB11-554E2F82101F}" type="pres">
      <dgm:prSet presAssocID="{38214977-AF90-4D9E-8B0B-EEA336E7A6AD}" presName="cycle" presStyleCnt="0"/>
      <dgm:spPr/>
    </dgm:pt>
    <dgm:pt modelId="{9B627632-21B3-4D43-84FF-93E2E36DDCF2}" type="pres">
      <dgm:prSet presAssocID="{4E3C08A3-F290-42A4-B73A-87EEB1792CB6}" presName="nodeFirstNode" presStyleLbl="node1" presStyleIdx="0" presStyleCnt="7">
        <dgm:presLayoutVars>
          <dgm:bulletEnabled val="1"/>
        </dgm:presLayoutVars>
      </dgm:prSet>
      <dgm:spPr/>
    </dgm:pt>
    <dgm:pt modelId="{4E4EC265-ACCB-4A61-BFAF-6C6F44D37F12}" type="pres">
      <dgm:prSet presAssocID="{27ED365E-F84F-4D01-8718-E3D3C3D07E25}" presName="sibTransFirstNode" presStyleLbl="bgShp" presStyleIdx="0" presStyleCnt="1"/>
      <dgm:spPr/>
    </dgm:pt>
    <dgm:pt modelId="{AD843E40-36C1-4FA0-8270-265AA711E39E}" type="pres">
      <dgm:prSet presAssocID="{3B70C6E5-D561-4A4B-968D-FBD42791581F}" presName="nodeFollowingNodes" presStyleLbl="node1" presStyleIdx="1" presStyleCnt="7">
        <dgm:presLayoutVars>
          <dgm:bulletEnabled val="1"/>
        </dgm:presLayoutVars>
      </dgm:prSet>
      <dgm:spPr/>
    </dgm:pt>
    <dgm:pt modelId="{BEC189A7-78C7-4A99-8B07-BBA6B58ACB67}" type="pres">
      <dgm:prSet presAssocID="{08ACE524-F7E8-46BB-9D22-341BF8FE6F65}" presName="nodeFollowingNodes" presStyleLbl="node1" presStyleIdx="2" presStyleCnt="7">
        <dgm:presLayoutVars>
          <dgm:bulletEnabled val="1"/>
        </dgm:presLayoutVars>
      </dgm:prSet>
      <dgm:spPr/>
    </dgm:pt>
    <dgm:pt modelId="{F44FADC4-7852-4FAC-8B5E-29D6B510214A}" type="pres">
      <dgm:prSet presAssocID="{E19AD6B8-84D5-490D-8629-876F533EAC4E}" presName="nodeFollowingNodes" presStyleLbl="node1" presStyleIdx="3" presStyleCnt="7">
        <dgm:presLayoutVars>
          <dgm:bulletEnabled val="1"/>
        </dgm:presLayoutVars>
      </dgm:prSet>
      <dgm:spPr/>
    </dgm:pt>
    <dgm:pt modelId="{09F9E267-8072-4212-99D8-281930AADC1D}" type="pres">
      <dgm:prSet presAssocID="{B83F3F7F-83A9-4D1E-87B0-C146EBC44216}" presName="nodeFollowingNodes" presStyleLbl="node1" presStyleIdx="4" presStyleCnt="7">
        <dgm:presLayoutVars>
          <dgm:bulletEnabled val="1"/>
        </dgm:presLayoutVars>
      </dgm:prSet>
      <dgm:spPr/>
    </dgm:pt>
    <dgm:pt modelId="{EE6AC677-E25F-4DFA-85AA-3776550184E2}" type="pres">
      <dgm:prSet presAssocID="{E457F2A6-C532-4CF4-BC50-F0FDBCDEE776}" presName="nodeFollowingNodes" presStyleLbl="node1" presStyleIdx="5" presStyleCnt="7">
        <dgm:presLayoutVars>
          <dgm:bulletEnabled val="1"/>
        </dgm:presLayoutVars>
      </dgm:prSet>
      <dgm:spPr/>
    </dgm:pt>
    <dgm:pt modelId="{8327014B-5510-43AB-88FC-730C9C05AE54}" type="pres">
      <dgm:prSet presAssocID="{A8AF938C-4867-4722-9216-5DA38944958F}" presName="nodeFollowingNodes" presStyleLbl="node1" presStyleIdx="6" presStyleCnt="7">
        <dgm:presLayoutVars>
          <dgm:bulletEnabled val="1"/>
        </dgm:presLayoutVars>
      </dgm:prSet>
      <dgm:spPr/>
    </dgm:pt>
  </dgm:ptLst>
  <dgm:cxnLst>
    <dgm:cxn modelId="{3F09F027-F3EA-4574-B833-DAE69EEB2DD9}" type="presOf" srcId="{E457F2A6-C532-4CF4-BC50-F0FDBCDEE776}" destId="{EE6AC677-E25F-4DFA-85AA-3776550184E2}" srcOrd="0" destOrd="0" presId="urn:microsoft.com/office/officeart/2005/8/layout/cycle3"/>
    <dgm:cxn modelId="{6B4DBE2C-F8F4-461F-8951-184367D0939F}" srcId="{38214977-AF90-4D9E-8B0B-EEA336E7A6AD}" destId="{4E3C08A3-F290-42A4-B73A-87EEB1792CB6}" srcOrd="0" destOrd="0" parTransId="{0A751A94-AD61-488B-8836-786F24D378A5}" sibTransId="{27ED365E-F84F-4D01-8718-E3D3C3D07E25}"/>
    <dgm:cxn modelId="{EE0B712E-BA6E-4AB0-AB5D-42AF62374297}" srcId="{38214977-AF90-4D9E-8B0B-EEA336E7A6AD}" destId="{A8AF938C-4867-4722-9216-5DA38944958F}" srcOrd="6" destOrd="0" parTransId="{B78A35E4-E209-4147-875E-4915B8ABF278}" sibTransId="{D18B499D-A2F7-4BEC-8CB3-FBB1062024BD}"/>
    <dgm:cxn modelId="{4FBF9268-0115-4195-A7CE-342239E480BC}" srcId="{38214977-AF90-4D9E-8B0B-EEA336E7A6AD}" destId="{08ACE524-F7E8-46BB-9D22-341BF8FE6F65}" srcOrd="2" destOrd="0" parTransId="{380D411F-FBAA-40C7-B6F8-9902A3C1CCA0}" sibTransId="{95F50E7C-2DAE-425A-AB4E-AA5D152EBE28}"/>
    <dgm:cxn modelId="{38822349-EE63-43EA-ACEB-25C720EC771C}" type="presOf" srcId="{3B70C6E5-D561-4A4B-968D-FBD42791581F}" destId="{AD843E40-36C1-4FA0-8270-265AA711E39E}" srcOrd="0" destOrd="0" presId="urn:microsoft.com/office/officeart/2005/8/layout/cycle3"/>
    <dgm:cxn modelId="{3F2E684F-546F-493A-BE5F-A09F2EB0FBBD}" type="presOf" srcId="{27ED365E-F84F-4D01-8718-E3D3C3D07E25}" destId="{4E4EC265-ACCB-4A61-BFAF-6C6F44D37F12}" srcOrd="0" destOrd="0" presId="urn:microsoft.com/office/officeart/2005/8/layout/cycle3"/>
    <dgm:cxn modelId="{956C7C79-2024-4ABC-9ED9-6CEEE06125C7}" type="presOf" srcId="{4E3C08A3-F290-42A4-B73A-87EEB1792CB6}" destId="{9B627632-21B3-4D43-84FF-93E2E36DDCF2}" srcOrd="0" destOrd="0" presId="urn:microsoft.com/office/officeart/2005/8/layout/cycle3"/>
    <dgm:cxn modelId="{A49E4B7D-7D61-42F3-9902-48DAB5FF3800}" srcId="{38214977-AF90-4D9E-8B0B-EEA336E7A6AD}" destId="{E457F2A6-C532-4CF4-BC50-F0FDBCDEE776}" srcOrd="5" destOrd="0" parTransId="{D4BE72A6-81EC-48A1-B05C-FE39E48BBE88}" sibTransId="{E4F6C02A-21AD-4C31-8EDB-88B2C06070F3}"/>
    <dgm:cxn modelId="{2AD3C383-03B1-4EBC-888C-F7477C2DB98A}" type="presOf" srcId="{38214977-AF90-4D9E-8B0B-EEA336E7A6AD}" destId="{8F4AA8B9-601F-4FED-B49F-ADFA1265CF22}" srcOrd="0" destOrd="0" presId="urn:microsoft.com/office/officeart/2005/8/layout/cycle3"/>
    <dgm:cxn modelId="{C31618A2-2E30-4C44-93A8-91E7C77BE69B}" srcId="{38214977-AF90-4D9E-8B0B-EEA336E7A6AD}" destId="{E19AD6B8-84D5-490D-8629-876F533EAC4E}" srcOrd="3" destOrd="0" parTransId="{8C2BDAFB-F383-4182-A542-AD65E7578A3A}" sibTransId="{4EC6DAB3-F492-4E43-B074-D89EFBA25CE8}"/>
    <dgm:cxn modelId="{39CA16A3-5BF0-4DA1-9C82-D7042EA7BF32}" type="presOf" srcId="{08ACE524-F7E8-46BB-9D22-341BF8FE6F65}" destId="{BEC189A7-78C7-4A99-8B07-BBA6B58ACB67}" srcOrd="0" destOrd="0" presId="urn:microsoft.com/office/officeart/2005/8/layout/cycle3"/>
    <dgm:cxn modelId="{718DD7B4-7D87-418C-806D-4C322E7D3A69}" type="presOf" srcId="{B83F3F7F-83A9-4D1E-87B0-C146EBC44216}" destId="{09F9E267-8072-4212-99D8-281930AADC1D}" srcOrd="0" destOrd="0" presId="urn:microsoft.com/office/officeart/2005/8/layout/cycle3"/>
    <dgm:cxn modelId="{08BF41E1-7D67-480E-9D35-50821001129C}" type="presOf" srcId="{E19AD6B8-84D5-490D-8629-876F533EAC4E}" destId="{F44FADC4-7852-4FAC-8B5E-29D6B510214A}" srcOrd="0" destOrd="0" presId="urn:microsoft.com/office/officeart/2005/8/layout/cycle3"/>
    <dgm:cxn modelId="{BD1063E1-65C8-4E77-80B7-B2637F208A75}" srcId="{38214977-AF90-4D9E-8B0B-EEA336E7A6AD}" destId="{B83F3F7F-83A9-4D1E-87B0-C146EBC44216}" srcOrd="4" destOrd="0" parTransId="{E6EC1707-E31E-41F4-9FEB-E63FD56531BE}" sibTransId="{F2D8A316-3C63-42D8-9626-067B43629B78}"/>
    <dgm:cxn modelId="{12B764F1-4B86-4619-8ADB-AA1BE6E87D08}" srcId="{38214977-AF90-4D9E-8B0B-EEA336E7A6AD}" destId="{3B70C6E5-D561-4A4B-968D-FBD42791581F}" srcOrd="1" destOrd="0" parTransId="{A3E2F041-D3F9-4630-988B-116FEDB3825E}" sibTransId="{5D269346-922E-4447-8885-9B15F93855A9}"/>
    <dgm:cxn modelId="{A75889FB-4DD2-4E93-B817-09E88AA2DDCA}" type="presOf" srcId="{A8AF938C-4867-4722-9216-5DA38944958F}" destId="{8327014B-5510-43AB-88FC-730C9C05AE54}" srcOrd="0" destOrd="0" presId="urn:microsoft.com/office/officeart/2005/8/layout/cycle3"/>
    <dgm:cxn modelId="{2B1B6671-742A-49DF-B719-859A73DBBC16}" type="presParOf" srcId="{8F4AA8B9-601F-4FED-B49F-ADFA1265CF22}" destId="{1F081EB4-46C5-4F24-BB11-554E2F82101F}" srcOrd="0" destOrd="0" presId="urn:microsoft.com/office/officeart/2005/8/layout/cycle3"/>
    <dgm:cxn modelId="{F9E2ABD9-CD30-44B3-8C9B-F3F0629A4314}" type="presParOf" srcId="{1F081EB4-46C5-4F24-BB11-554E2F82101F}" destId="{9B627632-21B3-4D43-84FF-93E2E36DDCF2}" srcOrd="0" destOrd="0" presId="urn:microsoft.com/office/officeart/2005/8/layout/cycle3"/>
    <dgm:cxn modelId="{6F8F6BE9-6C3E-4BDF-B784-4CB21F5CD1FE}" type="presParOf" srcId="{1F081EB4-46C5-4F24-BB11-554E2F82101F}" destId="{4E4EC265-ACCB-4A61-BFAF-6C6F44D37F12}" srcOrd="1" destOrd="0" presId="urn:microsoft.com/office/officeart/2005/8/layout/cycle3"/>
    <dgm:cxn modelId="{B9AF35BA-9AB9-453B-902F-CC70A51050AA}" type="presParOf" srcId="{1F081EB4-46C5-4F24-BB11-554E2F82101F}" destId="{AD843E40-36C1-4FA0-8270-265AA711E39E}" srcOrd="2" destOrd="0" presId="urn:microsoft.com/office/officeart/2005/8/layout/cycle3"/>
    <dgm:cxn modelId="{C5A4A3D7-F3B4-48A2-9D14-06E508E08E84}" type="presParOf" srcId="{1F081EB4-46C5-4F24-BB11-554E2F82101F}" destId="{BEC189A7-78C7-4A99-8B07-BBA6B58ACB67}" srcOrd="3" destOrd="0" presId="urn:microsoft.com/office/officeart/2005/8/layout/cycle3"/>
    <dgm:cxn modelId="{CD24B2F9-92A9-4015-8B82-F1B720A961FD}" type="presParOf" srcId="{1F081EB4-46C5-4F24-BB11-554E2F82101F}" destId="{F44FADC4-7852-4FAC-8B5E-29D6B510214A}" srcOrd="4" destOrd="0" presId="urn:microsoft.com/office/officeart/2005/8/layout/cycle3"/>
    <dgm:cxn modelId="{6EDB74BD-931D-48F3-90CB-D55B63ABFB3A}" type="presParOf" srcId="{1F081EB4-46C5-4F24-BB11-554E2F82101F}" destId="{09F9E267-8072-4212-99D8-281930AADC1D}" srcOrd="5" destOrd="0" presId="urn:microsoft.com/office/officeart/2005/8/layout/cycle3"/>
    <dgm:cxn modelId="{3AA37A2F-F70B-43B7-9DF9-BD36F57ED6FC}" type="presParOf" srcId="{1F081EB4-46C5-4F24-BB11-554E2F82101F}" destId="{EE6AC677-E25F-4DFA-85AA-3776550184E2}" srcOrd="6" destOrd="0" presId="urn:microsoft.com/office/officeart/2005/8/layout/cycle3"/>
    <dgm:cxn modelId="{D762CE37-9771-4AE4-8314-E89A1C79F151}" type="presParOf" srcId="{1F081EB4-46C5-4F24-BB11-554E2F82101F}" destId="{8327014B-5510-43AB-88FC-730C9C05AE54}" srcOrd="7"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8214977-AF90-4D9E-8B0B-EEA336E7A6A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4E3C08A3-F290-42A4-B73A-87EEB1792CB6}">
      <dgm:prSet phldrT="[Text]"/>
      <dgm:spPr>
        <a:solidFill>
          <a:schemeClr val="bg1">
            <a:lumMod val="75000"/>
          </a:schemeClr>
        </a:solidFill>
      </dgm:spPr>
      <dgm:t>
        <a:bodyPr/>
        <a:lstStyle/>
        <a:p>
          <a:r>
            <a:rPr lang="en-US" dirty="0"/>
            <a:t>Resource Profiling</a:t>
          </a:r>
        </a:p>
      </dgm:t>
    </dgm:pt>
    <dgm:pt modelId="{0A751A94-AD61-488B-8836-786F24D378A5}" type="parTrans" cxnId="{6B4DBE2C-F8F4-461F-8951-184367D0939F}">
      <dgm:prSet/>
      <dgm:spPr/>
      <dgm:t>
        <a:bodyPr/>
        <a:lstStyle/>
        <a:p>
          <a:endParaRPr lang="en-US"/>
        </a:p>
      </dgm:t>
    </dgm:pt>
    <dgm:pt modelId="{27ED365E-F84F-4D01-8718-E3D3C3D07E25}" type="sibTrans" cxnId="{6B4DBE2C-F8F4-461F-8951-184367D0939F}">
      <dgm:prSet/>
      <dgm:spPr/>
      <dgm:t>
        <a:bodyPr/>
        <a:lstStyle/>
        <a:p>
          <a:endParaRPr lang="en-US"/>
        </a:p>
      </dgm:t>
    </dgm:pt>
    <dgm:pt modelId="{3B70C6E5-D561-4A4B-968D-FBD42791581F}">
      <dgm:prSet phldrT="[Text]"/>
      <dgm:spPr>
        <a:solidFill>
          <a:schemeClr val="bg1">
            <a:lumMod val="75000"/>
          </a:schemeClr>
        </a:solidFill>
      </dgm:spPr>
      <dgm:t>
        <a:bodyPr/>
        <a:lstStyle/>
        <a:p>
          <a:r>
            <a:rPr lang="en-US" dirty="0"/>
            <a:t>Risk Assessment</a:t>
          </a:r>
        </a:p>
      </dgm:t>
    </dgm:pt>
    <dgm:pt modelId="{A3E2F041-D3F9-4630-988B-116FEDB3825E}" type="parTrans" cxnId="{12B764F1-4B86-4619-8ADB-AA1BE6E87D08}">
      <dgm:prSet/>
      <dgm:spPr/>
      <dgm:t>
        <a:bodyPr/>
        <a:lstStyle/>
        <a:p>
          <a:endParaRPr lang="en-US"/>
        </a:p>
      </dgm:t>
    </dgm:pt>
    <dgm:pt modelId="{5D269346-922E-4447-8885-9B15F93855A9}" type="sibTrans" cxnId="{12B764F1-4B86-4619-8ADB-AA1BE6E87D08}">
      <dgm:prSet/>
      <dgm:spPr/>
      <dgm:t>
        <a:bodyPr/>
        <a:lstStyle/>
        <a:p>
          <a:endParaRPr lang="en-US"/>
        </a:p>
      </dgm:t>
    </dgm:pt>
    <dgm:pt modelId="{08ACE524-F7E8-46BB-9D22-341BF8FE6F65}">
      <dgm:prSet phldrT="[Text]"/>
      <dgm:spPr>
        <a:solidFill>
          <a:srgbClr val="C00000"/>
        </a:solidFill>
      </dgm:spPr>
      <dgm:t>
        <a:bodyPr/>
        <a:lstStyle/>
        <a:p>
          <a:r>
            <a:rPr lang="en-US" dirty="0"/>
            <a:t>Risk Evaluation</a:t>
          </a:r>
        </a:p>
      </dgm:t>
    </dgm:pt>
    <dgm:pt modelId="{380D411F-FBAA-40C7-B6F8-9902A3C1CCA0}" type="parTrans" cxnId="{4FBF9268-0115-4195-A7CE-342239E480BC}">
      <dgm:prSet/>
      <dgm:spPr/>
      <dgm:t>
        <a:bodyPr/>
        <a:lstStyle/>
        <a:p>
          <a:endParaRPr lang="en-US"/>
        </a:p>
      </dgm:t>
    </dgm:pt>
    <dgm:pt modelId="{95F50E7C-2DAE-425A-AB4E-AA5D152EBE28}" type="sibTrans" cxnId="{4FBF9268-0115-4195-A7CE-342239E480BC}">
      <dgm:prSet/>
      <dgm:spPr/>
      <dgm:t>
        <a:bodyPr/>
        <a:lstStyle/>
        <a:p>
          <a:endParaRPr lang="en-US"/>
        </a:p>
      </dgm:t>
    </dgm:pt>
    <dgm:pt modelId="{E19AD6B8-84D5-490D-8629-876F533EAC4E}">
      <dgm:prSet phldrT="[Text]"/>
      <dgm:spPr>
        <a:solidFill>
          <a:schemeClr val="bg1">
            <a:lumMod val="75000"/>
          </a:schemeClr>
        </a:solidFill>
      </dgm:spPr>
      <dgm:t>
        <a:bodyPr/>
        <a:lstStyle/>
        <a:p>
          <a:r>
            <a:rPr lang="en-US" dirty="0"/>
            <a:t>Document</a:t>
          </a:r>
        </a:p>
      </dgm:t>
    </dgm:pt>
    <dgm:pt modelId="{8C2BDAFB-F383-4182-A542-AD65E7578A3A}" type="parTrans" cxnId="{C31618A2-2E30-4C44-93A8-91E7C77BE69B}">
      <dgm:prSet/>
      <dgm:spPr/>
      <dgm:t>
        <a:bodyPr/>
        <a:lstStyle/>
        <a:p>
          <a:endParaRPr lang="en-US"/>
        </a:p>
      </dgm:t>
    </dgm:pt>
    <dgm:pt modelId="{4EC6DAB3-F492-4E43-B074-D89EFBA25CE8}" type="sibTrans" cxnId="{C31618A2-2E30-4C44-93A8-91E7C77BE69B}">
      <dgm:prSet/>
      <dgm:spPr/>
      <dgm:t>
        <a:bodyPr/>
        <a:lstStyle/>
        <a:p>
          <a:endParaRPr lang="en-US"/>
        </a:p>
      </dgm:t>
    </dgm:pt>
    <dgm:pt modelId="{B83F3F7F-83A9-4D1E-87B0-C146EBC44216}">
      <dgm:prSet phldrT="[Text]"/>
      <dgm:spPr>
        <a:solidFill>
          <a:schemeClr val="bg1">
            <a:lumMod val="75000"/>
          </a:schemeClr>
        </a:solidFill>
      </dgm:spPr>
      <dgm:t>
        <a:bodyPr/>
        <a:lstStyle/>
        <a:p>
          <a:r>
            <a:rPr lang="en-US" dirty="0"/>
            <a:t>Risk Mitigation</a:t>
          </a:r>
        </a:p>
      </dgm:t>
    </dgm:pt>
    <dgm:pt modelId="{E6EC1707-E31E-41F4-9FEB-E63FD56531BE}" type="parTrans" cxnId="{BD1063E1-65C8-4E77-80B7-B2637F208A75}">
      <dgm:prSet/>
      <dgm:spPr/>
      <dgm:t>
        <a:bodyPr/>
        <a:lstStyle/>
        <a:p>
          <a:endParaRPr lang="en-US"/>
        </a:p>
      </dgm:t>
    </dgm:pt>
    <dgm:pt modelId="{F2D8A316-3C63-42D8-9626-067B43629B78}" type="sibTrans" cxnId="{BD1063E1-65C8-4E77-80B7-B2637F208A75}">
      <dgm:prSet/>
      <dgm:spPr/>
      <dgm:t>
        <a:bodyPr/>
        <a:lstStyle/>
        <a:p>
          <a:endParaRPr lang="en-US"/>
        </a:p>
      </dgm:t>
    </dgm:pt>
    <dgm:pt modelId="{E457F2A6-C532-4CF4-BC50-F0FDBCDEE776}">
      <dgm:prSet phldrT="[Text]"/>
      <dgm:spPr>
        <a:solidFill>
          <a:schemeClr val="bg1">
            <a:lumMod val="75000"/>
          </a:schemeClr>
        </a:solidFill>
      </dgm:spPr>
      <dgm:t>
        <a:bodyPr/>
        <a:lstStyle/>
        <a:p>
          <a:r>
            <a:rPr lang="en-US" dirty="0"/>
            <a:t>Validation</a:t>
          </a:r>
        </a:p>
      </dgm:t>
    </dgm:pt>
    <dgm:pt modelId="{D4BE72A6-81EC-48A1-B05C-FE39E48BBE88}" type="parTrans" cxnId="{A49E4B7D-7D61-42F3-9902-48DAB5FF3800}">
      <dgm:prSet/>
      <dgm:spPr/>
      <dgm:t>
        <a:bodyPr/>
        <a:lstStyle/>
        <a:p>
          <a:endParaRPr lang="en-US"/>
        </a:p>
      </dgm:t>
    </dgm:pt>
    <dgm:pt modelId="{E4F6C02A-21AD-4C31-8EDB-88B2C06070F3}" type="sibTrans" cxnId="{A49E4B7D-7D61-42F3-9902-48DAB5FF3800}">
      <dgm:prSet/>
      <dgm:spPr/>
      <dgm:t>
        <a:bodyPr/>
        <a:lstStyle/>
        <a:p>
          <a:endParaRPr lang="en-US"/>
        </a:p>
      </dgm:t>
    </dgm:pt>
    <dgm:pt modelId="{A8AF938C-4867-4722-9216-5DA38944958F}">
      <dgm:prSet phldrT="[Text]"/>
      <dgm:spPr>
        <a:solidFill>
          <a:schemeClr val="bg1">
            <a:lumMod val="75000"/>
          </a:schemeClr>
        </a:solidFill>
      </dgm:spPr>
      <dgm:t>
        <a:bodyPr/>
        <a:lstStyle/>
        <a:p>
          <a:r>
            <a:rPr lang="en-US" dirty="0"/>
            <a:t>Monitoring and Audit</a:t>
          </a:r>
        </a:p>
      </dgm:t>
    </dgm:pt>
    <dgm:pt modelId="{B78A35E4-E209-4147-875E-4915B8ABF278}" type="parTrans" cxnId="{EE0B712E-BA6E-4AB0-AB5D-42AF62374297}">
      <dgm:prSet/>
      <dgm:spPr/>
      <dgm:t>
        <a:bodyPr/>
        <a:lstStyle/>
        <a:p>
          <a:endParaRPr lang="en-US"/>
        </a:p>
      </dgm:t>
    </dgm:pt>
    <dgm:pt modelId="{D18B499D-A2F7-4BEC-8CB3-FBB1062024BD}" type="sibTrans" cxnId="{EE0B712E-BA6E-4AB0-AB5D-42AF62374297}">
      <dgm:prSet/>
      <dgm:spPr/>
      <dgm:t>
        <a:bodyPr/>
        <a:lstStyle/>
        <a:p>
          <a:endParaRPr lang="en-US"/>
        </a:p>
      </dgm:t>
    </dgm:pt>
    <dgm:pt modelId="{8F4AA8B9-601F-4FED-B49F-ADFA1265CF22}" type="pres">
      <dgm:prSet presAssocID="{38214977-AF90-4D9E-8B0B-EEA336E7A6AD}" presName="Name0" presStyleCnt="0">
        <dgm:presLayoutVars>
          <dgm:dir/>
          <dgm:resizeHandles val="exact"/>
        </dgm:presLayoutVars>
      </dgm:prSet>
      <dgm:spPr/>
    </dgm:pt>
    <dgm:pt modelId="{1F081EB4-46C5-4F24-BB11-554E2F82101F}" type="pres">
      <dgm:prSet presAssocID="{38214977-AF90-4D9E-8B0B-EEA336E7A6AD}" presName="cycle" presStyleCnt="0"/>
      <dgm:spPr/>
    </dgm:pt>
    <dgm:pt modelId="{9B627632-21B3-4D43-84FF-93E2E36DDCF2}" type="pres">
      <dgm:prSet presAssocID="{4E3C08A3-F290-42A4-B73A-87EEB1792CB6}" presName="nodeFirstNode" presStyleLbl="node1" presStyleIdx="0" presStyleCnt="7">
        <dgm:presLayoutVars>
          <dgm:bulletEnabled val="1"/>
        </dgm:presLayoutVars>
      </dgm:prSet>
      <dgm:spPr/>
    </dgm:pt>
    <dgm:pt modelId="{4E4EC265-ACCB-4A61-BFAF-6C6F44D37F12}" type="pres">
      <dgm:prSet presAssocID="{27ED365E-F84F-4D01-8718-E3D3C3D07E25}" presName="sibTransFirstNode" presStyleLbl="bgShp" presStyleIdx="0" presStyleCnt="1"/>
      <dgm:spPr/>
    </dgm:pt>
    <dgm:pt modelId="{AD843E40-36C1-4FA0-8270-265AA711E39E}" type="pres">
      <dgm:prSet presAssocID="{3B70C6E5-D561-4A4B-968D-FBD42791581F}" presName="nodeFollowingNodes" presStyleLbl="node1" presStyleIdx="1" presStyleCnt="7">
        <dgm:presLayoutVars>
          <dgm:bulletEnabled val="1"/>
        </dgm:presLayoutVars>
      </dgm:prSet>
      <dgm:spPr/>
    </dgm:pt>
    <dgm:pt modelId="{BEC189A7-78C7-4A99-8B07-BBA6B58ACB67}" type="pres">
      <dgm:prSet presAssocID="{08ACE524-F7E8-46BB-9D22-341BF8FE6F65}" presName="nodeFollowingNodes" presStyleLbl="node1" presStyleIdx="2" presStyleCnt="7">
        <dgm:presLayoutVars>
          <dgm:bulletEnabled val="1"/>
        </dgm:presLayoutVars>
      </dgm:prSet>
      <dgm:spPr/>
    </dgm:pt>
    <dgm:pt modelId="{F44FADC4-7852-4FAC-8B5E-29D6B510214A}" type="pres">
      <dgm:prSet presAssocID="{E19AD6B8-84D5-490D-8629-876F533EAC4E}" presName="nodeFollowingNodes" presStyleLbl="node1" presStyleIdx="3" presStyleCnt="7">
        <dgm:presLayoutVars>
          <dgm:bulletEnabled val="1"/>
        </dgm:presLayoutVars>
      </dgm:prSet>
      <dgm:spPr/>
    </dgm:pt>
    <dgm:pt modelId="{09F9E267-8072-4212-99D8-281930AADC1D}" type="pres">
      <dgm:prSet presAssocID="{B83F3F7F-83A9-4D1E-87B0-C146EBC44216}" presName="nodeFollowingNodes" presStyleLbl="node1" presStyleIdx="4" presStyleCnt="7">
        <dgm:presLayoutVars>
          <dgm:bulletEnabled val="1"/>
        </dgm:presLayoutVars>
      </dgm:prSet>
      <dgm:spPr/>
    </dgm:pt>
    <dgm:pt modelId="{EE6AC677-E25F-4DFA-85AA-3776550184E2}" type="pres">
      <dgm:prSet presAssocID="{E457F2A6-C532-4CF4-BC50-F0FDBCDEE776}" presName="nodeFollowingNodes" presStyleLbl="node1" presStyleIdx="5" presStyleCnt="7">
        <dgm:presLayoutVars>
          <dgm:bulletEnabled val="1"/>
        </dgm:presLayoutVars>
      </dgm:prSet>
      <dgm:spPr/>
    </dgm:pt>
    <dgm:pt modelId="{8327014B-5510-43AB-88FC-730C9C05AE54}" type="pres">
      <dgm:prSet presAssocID="{A8AF938C-4867-4722-9216-5DA38944958F}" presName="nodeFollowingNodes" presStyleLbl="node1" presStyleIdx="6" presStyleCnt="7">
        <dgm:presLayoutVars>
          <dgm:bulletEnabled val="1"/>
        </dgm:presLayoutVars>
      </dgm:prSet>
      <dgm:spPr/>
    </dgm:pt>
  </dgm:ptLst>
  <dgm:cxnLst>
    <dgm:cxn modelId="{3F09F027-F3EA-4574-B833-DAE69EEB2DD9}" type="presOf" srcId="{E457F2A6-C532-4CF4-BC50-F0FDBCDEE776}" destId="{EE6AC677-E25F-4DFA-85AA-3776550184E2}" srcOrd="0" destOrd="0" presId="urn:microsoft.com/office/officeart/2005/8/layout/cycle3"/>
    <dgm:cxn modelId="{6B4DBE2C-F8F4-461F-8951-184367D0939F}" srcId="{38214977-AF90-4D9E-8B0B-EEA336E7A6AD}" destId="{4E3C08A3-F290-42A4-B73A-87EEB1792CB6}" srcOrd="0" destOrd="0" parTransId="{0A751A94-AD61-488B-8836-786F24D378A5}" sibTransId="{27ED365E-F84F-4D01-8718-E3D3C3D07E25}"/>
    <dgm:cxn modelId="{EE0B712E-BA6E-4AB0-AB5D-42AF62374297}" srcId="{38214977-AF90-4D9E-8B0B-EEA336E7A6AD}" destId="{A8AF938C-4867-4722-9216-5DA38944958F}" srcOrd="6" destOrd="0" parTransId="{B78A35E4-E209-4147-875E-4915B8ABF278}" sibTransId="{D18B499D-A2F7-4BEC-8CB3-FBB1062024BD}"/>
    <dgm:cxn modelId="{4FBF9268-0115-4195-A7CE-342239E480BC}" srcId="{38214977-AF90-4D9E-8B0B-EEA336E7A6AD}" destId="{08ACE524-F7E8-46BB-9D22-341BF8FE6F65}" srcOrd="2" destOrd="0" parTransId="{380D411F-FBAA-40C7-B6F8-9902A3C1CCA0}" sibTransId="{95F50E7C-2DAE-425A-AB4E-AA5D152EBE28}"/>
    <dgm:cxn modelId="{38822349-EE63-43EA-ACEB-25C720EC771C}" type="presOf" srcId="{3B70C6E5-D561-4A4B-968D-FBD42791581F}" destId="{AD843E40-36C1-4FA0-8270-265AA711E39E}" srcOrd="0" destOrd="0" presId="urn:microsoft.com/office/officeart/2005/8/layout/cycle3"/>
    <dgm:cxn modelId="{3F2E684F-546F-493A-BE5F-A09F2EB0FBBD}" type="presOf" srcId="{27ED365E-F84F-4D01-8718-E3D3C3D07E25}" destId="{4E4EC265-ACCB-4A61-BFAF-6C6F44D37F12}" srcOrd="0" destOrd="0" presId="urn:microsoft.com/office/officeart/2005/8/layout/cycle3"/>
    <dgm:cxn modelId="{956C7C79-2024-4ABC-9ED9-6CEEE06125C7}" type="presOf" srcId="{4E3C08A3-F290-42A4-B73A-87EEB1792CB6}" destId="{9B627632-21B3-4D43-84FF-93E2E36DDCF2}" srcOrd="0" destOrd="0" presId="urn:microsoft.com/office/officeart/2005/8/layout/cycle3"/>
    <dgm:cxn modelId="{A49E4B7D-7D61-42F3-9902-48DAB5FF3800}" srcId="{38214977-AF90-4D9E-8B0B-EEA336E7A6AD}" destId="{E457F2A6-C532-4CF4-BC50-F0FDBCDEE776}" srcOrd="5" destOrd="0" parTransId="{D4BE72A6-81EC-48A1-B05C-FE39E48BBE88}" sibTransId="{E4F6C02A-21AD-4C31-8EDB-88B2C06070F3}"/>
    <dgm:cxn modelId="{2AD3C383-03B1-4EBC-888C-F7477C2DB98A}" type="presOf" srcId="{38214977-AF90-4D9E-8B0B-EEA336E7A6AD}" destId="{8F4AA8B9-601F-4FED-B49F-ADFA1265CF22}" srcOrd="0" destOrd="0" presId="urn:microsoft.com/office/officeart/2005/8/layout/cycle3"/>
    <dgm:cxn modelId="{C31618A2-2E30-4C44-93A8-91E7C77BE69B}" srcId="{38214977-AF90-4D9E-8B0B-EEA336E7A6AD}" destId="{E19AD6B8-84D5-490D-8629-876F533EAC4E}" srcOrd="3" destOrd="0" parTransId="{8C2BDAFB-F383-4182-A542-AD65E7578A3A}" sibTransId="{4EC6DAB3-F492-4E43-B074-D89EFBA25CE8}"/>
    <dgm:cxn modelId="{39CA16A3-5BF0-4DA1-9C82-D7042EA7BF32}" type="presOf" srcId="{08ACE524-F7E8-46BB-9D22-341BF8FE6F65}" destId="{BEC189A7-78C7-4A99-8B07-BBA6B58ACB67}" srcOrd="0" destOrd="0" presId="urn:microsoft.com/office/officeart/2005/8/layout/cycle3"/>
    <dgm:cxn modelId="{718DD7B4-7D87-418C-806D-4C322E7D3A69}" type="presOf" srcId="{B83F3F7F-83A9-4D1E-87B0-C146EBC44216}" destId="{09F9E267-8072-4212-99D8-281930AADC1D}" srcOrd="0" destOrd="0" presId="urn:microsoft.com/office/officeart/2005/8/layout/cycle3"/>
    <dgm:cxn modelId="{08BF41E1-7D67-480E-9D35-50821001129C}" type="presOf" srcId="{E19AD6B8-84D5-490D-8629-876F533EAC4E}" destId="{F44FADC4-7852-4FAC-8B5E-29D6B510214A}" srcOrd="0" destOrd="0" presId="urn:microsoft.com/office/officeart/2005/8/layout/cycle3"/>
    <dgm:cxn modelId="{BD1063E1-65C8-4E77-80B7-B2637F208A75}" srcId="{38214977-AF90-4D9E-8B0B-EEA336E7A6AD}" destId="{B83F3F7F-83A9-4D1E-87B0-C146EBC44216}" srcOrd="4" destOrd="0" parTransId="{E6EC1707-E31E-41F4-9FEB-E63FD56531BE}" sibTransId="{F2D8A316-3C63-42D8-9626-067B43629B78}"/>
    <dgm:cxn modelId="{12B764F1-4B86-4619-8ADB-AA1BE6E87D08}" srcId="{38214977-AF90-4D9E-8B0B-EEA336E7A6AD}" destId="{3B70C6E5-D561-4A4B-968D-FBD42791581F}" srcOrd="1" destOrd="0" parTransId="{A3E2F041-D3F9-4630-988B-116FEDB3825E}" sibTransId="{5D269346-922E-4447-8885-9B15F93855A9}"/>
    <dgm:cxn modelId="{A75889FB-4DD2-4E93-B817-09E88AA2DDCA}" type="presOf" srcId="{A8AF938C-4867-4722-9216-5DA38944958F}" destId="{8327014B-5510-43AB-88FC-730C9C05AE54}" srcOrd="0" destOrd="0" presId="urn:microsoft.com/office/officeart/2005/8/layout/cycle3"/>
    <dgm:cxn modelId="{2B1B6671-742A-49DF-B719-859A73DBBC16}" type="presParOf" srcId="{8F4AA8B9-601F-4FED-B49F-ADFA1265CF22}" destId="{1F081EB4-46C5-4F24-BB11-554E2F82101F}" srcOrd="0" destOrd="0" presId="urn:microsoft.com/office/officeart/2005/8/layout/cycle3"/>
    <dgm:cxn modelId="{F9E2ABD9-CD30-44B3-8C9B-F3F0629A4314}" type="presParOf" srcId="{1F081EB4-46C5-4F24-BB11-554E2F82101F}" destId="{9B627632-21B3-4D43-84FF-93E2E36DDCF2}" srcOrd="0" destOrd="0" presId="urn:microsoft.com/office/officeart/2005/8/layout/cycle3"/>
    <dgm:cxn modelId="{6F8F6BE9-6C3E-4BDF-B784-4CB21F5CD1FE}" type="presParOf" srcId="{1F081EB4-46C5-4F24-BB11-554E2F82101F}" destId="{4E4EC265-ACCB-4A61-BFAF-6C6F44D37F12}" srcOrd="1" destOrd="0" presId="urn:microsoft.com/office/officeart/2005/8/layout/cycle3"/>
    <dgm:cxn modelId="{B9AF35BA-9AB9-453B-902F-CC70A51050AA}" type="presParOf" srcId="{1F081EB4-46C5-4F24-BB11-554E2F82101F}" destId="{AD843E40-36C1-4FA0-8270-265AA711E39E}" srcOrd="2" destOrd="0" presId="urn:microsoft.com/office/officeart/2005/8/layout/cycle3"/>
    <dgm:cxn modelId="{C5A4A3D7-F3B4-48A2-9D14-06E508E08E84}" type="presParOf" srcId="{1F081EB4-46C5-4F24-BB11-554E2F82101F}" destId="{BEC189A7-78C7-4A99-8B07-BBA6B58ACB67}" srcOrd="3" destOrd="0" presId="urn:microsoft.com/office/officeart/2005/8/layout/cycle3"/>
    <dgm:cxn modelId="{CD24B2F9-92A9-4015-8B82-F1B720A961FD}" type="presParOf" srcId="{1F081EB4-46C5-4F24-BB11-554E2F82101F}" destId="{F44FADC4-7852-4FAC-8B5E-29D6B510214A}" srcOrd="4" destOrd="0" presId="urn:microsoft.com/office/officeart/2005/8/layout/cycle3"/>
    <dgm:cxn modelId="{6EDB74BD-931D-48F3-90CB-D55B63ABFB3A}" type="presParOf" srcId="{1F081EB4-46C5-4F24-BB11-554E2F82101F}" destId="{09F9E267-8072-4212-99D8-281930AADC1D}" srcOrd="5" destOrd="0" presId="urn:microsoft.com/office/officeart/2005/8/layout/cycle3"/>
    <dgm:cxn modelId="{3AA37A2F-F70B-43B7-9DF9-BD36F57ED6FC}" type="presParOf" srcId="{1F081EB4-46C5-4F24-BB11-554E2F82101F}" destId="{EE6AC677-E25F-4DFA-85AA-3776550184E2}" srcOrd="6" destOrd="0" presId="urn:microsoft.com/office/officeart/2005/8/layout/cycle3"/>
    <dgm:cxn modelId="{D762CE37-9771-4AE4-8314-E89A1C79F151}" type="presParOf" srcId="{1F081EB4-46C5-4F24-BB11-554E2F82101F}" destId="{8327014B-5510-43AB-88FC-730C9C05AE54}" srcOrd="7"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8214977-AF90-4D9E-8B0B-EEA336E7A6A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4E3C08A3-F290-42A4-B73A-87EEB1792CB6}">
      <dgm:prSet phldrT="[Text]"/>
      <dgm:spPr>
        <a:solidFill>
          <a:schemeClr val="bg1">
            <a:lumMod val="75000"/>
          </a:schemeClr>
        </a:solidFill>
      </dgm:spPr>
      <dgm:t>
        <a:bodyPr/>
        <a:lstStyle/>
        <a:p>
          <a:r>
            <a:rPr lang="en-US" dirty="0"/>
            <a:t>Resource Profiling</a:t>
          </a:r>
        </a:p>
      </dgm:t>
    </dgm:pt>
    <dgm:pt modelId="{0A751A94-AD61-488B-8836-786F24D378A5}" type="parTrans" cxnId="{6B4DBE2C-F8F4-461F-8951-184367D0939F}">
      <dgm:prSet/>
      <dgm:spPr/>
      <dgm:t>
        <a:bodyPr/>
        <a:lstStyle/>
        <a:p>
          <a:endParaRPr lang="en-US"/>
        </a:p>
      </dgm:t>
    </dgm:pt>
    <dgm:pt modelId="{27ED365E-F84F-4D01-8718-E3D3C3D07E25}" type="sibTrans" cxnId="{6B4DBE2C-F8F4-461F-8951-184367D0939F}">
      <dgm:prSet/>
      <dgm:spPr/>
      <dgm:t>
        <a:bodyPr/>
        <a:lstStyle/>
        <a:p>
          <a:endParaRPr lang="en-US"/>
        </a:p>
      </dgm:t>
    </dgm:pt>
    <dgm:pt modelId="{3B70C6E5-D561-4A4B-968D-FBD42791581F}">
      <dgm:prSet phldrT="[Text]"/>
      <dgm:spPr>
        <a:solidFill>
          <a:schemeClr val="bg1">
            <a:lumMod val="75000"/>
          </a:schemeClr>
        </a:solidFill>
      </dgm:spPr>
      <dgm:t>
        <a:bodyPr/>
        <a:lstStyle/>
        <a:p>
          <a:r>
            <a:rPr lang="en-US" dirty="0"/>
            <a:t>Risk Assessment</a:t>
          </a:r>
        </a:p>
      </dgm:t>
    </dgm:pt>
    <dgm:pt modelId="{A3E2F041-D3F9-4630-988B-116FEDB3825E}" type="parTrans" cxnId="{12B764F1-4B86-4619-8ADB-AA1BE6E87D08}">
      <dgm:prSet/>
      <dgm:spPr/>
      <dgm:t>
        <a:bodyPr/>
        <a:lstStyle/>
        <a:p>
          <a:endParaRPr lang="en-US"/>
        </a:p>
      </dgm:t>
    </dgm:pt>
    <dgm:pt modelId="{5D269346-922E-4447-8885-9B15F93855A9}" type="sibTrans" cxnId="{12B764F1-4B86-4619-8ADB-AA1BE6E87D08}">
      <dgm:prSet/>
      <dgm:spPr/>
      <dgm:t>
        <a:bodyPr/>
        <a:lstStyle/>
        <a:p>
          <a:endParaRPr lang="en-US"/>
        </a:p>
      </dgm:t>
    </dgm:pt>
    <dgm:pt modelId="{08ACE524-F7E8-46BB-9D22-341BF8FE6F65}">
      <dgm:prSet phldrT="[Text]"/>
      <dgm:spPr>
        <a:solidFill>
          <a:schemeClr val="bg1">
            <a:lumMod val="75000"/>
          </a:schemeClr>
        </a:solidFill>
      </dgm:spPr>
      <dgm:t>
        <a:bodyPr/>
        <a:lstStyle/>
        <a:p>
          <a:r>
            <a:rPr lang="en-US" dirty="0"/>
            <a:t>Risk Evaluation</a:t>
          </a:r>
        </a:p>
      </dgm:t>
    </dgm:pt>
    <dgm:pt modelId="{380D411F-FBAA-40C7-B6F8-9902A3C1CCA0}" type="parTrans" cxnId="{4FBF9268-0115-4195-A7CE-342239E480BC}">
      <dgm:prSet/>
      <dgm:spPr/>
      <dgm:t>
        <a:bodyPr/>
        <a:lstStyle/>
        <a:p>
          <a:endParaRPr lang="en-US"/>
        </a:p>
      </dgm:t>
    </dgm:pt>
    <dgm:pt modelId="{95F50E7C-2DAE-425A-AB4E-AA5D152EBE28}" type="sibTrans" cxnId="{4FBF9268-0115-4195-A7CE-342239E480BC}">
      <dgm:prSet/>
      <dgm:spPr/>
      <dgm:t>
        <a:bodyPr/>
        <a:lstStyle/>
        <a:p>
          <a:endParaRPr lang="en-US"/>
        </a:p>
      </dgm:t>
    </dgm:pt>
    <dgm:pt modelId="{E19AD6B8-84D5-490D-8629-876F533EAC4E}">
      <dgm:prSet phldrT="[Text]"/>
      <dgm:spPr>
        <a:solidFill>
          <a:schemeClr val="accent2">
            <a:lumMod val="50000"/>
          </a:schemeClr>
        </a:solidFill>
      </dgm:spPr>
      <dgm:t>
        <a:bodyPr/>
        <a:lstStyle/>
        <a:p>
          <a:r>
            <a:rPr lang="en-US" dirty="0"/>
            <a:t>Document</a:t>
          </a:r>
        </a:p>
      </dgm:t>
    </dgm:pt>
    <dgm:pt modelId="{8C2BDAFB-F383-4182-A542-AD65E7578A3A}" type="parTrans" cxnId="{C31618A2-2E30-4C44-93A8-91E7C77BE69B}">
      <dgm:prSet/>
      <dgm:spPr/>
      <dgm:t>
        <a:bodyPr/>
        <a:lstStyle/>
        <a:p>
          <a:endParaRPr lang="en-US"/>
        </a:p>
      </dgm:t>
    </dgm:pt>
    <dgm:pt modelId="{4EC6DAB3-F492-4E43-B074-D89EFBA25CE8}" type="sibTrans" cxnId="{C31618A2-2E30-4C44-93A8-91E7C77BE69B}">
      <dgm:prSet/>
      <dgm:spPr/>
      <dgm:t>
        <a:bodyPr/>
        <a:lstStyle/>
        <a:p>
          <a:endParaRPr lang="en-US"/>
        </a:p>
      </dgm:t>
    </dgm:pt>
    <dgm:pt modelId="{B83F3F7F-83A9-4D1E-87B0-C146EBC44216}">
      <dgm:prSet phldrT="[Text]"/>
      <dgm:spPr>
        <a:solidFill>
          <a:schemeClr val="bg1">
            <a:lumMod val="75000"/>
          </a:schemeClr>
        </a:solidFill>
      </dgm:spPr>
      <dgm:t>
        <a:bodyPr/>
        <a:lstStyle/>
        <a:p>
          <a:r>
            <a:rPr lang="en-US" dirty="0"/>
            <a:t>Risk Mitigation</a:t>
          </a:r>
        </a:p>
      </dgm:t>
    </dgm:pt>
    <dgm:pt modelId="{E6EC1707-E31E-41F4-9FEB-E63FD56531BE}" type="parTrans" cxnId="{BD1063E1-65C8-4E77-80B7-B2637F208A75}">
      <dgm:prSet/>
      <dgm:spPr/>
      <dgm:t>
        <a:bodyPr/>
        <a:lstStyle/>
        <a:p>
          <a:endParaRPr lang="en-US"/>
        </a:p>
      </dgm:t>
    </dgm:pt>
    <dgm:pt modelId="{F2D8A316-3C63-42D8-9626-067B43629B78}" type="sibTrans" cxnId="{BD1063E1-65C8-4E77-80B7-B2637F208A75}">
      <dgm:prSet/>
      <dgm:spPr/>
      <dgm:t>
        <a:bodyPr/>
        <a:lstStyle/>
        <a:p>
          <a:endParaRPr lang="en-US"/>
        </a:p>
      </dgm:t>
    </dgm:pt>
    <dgm:pt modelId="{E457F2A6-C532-4CF4-BC50-F0FDBCDEE776}">
      <dgm:prSet phldrT="[Text]"/>
      <dgm:spPr>
        <a:solidFill>
          <a:schemeClr val="bg1">
            <a:lumMod val="75000"/>
          </a:schemeClr>
        </a:solidFill>
      </dgm:spPr>
      <dgm:t>
        <a:bodyPr/>
        <a:lstStyle/>
        <a:p>
          <a:r>
            <a:rPr lang="en-US" dirty="0"/>
            <a:t>Validation</a:t>
          </a:r>
        </a:p>
      </dgm:t>
    </dgm:pt>
    <dgm:pt modelId="{D4BE72A6-81EC-48A1-B05C-FE39E48BBE88}" type="parTrans" cxnId="{A49E4B7D-7D61-42F3-9902-48DAB5FF3800}">
      <dgm:prSet/>
      <dgm:spPr/>
      <dgm:t>
        <a:bodyPr/>
        <a:lstStyle/>
        <a:p>
          <a:endParaRPr lang="en-US"/>
        </a:p>
      </dgm:t>
    </dgm:pt>
    <dgm:pt modelId="{E4F6C02A-21AD-4C31-8EDB-88B2C06070F3}" type="sibTrans" cxnId="{A49E4B7D-7D61-42F3-9902-48DAB5FF3800}">
      <dgm:prSet/>
      <dgm:spPr/>
      <dgm:t>
        <a:bodyPr/>
        <a:lstStyle/>
        <a:p>
          <a:endParaRPr lang="en-US"/>
        </a:p>
      </dgm:t>
    </dgm:pt>
    <dgm:pt modelId="{A8AF938C-4867-4722-9216-5DA38944958F}">
      <dgm:prSet phldrT="[Text]"/>
      <dgm:spPr>
        <a:solidFill>
          <a:schemeClr val="bg1">
            <a:lumMod val="75000"/>
          </a:schemeClr>
        </a:solidFill>
      </dgm:spPr>
      <dgm:t>
        <a:bodyPr/>
        <a:lstStyle/>
        <a:p>
          <a:r>
            <a:rPr lang="en-US" dirty="0"/>
            <a:t>Monitoring and Audit</a:t>
          </a:r>
        </a:p>
      </dgm:t>
    </dgm:pt>
    <dgm:pt modelId="{B78A35E4-E209-4147-875E-4915B8ABF278}" type="parTrans" cxnId="{EE0B712E-BA6E-4AB0-AB5D-42AF62374297}">
      <dgm:prSet/>
      <dgm:spPr/>
      <dgm:t>
        <a:bodyPr/>
        <a:lstStyle/>
        <a:p>
          <a:endParaRPr lang="en-US"/>
        </a:p>
      </dgm:t>
    </dgm:pt>
    <dgm:pt modelId="{D18B499D-A2F7-4BEC-8CB3-FBB1062024BD}" type="sibTrans" cxnId="{EE0B712E-BA6E-4AB0-AB5D-42AF62374297}">
      <dgm:prSet/>
      <dgm:spPr/>
      <dgm:t>
        <a:bodyPr/>
        <a:lstStyle/>
        <a:p>
          <a:endParaRPr lang="en-US"/>
        </a:p>
      </dgm:t>
    </dgm:pt>
    <dgm:pt modelId="{8F4AA8B9-601F-4FED-B49F-ADFA1265CF22}" type="pres">
      <dgm:prSet presAssocID="{38214977-AF90-4D9E-8B0B-EEA336E7A6AD}" presName="Name0" presStyleCnt="0">
        <dgm:presLayoutVars>
          <dgm:dir/>
          <dgm:resizeHandles val="exact"/>
        </dgm:presLayoutVars>
      </dgm:prSet>
      <dgm:spPr/>
    </dgm:pt>
    <dgm:pt modelId="{1F081EB4-46C5-4F24-BB11-554E2F82101F}" type="pres">
      <dgm:prSet presAssocID="{38214977-AF90-4D9E-8B0B-EEA336E7A6AD}" presName="cycle" presStyleCnt="0"/>
      <dgm:spPr/>
    </dgm:pt>
    <dgm:pt modelId="{9B627632-21B3-4D43-84FF-93E2E36DDCF2}" type="pres">
      <dgm:prSet presAssocID="{4E3C08A3-F290-42A4-B73A-87EEB1792CB6}" presName="nodeFirstNode" presStyleLbl="node1" presStyleIdx="0" presStyleCnt="7">
        <dgm:presLayoutVars>
          <dgm:bulletEnabled val="1"/>
        </dgm:presLayoutVars>
      </dgm:prSet>
      <dgm:spPr/>
    </dgm:pt>
    <dgm:pt modelId="{4E4EC265-ACCB-4A61-BFAF-6C6F44D37F12}" type="pres">
      <dgm:prSet presAssocID="{27ED365E-F84F-4D01-8718-E3D3C3D07E25}" presName="sibTransFirstNode" presStyleLbl="bgShp" presStyleIdx="0" presStyleCnt="1"/>
      <dgm:spPr/>
    </dgm:pt>
    <dgm:pt modelId="{AD843E40-36C1-4FA0-8270-265AA711E39E}" type="pres">
      <dgm:prSet presAssocID="{3B70C6E5-D561-4A4B-968D-FBD42791581F}" presName="nodeFollowingNodes" presStyleLbl="node1" presStyleIdx="1" presStyleCnt="7">
        <dgm:presLayoutVars>
          <dgm:bulletEnabled val="1"/>
        </dgm:presLayoutVars>
      </dgm:prSet>
      <dgm:spPr/>
    </dgm:pt>
    <dgm:pt modelId="{BEC189A7-78C7-4A99-8B07-BBA6B58ACB67}" type="pres">
      <dgm:prSet presAssocID="{08ACE524-F7E8-46BB-9D22-341BF8FE6F65}" presName="nodeFollowingNodes" presStyleLbl="node1" presStyleIdx="2" presStyleCnt="7">
        <dgm:presLayoutVars>
          <dgm:bulletEnabled val="1"/>
        </dgm:presLayoutVars>
      </dgm:prSet>
      <dgm:spPr/>
    </dgm:pt>
    <dgm:pt modelId="{F44FADC4-7852-4FAC-8B5E-29D6B510214A}" type="pres">
      <dgm:prSet presAssocID="{E19AD6B8-84D5-490D-8629-876F533EAC4E}" presName="nodeFollowingNodes" presStyleLbl="node1" presStyleIdx="3" presStyleCnt="7">
        <dgm:presLayoutVars>
          <dgm:bulletEnabled val="1"/>
        </dgm:presLayoutVars>
      </dgm:prSet>
      <dgm:spPr/>
    </dgm:pt>
    <dgm:pt modelId="{09F9E267-8072-4212-99D8-281930AADC1D}" type="pres">
      <dgm:prSet presAssocID="{B83F3F7F-83A9-4D1E-87B0-C146EBC44216}" presName="nodeFollowingNodes" presStyleLbl="node1" presStyleIdx="4" presStyleCnt="7">
        <dgm:presLayoutVars>
          <dgm:bulletEnabled val="1"/>
        </dgm:presLayoutVars>
      </dgm:prSet>
      <dgm:spPr/>
    </dgm:pt>
    <dgm:pt modelId="{EE6AC677-E25F-4DFA-85AA-3776550184E2}" type="pres">
      <dgm:prSet presAssocID="{E457F2A6-C532-4CF4-BC50-F0FDBCDEE776}" presName="nodeFollowingNodes" presStyleLbl="node1" presStyleIdx="5" presStyleCnt="7">
        <dgm:presLayoutVars>
          <dgm:bulletEnabled val="1"/>
        </dgm:presLayoutVars>
      </dgm:prSet>
      <dgm:spPr/>
    </dgm:pt>
    <dgm:pt modelId="{8327014B-5510-43AB-88FC-730C9C05AE54}" type="pres">
      <dgm:prSet presAssocID="{A8AF938C-4867-4722-9216-5DA38944958F}" presName="nodeFollowingNodes" presStyleLbl="node1" presStyleIdx="6" presStyleCnt="7">
        <dgm:presLayoutVars>
          <dgm:bulletEnabled val="1"/>
        </dgm:presLayoutVars>
      </dgm:prSet>
      <dgm:spPr/>
    </dgm:pt>
  </dgm:ptLst>
  <dgm:cxnLst>
    <dgm:cxn modelId="{3F09F027-F3EA-4574-B833-DAE69EEB2DD9}" type="presOf" srcId="{E457F2A6-C532-4CF4-BC50-F0FDBCDEE776}" destId="{EE6AC677-E25F-4DFA-85AA-3776550184E2}" srcOrd="0" destOrd="0" presId="urn:microsoft.com/office/officeart/2005/8/layout/cycle3"/>
    <dgm:cxn modelId="{6B4DBE2C-F8F4-461F-8951-184367D0939F}" srcId="{38214977-AF90-4D9E-8B0B-EEA336E7A6AD}" destId="{4E3C08A3-F290-42A4-B73A-87EEB1792CB6}" srcOrd="0" destOrd="0" parTransId="{0A751A94-AD61-488B-8836-786F24D378A5}" sibTransId="{27ED365E-F84F-4D01-8718-E3D3C3D07E25}"/>
    <dgm:cxn modelId="{EE0B712E-BA6E-4AB0-AB5D-42AF62374297}" srcId="{38214977-AF90-4D9E-8B0B-EEA336E7A6AD}" destId="{A8AF938C-4867-4722-9216-5DA38944958F}" srcOrd="6" destOrd="0" parTransId="{B78A35E4-E209-4147-875E-4915B8ABF278}" sibTransId="{D18B499D-A2F7-4BEC-8CB3-FBB1062024BD}"/>
    <dgm:cxn modelId="{4FBF9268-0115-4195-A7CE-342239E480BC}" srcId="{38214977-AF90-4D9E-8B0B-EEA336E7A6AD}" destId="{08ACE524-F7E8-46BB-9D22-341BF8FE6F65}" srcOrd="2" destOrd="0" parTransId="{380D411F-FBAA-40C7-B6F8-9902A3C1CCA0}" sibTransId="{95F50E7C-2DAE-425A-AB4E-AA5D152EBE28}"/>
    <dgm:cxn modelId="{38822349-EE63-43EA-ACEB-25C720EC771C}" type="presOf" srcId="{3B70C6E5-D561-4A4B-968D-FBD42791581F}" destId="{AD843E40-36C1-4FA0-8270-265AA711E39E}" srcOrd="0" destOrd="0" presId="urn:microsoft.com/office/officeart/2005/8/layout/cycle3"/>
    <dgm:cxn modelId="{3F2E684F-546F-493A-BE5F-A09F2EB0FBBD}" type="presOf" srcId="{27ED365E-F84F-4D01-8718-E3D3C3D07E25}" destId="{4E4EC265-ACCB-4A61-BFAF-6C6F44D37F12}" srcOrd="0" destOrd="0" presId="urn:microsoft.com/office/officeart/2005/8/layout/cycle3"/>
    <dgm:cxn modelId="{956C7C79-2024-4ABC-9ED9-6CEEE06125C7}" type="presOf" srcId="{4E3C08A3-F290-42A4-B73A-87EEB1792CB6}" destId="{9B627632-21B3-4D43-84FF-93E2E36DDCF2}" srcOrd="0" destOrd="0" presId="urn:microsoft.com/office/officeart/2005/8/layout/cycle3"/>
    <dgm:cxn modelId="{A49E4B7D-7D61-42F3-9902-48DAB5FF3800}" srcId="{38214977-AF90-4D9E-8B0B-EEA336E7A6AD}" destId="{E457F2A6-C532-4CF4-BC50-F0FDBCDEE776}" srcOrd="5" destOrd="0" parTransId="{D4BE72A6-81EC-48A1-B05C-FE39E48BBE88}" sibTransId="{E4F6C02A-21AD-4C31-8EDB-88B2C06070F3}"/>
    <dgm:cxn modelId="{2AD3C383-03B1-4EBC-888C-F7477C2DB98A}" type="presOf" srcId="{38214977-AF90-4D9E-8B0B-EEA336E7A6AD}" destId="{8F4AA8B9-601F-4FED-B49F-ADFA1265CF22}" srcOrd="0" destOrd="0" presId="urn:microsoft.com/office/officeart/2005/8/layout/cycle3"/>
    <dgm:cxn modelId="{C31618A2-2E30-4C44-93A8-91E7C77BE69B}" srcId="{38214977-AF90-4D9E-8B0B-EEA336E7A6AD}" destId="{E19AD6B8-84D5-490D-8629-876F533EAC4E}" srcOrd="3" destOrd="0" parTransId="{8C2BDAFB-F383-4182-A542-AD65E7578A3A}" sibTransId="{4EC6DAB3-F492-4E43-B074-D89EFBA25CE8}"/>
    <dgm:cxn modelId="{39CA16A3-5BF0-4DA1-9C82-D7042EA7BF32}" type="presOf" srcId="{08ACE524-F7E8-46BB-9D22-341BF8FE6F65}" destId="{BEC189A7-78C7-4A99-8B07-BBA6B58ACB67}" srcOrd="0" destOrd="0" presId="urn:microsoft.com/office/officeart/2005/8/layout/cycle3"/>
    <dgm:cxn modelId="{718DD7B4-7D87-418C-806D-4C322E7D3A69}" type="presOf" srcId="{B83F3F7F-83A9-4D1E-87B0-C146EBC44216}" destId="{09F9E267-8072-4212-99D8-281930AADC1D}" srcOrd="0" destOrd="0" presId="urn:microsoft.com/office/officeart/2005/8/layout/cycle3"/>
    <dgm:cxn modelId="{08BF41E1-7D67-480E-9D35-50821001129C}" type="presOf" srcId="{E19AD6B8-84D5-490D-8629-876F533EAC4E}" destId="{F44FADC4-7852-4FAC-8B5E-29D6B510214A}" srcOrd="0" destOrd="0" presId="urn:microsoft.com/office/officeart/2005/8/layout/cycle3"/>
    <dgm:cxn modelId="{BD1063E1-65C8-4E77-80B7-B2637F208A75}" srcId="{38214977-AF90-4D9E-8B0B-EEA336E7A6AD}" destId="{B83F3F7F-83A9-4D1E-87B0-C146EBC44216}" srcOrd="4" destOrd="0" parTransId="{E6EC1707-E31E-41F4-9FEB-E63FD56531BE}" sibTransId="{F2D8A316-3C63-42D8-9626-067B43629B78}"/>
    <dgm:cxn modelId="{12B764F1-4B86-4619-8ADB-AA1BE6E87D08}" srcId="{38214977-AF90-4D9E-8B0B-EEA336E7A6AD}" destId="{3B70C6E5-D561-4A4B-968D-FBD42791581F}" srcOrd="1" destOrd="0" parTransId="{A3E2F041-D3F9-4630-988B-116FEDB3825E}" sibTransId="{5D269346-922E-4447-8885-9B15F93855A9}"/>
    <dgm:cxn modelId="{A75889FB-4DD2-4E93-B817-09E88AA2DDCA}" type="presOf" srcId="{A8AF938C-4867-4722-9216-5DA38944958F}" destId="{8327014B-5510-43AB-88FC-730C9C05AE54}" srcOrd="0" destOrd="0" presId="urn:microsoft.com/office/officeart/2005/8/layout/cycle3"/>
    <dgm:cxn modelId="{2B1B6671-742A-49DF-B719-859A73DBBC16}" type="presParOf" srcId="{8F4AA8B9-601F-4FED-B49F-ADFA1265CF22}" destId="{1F081EB4-46C5-4F24-BB11-554E2F82101F}" srcOrd="0" destOrd="0" presId="urn:microsoft.com/office/officeart/2005/8/layout/cycle3"/>
    <dgm:cxn modelId="{F9E2ABD9-CD30-44B3-8C9B-F3F0629A4314}" type="presParOf" srcId="{1F081EB4-46C5-4F24-BB11-554E2F82101F}" destId="{9B627632-21B3-4D43-84FF-93E2E36DDCF2}" srcOrd="0" destOrd="0" presId="urn:microsoft.com/office/officeart/2005/8/layout/cycle3"/>
    <dgm:cxn modelId="{6F8F6BE9-6C3E-4BDF-B784-4CB21F5CD1FE}" type="presParOf" srcId="{1F081EB4-46C5-4F24-BB11-554E2F82101F}" destId="{4E4EC265-ACCB-4A61-BFAF-6C6F44D37F12}" srcOrd="1" destOrd="0" presId="urn:microsoft.com/office/officeart/2005/8/layout/cycle3"/>
    <dgm:cxn modelId="{B9AF35BA-9AB9-453B-902F-CC70A51050AA}" type="presParOf" srcId="{1F081EB4-46C5-4F24-BB11-554E2F82101F}" destId="{AD843E40-36C1-4FA0-8270-265AA711E39E}" srcOrd="2" destOrd="0" presId="urn:microsoft.com/office/officeart/2005/8/layout/cycle3"/>
    <dgm:cxn modelId="{C5A4A3D7-F3B4-48A2-9D14-06E508E08E84}" type="presParOf" srcId="{1F081EB4-46C5-4F24-BB11-554E2F82101F}" destId="{BEC189A7-78C7-4A99-8B07-BBA6B58ACB67}" srcOrd="3" destOrd="0" presId="urn:microsoft.com/office/officeart/2005/8/layout/cycle3"/>
    <dgm:cxn modelId="{CD24B2F9-92A9-4015-8B82-F1B720A961FD}" type="presParOf" srcId="{1F081EB4-46C5-4F24-BB11-554E2F82101F}" destId="{F44FADC4-7852-4FAC-8B5E-29D6B510214A}" srcOrd="4" destOrd="0" presId="urn:microsoft.com/office/officeart/2005/8/layout/cycle3"/>
    <dgm:cxn modelId="{6EDB74BD-931D-48F3-90CB-D55B63ABFB3A}" type="presParOf" srcId="{1F081EB4-46C5-4F24-BB11-554E2F82101F}" destId="{09F9E267-8072-4212-99D8-281930AADC1D}" srcOrd="5" destOrd="0" presId="urn:microsoft.com/office/officeart/2005/8/layout/cycle3"/>
    <dgm:cxn modelId="{3AA37A2F-F70B-43B7-9DF9-BD36F57ED6FC}" type="presParOf" srcId="{1F081EB4-46C5-4F24-BB11-554E2F82101F}" destId="{EE6AC677-E25F-4DFA-85AA-3776550184E2}" srcOrd="6" destOrd="0" presId="urn:microsoft.com/office/officeart/2005/8/layout/cycle3"/>
    <dgm:cxn modelId="{D762CE37-9771-4AE4-8314-E89A1C79F151}" type="presParOf" srcId="{1F081EB4-46C5-4F24-BB11-554E2F82101F}" destId="{8327014B-5510-43AB-88FC-730C9C05AE54}" srcOrd="7"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8214977-AF90-4D9E-8B0B-EEA336E7A6A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4E3C08A3-F290-42A4-B73A-87EEB1792CB6}">
      <dgm:prSet phldrT="[Text]"/>
      <dgm:spPr>
        <a:solidFill>
          <a:schemeClr val="bg1">
            <a:lumMod val="75000"/>
          </a:schemeClr>
        </a:solidFill>
      </dgm:spPr>
      <dgm:t>
        <a:bodyPr/>
        <a:lstStyle/>
        <a:p>
          <a:r>
            <a:rPr lang="en-US" dirty="0"/>
            <a:t>Resource Profiling</a:t>
          </a:r>
        </a:p>
      </dgm:t>
    </dgm:pt>
    <dgm:pt modelId="{0A751A94-AD61-488B-8836-786F24D378A5}" type="parTrans" cxnId="{6B4DBE2C-F8F4-461F-8951-184367D0939F}">
      <dgm:prSet/>
      <dgm:spPr/>
      <dgm:t>
        <a:bodyPr/>
        <a:lstStyle/>
        <a:p>
          <a:endParaRPr lang="en-US"/>
        </a:p>
      </dgm:t>
    </dgm:pt>
    <dgm:pt modelId="{27ED365E-F84F-4D01-8718-E3D3C3D07E25}" type="sibTrans" cxnId="{6B4DBE2C-F8F4-461F-8951-184367D0939F}">
      <dgm:prSet/>
      <dgm:spPr/>
      <dgm:t>
        <a:bodyPr/>
        <a:lstStyle/>
        <a:p>
          <a:endParaRPr lang="en-US"/>
        </a:p>
      </dgm:t>
    </dgm:pt>
    <dgm:pt modelId="{3B70C6E5-D561-4A4B-968D-FBD42791581F}">
      <dgm:prSet phldrT="[Text]"/>
      <dgm:spPr>
        <a:solidFill>
          <a:schemeClr val="bg1">
            <a:lumMod val="75000"/>
          </a:schemeClr>
        </a:solidFill>
      </dgm:spPr>
      <dgm:t>
        <a:bodyPr/>
        <a:lstStyle/>
        <a:p>
          <a:r>
            <a:rPr lang="en-US" dirty="0"/>
            <a:t>Risk Assessment</a:t>
          </a:r>
        </a:p>
      </dgm:t>
    </dgm:pt>
    <dgm:pt modelId="{A3E2F041-D3F9-4630-988B-116FEDB3825E}" type="parTrans" cxnId="{12B764F1-4B86-4619-8ADB-AA1BE6E87D08}">
      <dgm:prSet/>
      <dgm:spPr/>
      <dgm:t>
        <a:bodyPr/>
        <a:lstStyle/>
        <a:p>
          <a:endParaRPr lang="en-US"/>
        </a:p>
      </dgm:t>
    </dgm:pt>
    <dgm:pt modelId="{5D269346-922E-4447-8885-9B15F93855A9}" type="sibTrans" cxnId="{12B764F1-4B86-4619-8ADB-AA1BE6E87D08}">
      <dgm:prSet/>
      <dgm:spPr/>
      <dgm:t>
        <a:bodyPr/>
        <a:lstStyle/>
        <a:p>
          <a:endParaRPr lang="en-US"/>
        </a:p>
      </dgm:t>
    </dgm:pt>
    <dgm:pt modelId="{08ACE524-F7E8-46BB-9D22-341BF8FE6F65}">
      <dgm:prSet phldrT="[Text]"/>
      <dgm:spPr>
        <a:solidFill>
          <a:schemeClr val="bg1">
            <a:lumMod val="75000"/>
          </a:schemeClr>
        </a:solidFill>
      </dgm:spPr>
      <dgm:t>
        <a:bodyPr/>
        <a:lstStyle/>
        <a:p>
          <a:r>
            <a:rPr lang="en-US" dirty="0"/>
            <a:t>Risk Evaluation</a:t>
          </a:r>
        </a:p>
      </dgm:t>
    </dgm:pt>
    <dgm:pt modelId="{380D411F-FBAA-40C7-B6F8-9902A3C1CCA0}" type="parTrans" cxnId="{4FBF9268-0115-4195-A7CE-342239E480BC}">
      <dgm:prSet/>
      <dgm:spPr/>
      <dgm:t>
        <a:bodyPr/>
        <a:lstStyle/>
        <a:p>
          <a:endParaRPr lang="en-US"/>
        </a:p>
      </dgm:t>
    </dgm:pt>
    <dgm:pt modelId="{95F50E7C-2DAE-425A-AB4E-AA5D152EBE28}" type="sibTrans" cxnId="{4FBF9268-0115-4195-A7CE-342239E480BC}">
      <dgm:prSet/>
      <dgm:spPr/>
      <dgm:t>
        <a:bodyPr/>
        <a:lstStyle/>
        <a:p>
          <a:endParaRPr lang="en-US"/>
        </a:p>
      </dgm:t>
    </dgm:pt>
    <dgm:pt modelId="{E19AD6B8-84D5-490D-8629-876F533EAC4E}">
      <dgm:prSet phldrT="[Text]"/>
      <dgm:spPr>
        <a:solidFill>
          <a:schemeClr val="bg1">
            <a:lumMod val="75000"/>
          </a:schemeClr>
        </a:solidFill>
      </dgm:spPr>
      <dgm:t>
        <a:bodyPr/>
        <a:lstStyle/>
        <a:p>
          <a:r>
            <a:rPr lang="en-US" dirty="0"/>
            <a:t>Document</a:t>
          </a:r>
        </a:p>
      </dgm:t>
    </dgm:pt>
    <dgm:pt modelId="{8C2BDAFB-F383-4182-A542-AD65E7578A3A}" type="parTrans" cxnId="{C31618A2-2E30-4C44-93A8-91E7C77BE69B}">
      <dgm:prSet/>
      <dgm:spPr/>
      <dgm:t>
        <a:bodyPr/>
        <a:lstStyle/>
        <a:p>
          <a:endParaRPr lang="en-US"/>
        </a:p>
      </dgm:t>
    </dgm:pt>
    <dgm:pt modelId="{4EC6DAB3-F492-4E43-B074-D89EFBA25CE8}" type="sibTrans" cxnId="{C31618A2-2E30-4C44-93A8-91E7C77BE69B}">
      <dgm:prSet/>
      <dgm:spPr/>
      <dgm:t>
        <a:bodyPr/>
        <a:lstStyle/>
        <a:p>
          <a:endParaRPr lang="en-US"/>
        </a:p>
      </dgm:t>
    </dgm:pt>
    <dgm:pt modelId="{B83F3F7F-83A9-4D1E-87B0-C146EBC44216}">
      <dgm:prSet phldrT="[Text]"/>
      <dgm:spPr>
        <a:solidFill>
          <a:srgbClr val="3A8274"/>
        </a:solidFill>
      </dgm:spPr>
      <dgm:t>
        <a:bodyPr/>
        <a:lstStyle/>
        <a:p>
          <a:r>
            <a:rPr lang="en-US" dirty="0"/>
            <a:t>Risk Mitigation</a:t>
          </a:r>
        </a:p>
      </dgm:t>
    </dgm:pt>
    <dgm:pt modelId="{E6EC1707-E31E-41F4-9FEB-E63FD56531BE}" type="parTrans" cxnId="{BD1063E1-65C8-4E77-80B7-B2637F208A75}">
      <dgm:prSet/>
      <dgm:spPr/>
      <dgm:t>
        <a:bodyPr/>
        <a:lstStyle/>
        <a:p>
          <a:endParaRPr lang="en-US"/>
        </a:p>
      </dgm:t>
    </dgm:pt>
    <dgm:pt modelId="{F2D8A316-3C63-42D8-9626-067B43629B78}" type="sibTrans" cxnId="{BD1063E1-65C8-4E77-80B7-B2637F208A75}">
      <dgm:prSet/>
      <dgm:spPr/>
      <dgm:t>
        <a:bodyPr/>
        <a:lstStyle/>
        <a:p>
          <a:endParaRPr lang="en-US"/>
        </a:p>
      </dgm:t>
    </dgm:pt>
    <dgm:pt modelId="{E457F2A6-C532-4CF4-BC50-F0FDBCDEE776}">
      <dgm:prSet phldrT="[Text]"/>
      <dgm:spPr>
        <a:solidFill>
          <a:schemeClr val="bg1">
            <a:lumMod val="75000"/>
          </a:schemeClr>
        </a:solidFill>
      </dgm:spPr>
      <dgm:t>
        <a:bodyPr/>
        <a:lstStyle/>
        <a:p>
          <a:r>
            <a:rPr lang="en-US" dirty="0"/>
            <a:t>Validation</a:t>
          </a:r>
        </a:p>
      </dgm:t>
    </dgm:pt>
    <dgm:pt modelId="{D4BE72A6-81EC-48A1-B05C-FE39E48BBE88}" type="parTrans" cxnId="{A49E4B7D-7D61-42F3-9902-48DAB5FF3800}">
      <dgm:prSet/>
      <dgm:spPr/>
      <dgm:t>
        <a:bodyPr/>
        <a:lstStyle/>
        <a:p>
          <a:endParaRPr lang="en-US"/>
        </a:p>
      </dgm:t>
    </dgm:pt>
    <dgm:pt modelId="{E4F6C02A-21AD-4C31-8EDB-88B2C06070F3}" type="sibTrans" cxnId="{A49E4B7D-7D61-42F3-9902-48DAB5FF3800}">
      <dgm:prSet/>
      <dgm:spPr/>
      <dgm:t>
        <a:bodyPr/>
        <a:lstStyle/>
        <a:p>
          <a:endParaRPr lang="en-US"/>
        </a:p>
      </dgm:t>
    </dgm:pt>
    <dgm:pt modelId="{A8AF938C-4867-4722-9216-5DA38944958F}">
      <dgm:prSet phldrT="[Text]"/>
      <dgm:spPr>
        <a:solidFill>
          <a:schemeClr val="bg1">
            <a:lumMod val="75000"/>
          </a:schemeClr>
        </a:solidFill>
      </dgm:spPr>
      <dgm:t>
        <a:bodyPr/>
        <a:lstStyle/>
        <a:p>
          <a:r>
            <a:rPr lang="en-US" dirty="0"/>
            <a:t>Monitoring and Audit</a:t>
          </a:r>
        </a:p>
      </dgm:t>
    </dgm:pt>
    <dgm:pt modelId="{B78A35E4-E209-4147-875E-4915B8ABF278}" type="parTrans" cxnId="{EE0B712E-BA6E-4AB0-AB5D-42AF62374297}">
      <dgm:prSet/>
      <dgm:spPr/>
      <dgm:t>
        <a:bodyPr/>
        <a:lstStyle/>
        <a:p>
          <a:endParaRPr lang="en-US"/>
        </a:p>
      </dgm:t>
    </dgm:pt>
    <dgm:pt modelId="{D18B499D-A2F7-4BEC-8CB3-FBB1062024BD}" type="sibTrans" cxnId="{EE0B712E-BA6E-4AB0-AB5D-42AF62374297}">
      <dgm:prSet/>
      <dgm:spPr/>
      <dgm:t>
        <a:bodyPr/>
        <a:lstStyle/>
        <a:p>
          <a:endParaRPr lang="en-US"/>
        </a:p>
      </dgm:t>
    </dgm:pt>
    <dgm:pt modelId="{8F4AA8B9-601F-4FED-B49F-ADFA1265CF22}" type="pres">
      <dgm:prSet presAssocID="{38214977-AF90-4D9E-8B0B-EEA336E7A6AD}" presName="Name0" presStyleCnt="0">
        <dgm:presLayoutVars>
          <dgm:dir/>
          <dgm:resizeHandles val="exact"/>
        </dgm:presLayoutVars>
      </dgm:prSet>
      <dgm:spPr/>
    </dgm:pt>
    <dgm:pt modelId="{1F081EB4-46C5-4F24-BB11-554E2F82101F}" type="pres">
      <dgm:prSet presAssocID="{38214977-AF90-4D9E-8B0B-EEA336E7A6AD}" presName="cycle" presStyleCnt="0"/>
      <dgm:spPr/>
    </dgm:pt>
    <dgm:pt modelId="{9B627632-21B3-4D43-84FF-93E2E36DDCF2}" type="pres">
      <dgm:prSet presAssocID="{4E3C08A3-F290-42A4-B73A-87EEB1792CB6}" presName="nodeFirstNode" presStyleLbl="node1" presStyleIdx="0" presStyleCnt="7">
        <dgm:presLayoutVars>
          <dgm:bulletEnabled val="1"/>
        </dgm:presLayoutVars>
      </dgm:prSet>
      <dgm:spPr/>
    </dgm:pt>
    <dgm:pt modelId="{4E4EC265-ACCB-4A61-BFAF-6C6F44D37F12}" type="pres">
      <dgm:prSet presAssocID="{27ED365E-F84F-4D01-8718-E3D3C3D07E25}" presName="sibTransFirstNode" presStyleLbl="bgShp" presStyleIdx="0" presStyleCnt="1"/>
      <dgm:spPr/>
    </dgm:pt>
    <dgm:pt modelId="{AD843E40-36C1-4FA0-8270-265AA711E39E}" type="pres">
      <dgm:prSet presAssocID="{3B70C6E5-D561-4A4B-968D-FBD42791581F}" presName="nodeFollowingNodes" presStyleLbl="node1" presStyleIdx="1" presStyleCnt="7">
        <dgm:presLayoutVars>
          <dgm:bulletEnabled val="1"/>
        </dgm:presLayoutVars>
      </dgm:prSet>
      <dgm:spPr/>
    </dgm:pt>
    <dgm:pt modelId="{BEC189A7-78C7-4A99-8B07-BBA6B58ACB67}" type="pres">
      <dgm:prSet presAssocID="{08ACE524-F7E8-46BB-9D22-341BF8FE6F65}" presName="nodeFollowingNodes" presStyleLbl="node1" presStyleIdx="2" presStyleCnt="7">
        <dgm:presLayoutVars>
          <dgm:bulletEnabled val="1"/>
        </dgm:presLayoutVars>
      </dgm:prSet>
      <dgm:spPr/>
    </dgm:pt>
    <dgm:pt modelId="{F44FADC4-7852-4FAC-8B5E-29D6B510214A}" type="pres">
      <dgm:prSet presAssocID="{E19AD6B8-84D5-490D-8629-876F533EAC4E}" presName="nodeFollowingNodes" presStyleLbl="node1" presStyleIdx="3" presStyleCnt="7">
        <dgm:presLayoutVars>
          <dgm:bulletEnabled val="1"/>
        </dgm:presLayoutVars>
      </dgm:prSet>
      <dgm:spPr/>
    </dgm:pt>
    <dgm:pt modelId="{09F9E267-8072-4212-99D8-281930AADC1D}" type="pres">
      <dgm:prSet presAssocID="{B83F3F7F-83A9-4D1E-87B0-C146EBC44216}" presName="nodeFollowingNodes" presStyleLbl="node1" presStyleIdx="4" presStyleCnt="7">
        <dgm:presLayoutVars>
          <dgm:bulletEnabled val="1"/>
        </dgm:presLayoutVars>
      </dgm:prSet>
      <dgm:spPr/>
    </dgm:pt>
    <dgm:pt modelId="{EE6AC677-E25F-4DFA-85AA-3776550184E2}" type="pres">
      <dgm:prSet presAssocID="{E457F2A6-C532-4CF4-BC50-F0FDBCDEE776}" presName="nodeFollowingNodes" presStyleLbl="node1" presStyleIdx="5" presStyleCnt="7">
        <dgm:presLayoutVars>
          <dgm:bulletEnabled val="1"/>
        </dgm:presLayoutVars>
      </dgm:prSet>
      <dgm:spPr/>
    </dgm:pt>
    <dgm:pt modelId="{8327014B-5510-43AB-88FC-730C9C05AE54}" type="pres">
      <dgm:prSet presAssocID="{A8AF938C-4867-4722-9216-5DA38944958F}" presName="nodeFollowingNodes" presStyleLbl="node1" presStyleIdx="6" presStyleCnt="7">
        <dgm:presLayoutVars>
          <dgm:bulletEnabled val="1"/>
        </dgm:presLayoutVars>
      </dgm:prSet>
      <dgm:spPr/>
    </dgm:pt>
  </dgm:ptLst>
  <dgm:cxnLst>
    <dgm:cxn modelId="{3F09F027-F3EA-4574-B833-DAE69EEB2DD9}" type="presOf" srcId="{E457F2A6-C532-4CF4-BC50-F0FDBCDEE776}" destId="{EE6AC677-E25F-4DFA-85AA-3776550184E2}" srcOrd="0" destOrd="0" presId="urn:microsoft.com/office/officeart/2005/8/layout/cycle3"/>
    <dgm:cxn modelId="{6B4DBE2C-F8F4-461F-8951-184367D0939F}" srcId="{38214977-AF90-4D9E-8B0B-EEA336E7A6AD}" destId="{4E3C08A3-F290-42A4-B73A-87EEB1792CB6}" srcOrd="0" destOrd="0" parTransId="{0A751A94-AD61-488B-8836-786F24D378A5}" sibTransId="{27ED365E-F84F-4D01-8718-E3D3C3D07E25}"/>
    <dgm:cxn modelId="{EE0B712E-BA6E-4AB0-AB5D-42AF62374297}" srcId="{38214977-AF90-4D9E-8B0B-EEA336E7A6AD}" destId="{A8AF938C-4867-4722-9216-5DA38944958F}" srcOrd="6" destOrd="0" parTransId="{B78A35E4-E209-4147-875E-4915B8ABF278}" sibTransId="{D18B499D-A2F7-4BEC-8CB3-FBB1062024BD}"/>
    <dgm:cxn modelId="{4FBF9268-0115-4195-A7CE-342239E480BC}" srcId="{38214977-AF90-4D9E-8B0B-EEA336E7A6AD}" destId="{08ACE524-F7E8-46BB-9D22-341BF8FE6F65}" srcOrd="2" destOrd="0" parTransId="{380D411F-FBAA-40C7-B6F8-9902A3C1CCA0}" sibTransId="{95F50E7C-2DAE-425A-AB4E-AA5D152EBE28}"/>
    <dgm:cxn modelId="{38822349-EE63-43EA-ACEB-25C720EC771C}" type="presOf" srcId="{3B70C6E5-D561-4A4B-968D-FBD42791581F}" destId="{AD843E40-36C1-4FA0-8270-265AA711E39E}" srcOrd="0" destOrd="0" presId="urn:microsoft.com/office/officeart/2005/8/layout/cycle3"/>
    <dgm:cxn modelId="{3F2E684F-546F-493A-BE5F-A09F2EB0FBBD}" type="presOf" srcId="{27ED365E-F84F-4D01-8718-E3D3C3D07E25}" destId="{4E4EC265-ACCB-4A61-BFAF-6C6F44D37F12}" srcOrd="0" destOrd="0" presId="urn:microsoft.com/office/officeart/2005/8/layout/cycle3"/>
    <dgm:cxn modelId="{956C7C79-2024-4ABC-9ED9-6CEEE06125C7}" type="presOf" srcId="{4E3C08A3-F290-42A4-B73A-87EEB1792CB6}" destId="{9B627632-21B3-4D43-84FF-93E2E36DDCF2}" srcOrd="0" destOrd="0" presId="urn:microsoft.com/office/officeart/2005/8/layout/cycle3"/>
    <dgm:cxn modelId="{A49E4B7D-7D61-42F3-9902-48DAB5FF3800}" srcId="{38214977-AF90-4D9E-8B0B-EEA336E7A6AD}" destId="{E457F2A6-C532-4CF4-BC50-F0FDBCDEE776}" srcOrd="5" destOrd="0" parTransId="{D4BE72A6-81EC-48A1-B05C-FE39E48BBE88}" sibTransId="{E4F6C02A-21AD-4C31-8EDB-88B2C06070F3}"/>
    <dgm:cxn modelId="{2AD3C383-03B1-4EBC-888C-F7477C2DB98A}" type="presOf" srcId="{38214977-AF90-4D9E-8B0B-EEA336E7A6AD}" destId="{8F4AA8B9-601F-4FED-B49F-ADFA1265CF22}" srcOrd="0" destOrd="0" presId="urn:microsoft.com/office/officeart/2005/8/layout/cycle3"/>
    <dgm:cxn modelId="{C31618A2-2E30-4C44-93A8-91E7C77BE69B}" srcId="{38214977-AF90-4D9E-8B0B-EEA336E7A6AD}" destId="{E19AD6B8-84D5-490D-8629-876F533EAC4E}" srcOrd="3" destOrd="0" parTransId="{8C2BDAFB-F383-4182-A542-AD65E7578A3A}" sibTransId="{4EC6DAB3-F492-4E43-B074-D89EFBA25CE8}"/>
    <dgm:cxn modelId="{39CA16A3-5BF0-4DA1-9C82-D7042EA7BF32}" type="presOf" srcId="{08ACE524-F7E8-46BB-9D22-341BF8FE6F65}" destId="{BEC189A7-78C7-4A99-8B07-BBA6B58ACB67}" srcOrd="0" destOrd="0" presId="urn:microsoft.com/office/officeart/2005/8/layout/cycle3"/>
    <dgm:cxn modelId="{718DD7B4-7D87-418C-806D-4C322E7D3A69}" type="presOf" srcId="{B83F3F7F-83A9-4D1E-87B0-C146EBC44216}" destId="{09F9E267-8072-4212-99D8-281930AADC1D}" srcOrd="0" destOrd="0" presId="urn:microsoft.com/office/officeart/2005/8/layout/cycle3"/>
    <dgm:cxn modelId="{08BF41E1-7D67-480E-9D35-50821001129C}" type="presOf" srcId="{E19AD6B8-84D5-490D-8629-876F533EAC4E}" destId="{F44FADC4-7852-4FAC-8B5E-29D6B510214A}" srcOrd="0" destOrd="0" presId="urn:microsoft.com/office/officeart/2005/8/layout/cycle3"/>
    <dgm:cxn modelId="{BD1063E1-65C8-4E77-80B7-B2637F208A75}" srcId="{38214977-AF90-4D9E-8B0B-EEA336E7A6AD}" destId="{B83F3F7F-83A9-4D1E-87B0-C146EBC44216}" srcOrd="4" destOrd="0" parTransId="{E6EC1707-E31E-41F4-9FEB-E63FD56531BE}" sibTransId="{F2D8A316-3C63-42D8-9626-067B43629B78}"/>
    <dgm:cxn modelId="{12B764F1-4B86-4619-8ADB-AA1BE6E87D08}" srcId="{38214977-AF90-4D9E-8B0B-EEA336E7A6AD}" destId="{3B70C6E5-D561-4A4B-968D-FBD42791581F}" srcOrd="1" destOrd="0" parTransId="{A3E2F041-D3F9-4630-988B-116FEDB3825E}" sibTransId="{5D269346-922E-4447-8885-9B15F93855A9}"/>
    <dgm:cxn modelId="{A75889FB-4DD2-4E93-B817-09E88AA2DDCA}" type="presOf" srcId="{A8AF938C-4867-4722-9216-5DA38944958F}" destId="{8327014B-5510-43AB-88FC-730C9C05AE54}" srcOrd="0" destOrd="0" presId="urn:microsoft.com/office/officeart/2005/8/layout/cycle3"/>
    <dgm:cxn modelId="{2B1B6671-742A-49DF-B719-859A73DBBC16}" type="presParOf" srcId="{8F4AA8B9-601F-4FED-B49F-ADFA1265CF22}" destId="{1F081EB4-46C5-4F24-BB11-554E2F82101F}" srcOrd="0" destOrd="0" presId="urn:microsoft.com/office/officeart/2005/8/layout/cycle3"/>
    <dgm:cxn modelId="{F9E2ABD9-CD30-44B3-8C9B-F3F0629A4314}" type="presParOf" srcId="{1F081EB4-46C5-4F24-BB11-554E2F82101F}" destId="{9B627632-21B3-4D43-84FF-93E2E36DDCF2}" srcOrd="0" destOrd="0" presId="urn:microsoft.com/office/officeart/2005/8/layout/cycle3"/>
    <dgm:cxn modelId="{6F8F6BE9-6C3E-4BDF-B784-4CB21F5CD1FE}" type="presParOf" srcId="{1F081EB4-46C5-4F24-BB11-554E2F82101F}" destId="{4E4EC265-ACCB-4A61-BFAF-6C6F44D37F12}" srcOrd="1" destOrd="0" presId="urn:microsoft.com/office/officeart/2005/8/layout/cycle3"/>
    <dgm:cxn modelId="{B9AF35BA-9AB9-453B-902F-CC70A51050AA}" type="presParOf" srcId="{1F081EB4-46C5-4F24-BB11-554E2F82101F}" destId="{AD843E40-36C1-4FA0-8270-265AA711E39E}" srcOrd="2" destOrd="0" presId="urn:microsoft.com/office/officeart/2005/8/layout/cycle3"/>
    <dgm:cxn modelId="{C5A4A3D7-F3B4-48A2-9D14-06E508E08E84}" type="presParOf" srcId="{1F081EB4-46C5-4F24-BB11-554E2F82101F}" destId="{BEC189A7-78C7-4A99-8B07-BBA6B58ACB67}" srcOrd="3" destOrd="0" presId="urn:microsoft.com/office/officeart/2005/8/layout/cycle3"/>
    <dgm:cxn modelId="{CD24B2F9-92A9-4015-8B82-F1B720A961FD}" type="presParOf" srcId="{1F081EB4-46C5-4F24-BB11-554E2F82101F}" destId="{F44FADC4-7852-4FAC-8B5E-29D6B510214A}" srcOrd="4" destOrd="0" presId="urn:microsoft.com/office/officeart/2005/8/layout/cycle3"/>
    <dgm:cxn modelId="{6EDB74BD-931D-48F3-90CB-D55B63ABFB3A}" type="presParOf" srcId="{1F081EB4-46C5-4F24-BB11-554E2F82101F}" destId="{09F9E267-8072-4212-99D8-281930AADC1D}" srcOrd="5" destOrd="0" presId="urn:microsoft.com/office/officeart/2005/8/layout/cycle3"/>
    <dgm:cxn modelId="{3AA37A2F-F70B-43B7-9DF9-BD36F57ED6FC}" type="presParOf" srcId="{1F081EB4-46C5-4F24-BB11-554E2F82101F}" destId="{EE6AC677-E25F-4DFA-85AA-3776550184E2}" srcOrd="6" destOrd="0" presId="urn:microsoft.com/office/officeart/2005/8/layout/cycle3"/>
    <dgm:cxn modelId="{D762CE37-9771-4AE4-8314-E89A1C79F151}" type="presParOf" srcId="{1F081EB4-46C5-4F24-BB11-554E2F82101F}" destId="{8327014B-5510-43AB-88FC-730C9C05AE54}" srcOrd="7"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8214977-AF90-4D9E-8B0B-EEA336E7A6A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4E3C08A3-F290-42A4-B73A-87EEB1792CB6}">
      <dgm:prSet phldrT="[Text]"/>
      <dgm:spPr>
        <a:solidFill>
          <a:schemeClr val="bg1">
            <a:lumMod val="75000"/>
          </a:schemeClr>
        </a:solidFill>
      </dgm:spPr>
      <dgm:t>
        <a:bodyPr/>
        <a:lstStyle/>
        <a:p>
          <a:r>
            <a:rPr lang="en-US" dirty="0"/>
            <a:t>Resource Profiling</a:t>
          </a:r>
        </a:p>
      </dgm:t>
    </dgm:pt>
    <dgm:pt modelId="{0A751A94-AD61-488B-8836-786F24D378A5}" type="parTrans" cxnId="{6B4DBE2C-F8F4-461F-8951-184367D0939F}">
      <dgm:prSet/>
      <dgm:spPr/>
      <dgm:t>
        <a:bodyPr/>
        <a:lstStyle/>
        <a:p>
          <a:endParaRPr lang="en-US"/>
        </a:p>
      </dgm:t>
    </dgm:pt>
    <dgm:pt modelId="{27ED365E-F84F-4D01-8718-E3D3C3D07E25}" type="sibTrans" cxnId="{6B4DBE2C-F8F4-461F-8951-184367D0939F}">
      <dgm:prSet/>
      <dgm:spPr/>
      <dgm:t>
        <a:bodyPr/>
        <a:lstStyle/>
        <a:p>
          <a:endParaRPr lang="en-US"/>
        </a:p>
      </dgm:t>
    </dgm:pt>
    <dgm:pt modelId="{3B70C6E5-D561-4A4B-968D-FBD42791581F}">
      <dgm:prSet phldrT="[Text]"/>
      <dgm:spPr>
        <a:solidFill>
          <a:schemeClr val="bg1">
            <a:lumMod val="75000"/>
          </a:schemeClr>
        </a:solidFill>
      </dgm:spPr>
      <dgm:t>
        <a:bodyPr/>
        <a:lstStyle/>
        <a:p>
          <a:r>
            <a:rPr lang="en-US" dirty="0"/>
            <a:t>Risk Assessment</a:t>
          </a:r>
        </a:p>
      </dgm:t>
    </dgm:pt>
    <dgm:pt modelId="{A3E2F041-D3F9-4630-988B-116FEDB3825E}" type="parTrans" cxnId="{12B764F1-4B86-4619-8ADB-AA1BE6E87D08}">
      <dgm:prSet/>
      <dgm:spPr/>
      <dgm:t>
        <a:bodyPr/>
        <a:lstStyle/>
        <a:p>
          <a:endParaRPr lang="en-US"/>
        </a:p>
      </dgm:t>
    </dgm:pt>
    <dgm:pt modelId="{5D269346-922E-4447-8885-9B15F93855A9}" type="sibTrans" cxnId="{12B764F1-4B86-4619-8ADB-AA1BE6E87D08}">
      <dgm:prSet/>
      <dgm:spPr/>
      <dgm:t>
        <a:bodyPr/>
        <a:lstStyle/>
        <a:p>
          <a:endParaRPr lang="en-US"/>
        </a:p>
      </dgm:t>
    </dgm:pt>
    <dgm:pt modelId="{08ACE524-F7E8-46BB-9D22-341BF8FE6F65}">
      <dgm:prSet phldrT="[Text]"/>
      <dgm:spPr>
        <a:solidFill>
          <a:schemeClr val="bg1">
            <a:lumMod val="75000"/>
          </a:schemeClr>
        </a:solidFill>
      </dgm:spPr>
      <dgm:t>
        <a:bodyPr/>
        <a:lstStyle/>
        <a:p>
          <a:r>
            <a:rPr lang="en-US" dirty="0"/>
            <a:t>Risk Evaluation</a:t>
          </a:r>
        </a:p>
      </dgm:t>
    </dgm:pt>
    <dgm:pt modelId="{380D411F-FBAA-40C7-B6F8-9902A3C1CCA0}" type="parTrans" cxnId="{4FBF9268-0115-4195-A7CE-342239E480BC}">
      <dgm:prSet/>
      <dgm:spPr/>
      <dgm:t>
        <a:bodyPr/>
        <a:lstStyle/>
        <a:p>
          <a:endParaRPr lang="en-US"/>
        </a:p>
      </dgm:t>
    </dgm:pt>
    <dgm:pt modelId="{95F50E7C-2DAE-425A-AB4E-AA5D152EBE28}" type="sibTrans" cxnId="{4FBF9268-0115-4195-A7CE-342239E480BC}">
      <dgm:prSet/>
      <dgm:spPr/>
      <dgm:t>
        <a:bodyPr/>
        <a:lstStyle/>
        <a:p>
          <a:endParaRPr lang="en-US"/>
        </a:p>
      </dgm:t>
    </dgm:pt>
    <dgm:pt modelId="{E19AD6B8-84D5-490D-8629-876F533EAC4E}">
      <dgm:prSet phldrT="[Text]"/>
      <dgm:spPr>
        <a:solidFill>
          <a:schemeClr val="bg1">
            <a:lumMod val="75000"/>
          </a:schemeClr>
        </a:solidFill>
      </dgm:spPr>
      <dgm:t>
        <a:bodyPr/>
        <a:lstStyle/>
        <a:p>
          <a:r>
            <a:rPr lang="en-US" dirty="0"/>
            <a:t>Document</a:t>
          </a:r>
        </a:p>
      </dgm:t>
    </dgm:pt>
    <dgm:pt modelId="{8C2BDAFB-F383-4182-A542-AD65E7578A3A}" type="parTrans" cxnId="{C31618A2-2E30-4C44-93A8-91E7C77BE69B}">
      <dgm:prSet/>
      <dgm:spPr/>
      <dgm:t>
        <a:bodyPr/>
        <a:lstStyle/>
        <a:p>
          <a:endParaRPr lang="en-US"/>
        </a:p>
      </dgm:t>
    </dgm:pt>
    <dgm:pt modelId="{4EC6DAB3-F492-4E43-B074-D89EFBA25CE8}" type="sibTrans" cxnId="{C31618A2-2E30-4C44-93A8-91E7C77BE69B}">
      <dgm:prSet/>
      <dgm:spPr/>
      <dgm:t>
        <a:bodyPr/>
        <a:lstStyle/>
        <a:p>
          <a:endParaRPr lang="en-US"/>
        </a:p>
      </dgm:t>
    </dgm:pt>
    <dgm:pt modelId="{B83F3F7F-83A9-4D1E-87B0-C146EBC44216}">
      <dgm:prSet phldrT="[Text]"/>
      <dgm:spPr>
        <a:solidFill>
          <a:schemeClr val="bg1">
            <a:lumMod val="75000"/>
          </a:schemeClr>
        </a:solidFill>
      </dgm:spPr>
      <dgm:t>
        <a:bodyPr/>
        <a:lstStyle/>
        <a:p>
          <a:r>
            <a:rPr lang="en-US" dirty="0"/>
            <a:t>Risk Mitigation</a:t>
          </a:r>
        </a:p>
      </dgm:t>
    </dgm:pt>
    <dgm:pt modelId="{E6EC1707-E31E-41F4-9FEB-E63FD56531BE}" type="parTrans" cxnId="{BD1063E1-65C8-4E77-80B7-B2637F208A75}">
      <dgm:prSet/>
      <dgm:spPr/>
      <dgm:t>
        <a:bodyPr/>
        <a:lstStyle/>
        <a:p>
          <a:endParaRPr lang="en-US"/>
        </a:p>
      </dgm:t>
    </dgm:pt>
    <dgm:pt modelId="{F2D8A316-3C63-42D8-9626-067B43629B78}" type="sibTrans" cxnId="{BD1063E1-65C8-4E77-80B7-B2637F208A75}">
      <dgm:prSet/>
      <dgm:spPr/>
      <dgm:t>
        <a:bodyPr/>
        <a:lstStyle/>
        <a:p>
          <a:endParaRPr lang="en-US"/>
        </a:p>
      </dgm:t>
    </dgm:pt>
    <dgm:pt modelId="{E457F2A6-C532-4CF4-BC50-F0FDBCDEE776}">
      <dgm:prSet phldrT="[Text]"/>
      <dgm:spPr>
        <a:solidFill>
          <a:srgbClr val="7030A0"/>
        </a:solidFill>
      </dgm:spPr>
      <dgm:t>
        <a:bodyPr/>
        <a:lstStyle/>
        <a:p>
          <a:r>
            <a:rPr lang="en-US" dirty="0"/>
            <a:t>Validation</a:t>
          </a:r>
        </a:p>
      </dgm:t>
    </dgm:pt>
    <dgm:pt modelId="{D4BE72A6-81EC-48A1-B05C-FE39E48BBE88}" type="parTrans" cxnId="{A49E4B7D-7D61-42F3-9902-48DAB5FF3800}">
      <dgm:prSet/>
      <dgm:spPr/>
      <dgm:t>
        <a:bodyPr/>
        <a:lstStyle/>
        <a:p>
          <a:endParaRPr lang="en-US"/>
        </a:p>
      </dgm:t>
    </dgm:pt>
    <dgm:pt modelId="{E4F6C02A-21AD-4C31-8EDB-88B2C06070F3}" type="sibTrans" cxnId="{A49E4B7D-7D61-42F3-9902-48DAB5FF3800}">
      <dgm:prSet/>
      <dgm:spPr/>
      <dgm:t>
        <a:bodyPr/>
        <a:lstStyle/>
        <a:p>
          <a:endParaRPr lang="en-US"/>
        </a:p>
      </dgm:t>
    </dgm:pt>
    <dgm:pt modelId="{A8AF938C-4867-4722-9216-5DA38944958F}">
      <dgm:prSet phldrT="[Text]"/>
      <dgm:spPr>
        <a:solidFill>
          <a:schemeClr val="bg1">
            <a:lumMod val="75000"/>
          </a:schemeClr>
        </a:solidFill>
      </dgm:spPr>
      <dgm:t>
        <a:bodyPr/>
        <a:lstStyle/>
        <a:p>
          <a:r>
            <a:rPr lang="en-US" dirty="0"/>
            <a:t>Monitoring and Audit</a:t>
          </a:r>
        </a:p>
      </dgm:t>
    </dgm:pt>
    <dgm:pt modelId="{B78A35E4-E209-4147-875E-4915B8ABF278}" type="parTrans" cxnId="{EE0B712E-BA6E-4AB0-AB5D-42AF62374297}">
      <dgm:prSet/>
      <dgm:spPr/>
      <dgm:t>
        <a:bodyPr/>
        <a:lstStyle/>
        <a:p>
          <a:endParaRPr lang="en-US"/>
        </a:p>
      </dgm:t>
    </dgm:pt>
    <dgm:pt modelId="{D18B499D-A2F7-4BEC-8CB3-FBB1062024BD}" type="sibTrans" cxnId="{EE0B712E-BA6E-4AB0-AB5D-42AF62374297}">
      <dgm:prSet/>
      <dgm:spPr/>
      <dgm:t>
        <a:bodyPr/>
        <a:lstStyle/>
        <a:p>
          <a:endParaRPr lang="en-US"/>
        </a:p>
      </dgm:t>
    </dgm:pt>
    <dgm:pt modelId="{8F4AA8B9-601F-4FED-B49F-ADFA1265CF22}" type="pres">
      <dgm:prSet presAssocID="{38214977-AF90-4D9E-8B0B-EEA336E7A6AD}" presName="Name0" presStyleCnt="0">
        <dgm:presLayoutVars>
          <dgm:dir/>
          <dgm:resizeHandles val="exact"/>
        </dgm:presLayoutVars>
      </dgm:prSet>
      <dgm:spPr/>
    </dgm:pt>
    <dgm:pt modelId="{1F081EB4-46C5-4F24-BB11-554E2F82101F}" type="pres">
      <dgm:prSet presAssocID="{38214977-AF90-4D9E-8B0B-EEA336E7A6AD}" presName="cycle" presStyleCnt="0"/>
      <dgm:spPr/>
    </dgm:pt>
    <dgm:pt modelId="{9B627632-21B3-4D43-84FF-93E2E36DDCF2}" type="pres">
      <dgm:prSet presAssocID="{4E3C08A3-F290-42A4-B73A-87EEB1792CB6}" presName="nodeFirstNode" presStyleLbl="node1" presStyleIdx="0" presStyleCnt="7">
        <dgm:presLayoutVars>
          <dgm:bulletEnabled val="1"/>
        </dgm:presLayoutVars>
      </dgm:prSet>
      <dgm:spPr/>
    </dgm:pt>
    <dgm:pt modelId="{4E4EC265-ACCB-4A61-BFAF-6C6F44D37F12}" type="pres">
      <dgm:prSet presAssocID="{27ED365E-F84F-4D01-8718-E3D3C3D07E25}" presName="sibTransFirstNode" presStyleLbl="bgShp" presStyleIdx="0" presStyleCnt="1"/>
      <dgm:spPr/>
    </dgm:pt>
    <dgm:pt modelId="{AD843E40-36C1-4FA0-8270-265AA711E39E}" type="pres">
      <dgm:prSet presAssocID="{3B70C6E5-D561-4A4B-968D-FBD42791581F}" presName="nodeFollowingNodes" presStyleLbl="node1" presStyleIdx="1" presStyleCnt="7">
        <dgm:presLayoutVars>
          <dgm:bulletEnabled val="1"/>
        </dgm:presLayoutVars>
      </dgm:prSet>
      <dgm:spPr/>
    </dgm:pt>
    <dgm:pt modelId="{BEC189A7-78C7-4A99-8B07-BBA6B58ACB67}" type="pres">
      <dgm:prSet presAssocID="{08ACE524-F7E8-46BB-9D22-341BF8FE6F65}" presName="nodeFollowingNodes" presStyleLbl="node1" presStyleIdx="2" presStyleCnt="7">
        <dgm:presLayoutVars>
          <dgm:bulletEnabled val="1"/>
        </dgm:presLayoutVars>
      </dgm:prSet>
      <dgm:spPr/>
    </dgm:pt>
    <dgm:pt modelId="{F44FADC4-7852-4FAC-8B5E-29D6B510214A}" type="pres">
      <dgm:prSet presAssocID="{E19AD6B8-84D5-490D-8629-876F533EAC4E}" presName="nodeFollowingNodes" presStyleLbl="node1" presStyleIdx="3" presStyleCnt="7">
        <dgm:presLayoutVars>
          <dgm:bulletEnabled val="1"/>
        </dgm:presLayoutVars>
      </dgm:prSet>
      <dgm:spPr/>
    </dgm:pt>
    <dgm:pt modelId="{09F9E267-8072-4212-99D8-281930AADC1D}" type="pres">
      <dgm:prSet presAssocID="{B83F3F7F-83A9-4D1E-87B0-C146EBC44216}" presName="nodeFollowingNodes" presStyleLbl="node1" presStyleIdx="4" presStyleCnt="7">
        <dgm:presLayoutVars>
          <dgm:bulletEnabled val="1"/>
        </dgm:presLayoutVars>
      </dgm:prSet>
      <dgm:spPr/>
    </dgm:pt>
    <dgm:pt modelId="{EE6AC677-E25F-4DFA-85AA-3776550184E2}" type="pres">
      <dgm:prSet presAssocID="{E457F2A6-C532-4CF4-BC50-F0FDBCDEE776}" presName="nodeFollowingNodes" presStyleLbl="node1" presStyleIdx="5" presStyleCnt="7">
        <dgm:presLayoutVars>
          <dgm:bulletEnabled val="1"/>
        </dgm:presLayoutVars>
      </dgm:prSet>
      <dgm:spPr/>
    </dgm:pt>
    <dgm:pt modelId="{8327014B-5510-43AB-88FC-730C9C05AE54}" type="pres">
      <dgm:prSet presAssocID="{A8AF938C-4867-4722-9216-5DA38944958F}" presName="nodeFollowingNodes" presStyleLbl="node1" presStyleIdx="6" presStyleCnt="7">
        <dgm:presLayoutVars>
          <dgm:bulletEnabled val="1"/>
        </dgm:presLayoutVars>
      </dgm:prSet>
      <dgm:spPr/>
    </dgm:pt>
  </dgm:ptLst>
  <dgm:cxnLst>
    <dgm:cxn modelId="{3F09F027-F3EA-4574-B833-DAE69EEB2DD9}" type="presOf" srcId="{E457F2A6-C532-4CF4-BC50-F0FDBCDEE776}" destId="{EE6AC677-E25F-4DFA-85AA-3776550184E2}" srcOrd="0" destOrd="0" presId="urn:microsoft.com/office/officeart/2005/8/layout/cycle3"/>
    <dgm:cxn modelId="{6B4DBE2C-F8F4-461F-8951-184367D0939F}" srcId="{38214977-AF90-4D9E-8B0B-EEA336E7A6AD}" destId="{4E3C08A3-F290-42A4-B73A-87EEB1792CB6}" srcOrd="0" destOrd="0" parTransId="{0A751A94-AD61-488B-8836-786F24D378A5}" sibTransId="{27ED365E-F84F-4D01-8718-E3D3C3D07E25}"/>
    <dgm:cxn modelId="{EE0B712E-BA6E-4AB0-AB5D-42AF62374297}" srcId="{38214977-AF90-4D9E-8B0B-EEA336E7A6AD}" destId="{A8AF938C-4867-4722-9216-5DA38944958F}" srcOrd="6" destOrd="0" parTransId="{B78A35E4-E209-4147-875E-4915B8ABF278}" sibTransId="{D18B499D-A2F7-4BEC-8CB3-FBB1062024BD}"/>
    <dgm:cxn modelId="{4FBF9268-0115-4195-A7CE-342239E480BC}" srcId="{38214977-AF90-4D9E-8B0B-EEA336E7A6AD}" destId="{08ACE524-F7E8-46BB-9D22-341BF8FE6F65}" srcOrd="2" destOrd="0" parTransId="{380D411F-FBAA-40C7-B6F8-9902A3C1CCA0}" sibTransId="{95F50E7C-2DAE-425A-AB4E-AA5D152EBE28}"/>
    <dgm:cxn modelId="{38822349-EE63-43EA-ACEB-25C720EC771C}" type="presOf" srcId="{3B70C6E5-D561-4A4B-968D-FBD42791581F}" destId="{AD843E40-36C1-4FA0-8270-265AA711E39E}" srcOrd="0" destOrd="0" presId="urn:microsoft.com/office/officeart/2005/8/layout/cycle3"/>
    <dgm:cxn modelId="{3F2E684F-546F-493A-BE5F-A09F2EB0FBBD}" type="presOf" srcId="{27ED365E-F84F-4D01-8718-E3D3C3D07E25}" destId="{4E4EC265-ACCB-4A61-BFAF-6C6F44D37F12}" srcOrd="0" destOrd="0" presId="urn:microsoft.com/office/officeart/2005/8/layout/cycle3"/>
    <dgm:cxn modelId="{956C7C79-2024-4ABC-9ED9-6CEEE06125C7}" type="presOf" srcId="{4E3C08A3-F290-42A4-B73A-87EEB1792CB6}" destId="{9B627632-21B3-4D43-84FF-93E2E36DDCF2}" srcOrd="0" destOrd="0" presId="urn:microsoft.com/office/officeart/2005/8/layout/cycle3"/>
    <dgm:cxn modelId="{A49E4B7D-7D61-42F3-9902-48DAB5FF3800}" srcId="{38214977-AF90-4D9E-8B0B-EEA336E7A6AD}" destId="{E457F2A6-C532-4CF4-BC50-F0FDBCDEE776}" srcOrd="5" destOrd="0" parTransId="{D4BE72A6-81EC-48A1-B05C-FE39E48BBE88}" sibTransId="{E4F6C02A-21AD-4C31-8EDB-88B2C06070F3}"/>
    <dgm:cxn modelId="{2AD3C383-03B1-4EBC-888C-F7477C2DB98A}" type="presOf" srcId="{38214977-AF90-4D9E-8B0B-EEA336E7A6AD}" destId="{8F4AA8B9-601F-4FED-B49F-ADFA1265CF22}" srcOrd="0" destOrd="0" presId="urn:microsoft.com/office/officeart/2005/8/layout/cycle3"/>
    <dgm:cxn modelId="{C31618A2-2E30-4C44-93A8-91E7C77BE69B}" srcId="{38214977-AF90-4D9E-8B0B-EEA336E7A6AD}" destId="{E19AD6B8-84D5-490D-8629-876F533EAC4E}" srcOrd="3" destOrd="0" parTransId="{8C2BDAFB-F383-4182-A542-AD65E7578A3A}" sibTransId="{4EC6DAB3-F492-4E43-B074-D89EFBA25CE8}"/>
    <dgm:cxn modelId="{39CA16A3-5BF0-4DA1-9C82-D7042EA7BF32}" type="presOf" srcId="{08ACE524-F7E8-46BB-9D22-341BF8FE6F65}" destId="{BEC189A7-78C7-4A99-8B07-BBA6B58ACB67}" srcOrd="0" destOrd="0" presId="urn:microsoft.com/office/officeart/2005/8/layout/cycle3"/>
    <dgm:cxn modelId="{718DD7B4-7D87-418C-806D-4C322E7D3A69}" type="presOf" srcId="{B83F3F7F-83A9-4D1E-87B0-C146EBC44216}" destId="{09F9E267-8072-4212-99D8-281930AADC1D}" srcOrd="0" destOrd="0" presId="urn:microsoft.com/office/officeart/2005/8/layout/cycle3"/>
    <dgm:cxn modelId="{08BF41E1-7D67-480E-9D35-50821001129C}" type="presOf" srcId="{E19AD6B8-84D5-490D-8629-876F533EAC4E}" destId="{F44FADC4-7852-4FAC-8B5E-29D6B510214A}" srcOrd="0" destOrd="0" presId="urn:microsoft.com/office/officeart/2005/8/layout/cycle3"/>
    <dgm:cxn modelId="{BD1063E1-65C8-4E77-80B7-B2637F208A75}" srcId="{38214977-AF90-4D9E-8B0B-EEA336E7A6AD}" destId="{B83F3F7F-83A9-4D1E-87B0-C146EBC44216}" srcOrd="4" destOrd="0" parTransId="{E6EC1707-E31E-41F4-9FEB-E63FD56531BE}" sibTransId="{F2D8A316-3C63-42D8-9626-067B43629B78}"/>
    <dgm:cxn modelId="{12B764F1-4B86-4619-8ADB-AA1BE6E87D08}" srcId="{38214977-AF90-4D9E-8B0B-EEA336E7A6AD}" destId="{3B70C6E5-D561-4A4B-968D-FBD42791581F}" srcOrd="1" destOrd="0" parTransId="{A3E2F041-D3F9-4630-988B-116FEDB3825E}" sibTransId="{5D269346-922E-4447-8885-9B15F93855A9}"/>
    <dgm:cxn modelId="{A75889FB-4DD2-4E93-B817-09E88AA2DDCA}" type="presOf" srcId="{A8AF938C-4867-4722-9216-5DA38944958F}" destId="{8327014B-5510-43AB-88FC-730C9C05AE54}" srcOrd="0" destOrd="0" presId="urn:microsoft.com/office/officeart/2005/8/layout/cycle3"/>
    <dgm:cxn modelId="{2B1B6671-742A-49DF-B719-859A73DBBC16}" type="presParOf" srcId="{8F4AA8B9-601F-4FED-B49F-ADFA1265CF22}" destId="{1F081EB4-46C5-4F24-BB11-554E2F82101F}" srcOrd="0" destOrd="0" presId="urn:microsoft.com/office/officeart/2005/8/layout/cycle3"/>
    <dgm:cxn modelId="{F9E2ABD9-CD30-44B3-8C9B-F3F0629A4314}" type="presParOf" srcId="{1F081EB4-46C5-4F24-BB11-554E2F82101F}" destId="{9B627632-21B3-4D43-84FF-93E2E36DDCF2}" srcOrd="0" destOrd="0" presId="urn:microsoft.com/office/officeart/2005/8/layout/cycle3"/>
    <dgm:cxn modelId="{6F8F6BE9-6C3E-4BDF-B784-4CB21F5CD1FE}" type="presParOf" srcId="{1F081EB4-46C5-4F24-BB11-554E2F82101F}" destId="{4E4EC265-ACCB-4A61-BFAF-6C6F44D37F12}" srcOrd="1" destOrd="0" presId="urn:microsoft.com/office/officeart/2005/8/layout/cycle3"/>
    <dgm:cxn modelId="{B9AF35BA-9AB9-453B-902F-CC70A51050AA}" type="presParOf" srcId="{1F081EB4-46C5-4F24-BB11-554E2F82101F}" destId="{AD843E40-36C1-4FA0-8270-265AA711E39E}" srcOrd="2" destOrd="0" presId="urn:microsoft.com/office/officeart/2005/8/layout/cycle3"/>
    <dgm:cxn modelId="{C5A4A3D7-F3B4-48A2-9D14-06E508E08E84}" type="presParOf" srcId="{1F081EB4-46C5-4F24-BB11-554E2F82101F}" destId="{BEC189A7-78C7-4A99-8B07-BBA6B58ACB67}" srcOrd="3" destOrd="0" presId="urn:microsoft.com/office/officeart/2005/8/layout/cycle3"/>
    <dgm:cxn modelId="{CD24B2F9-92A9-4015-8B82-F1B720A961FD}" type="presParOf" srcId="{1F081EB4-46C5-4F24-BB11-554E2F82101F}" destId="{F44FADC4-7852-4FAC-8B5E-29D6B510214A}" srcOrd="4" destOrd="0" presId="urn:microsoft.com/office/officeart/2005/8/layout/cycle3"/>
    <dgm:cxn modelId="{6EDB74BD-931D-48F3-90CB-D55B63ABFB3A}" type="presParOf" srcId="{1F081EB4-46C5-4F24-BB11-554E2F82101F}" destId="{09F9E267-8072-4212-99D8-281930AADC1D}" srcOrd="5" destOrd="0" presId="urn:microsoft.com/office/officeart/2005/8/layout/cycle3"/>
    <dgm:cxn modelId="{3AA37A2F-F70B-43B7-9DF9-BD36F57ED6FC}" type="presParOf" srcId="{1F081EB4-46C5-4F24-BB11-554E2F82101F}" destId="{EE6AC677-E25F-4DFA-85AA-3776550184E2}" srcOrd="6" destOrd="0" presId="urn:microsoft.com/office/officeart/2005/8/layout/cycle3"/>
    <dgm:cxn modelId="{D762CE37-9771-4AE4-8314-E89A1C79F151}" type="presParOf" srcId="{1F081EB4-46C5-4F24-BB11-554E2F82101F}" destId="{8327014B-5510-43AB-88FC-730C9C05AE54}" srcOrd="7"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8214977-AF90-4D9E-8B0B-EEA336E7A6AD}"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4E3C08A3-F290-42A4-B73A-87EEB1792CB6}">
      <dgm:prSet phldrT="[Text]"/>
      <dgm:spPr>
        <a:solidFill>
          <a:schemeClr val="bg1">
            <a:lumMod val="75000"/>
          </a:schemeClr>
        </a:solidFill>
      </dgm:spPr>
      <dgm:t>
        <a:bodyPr/>
        <a:lstStyle/>
        <a:p>
          <a:r>
            <a:rPr lang="en-US" dirty="0"/>
            <a:t>Resource Profiling</a:t>
          </a:r>
        </a:p>
      </dgm:t>
    </dgm:pt>
    <dgm:pt modelId="{0A751A94-AD61-488B-8836-786F24D378A5}" type="parTrans" cxnId="{6B4DBE2C-F8F4-461F-8951-184367D0939F}">
      <dgm:prSet/>
      <dgm:spPr/>
      <dgm:t>
        <a:bodyPr/>
        <a:lstStyle/>
        <a:p>
          <a:endParaRPr lang="en-US"/>
        </a:p>
      </dgm:t>
    </dgm:pt>
    <dgm:pt modelId="{27ED365E-F84F-4D01-8718-E3D3C3D07E25}" type="sibTrans" cxnId="{6B4DBE2C-F8F4-461F-8951-184367D0939F}">
      <dgm:prSet/>
      <dgm:spPr/>
      <dgm:t>
        <a:bodyPr/>
        <a:lstStyle/>
        <a:p>
          <a:endParaRPr lang="en-US"/>
        </a:p>
      </dgm:t>
    </dgm:pt>
    <dgm:pt modelId="{3B70C6E5-D561-4A4B-968D-FBD42791581F}">
      <dgm:prSet phldrT="[Text]"/>
      <dgm:spPr>
        <a:solidFill>
          <a:schemeClr val="bg1">
            <a:lumMod val="75000"/>
          </a:schemeClr>
        </a:solidFill>
      </dgm:spPr>
      <dgm:t>
        <a:bodyPr/>
        <a:lstStyle/>
        <a:p>
          <a:r>
            <a:rPr lang="en-US" dirty="0"/>
            <a:t>Risk Assessment</a:t>
          </a:r>
        </a:p>
      </dgm:t>
    </dgm:pt>
    <dgm:pt modelId="{A3E2F041-D3F9-4630-988B-116FEDB3825E}" type="parTrans" cxnId="{12B764F1-4B86-4619-8ADB-AA1BE6E87D08}">
      <dgm:prSet/>
      <dgm:spPr/>
      <dgm:t>
        <a:bodyPr/>
        <a:lstStyle/>
        <a:p>
          <a:endParaRPr lang="en-US"/>
        </a:p>
      </dgm:t>
    </dgm:pt>
    <dgm:pt modelId="{5D269346-922E-4447-8885-9B15F93855A9}" type="sibTrans" cxnId="{12B764F1-4B86-4619-8ADB-AA1BE6E87D08}">
      <dgm:prSet/>
      <dgm:spPr/>
      <dgm:t>
        <a:bodyPr/>
        <a:lstStyle/>
        <a:p>
          <a:endParaRPr lang="en-US"/>
        </a:p>
      </dgm:t>
    </dgm:pt>
    <dgm:pt modelId="{08ACE524-F7E8-46BB-9D22-341BF8FE6F65}">
      <dgm:prSet phldrT="[Text]"/>
      <dgm:spPr>
        <a:solidFill>
          <a:schemeClr val="bg1">
            <a:lumMod val="75000"/>
          </a:schemeClr>
        </a:solidFill>
      </dgm:spPr>
      <dgm:t>
        <a:bodyPr/>
        <a:lstStyle/>
        <a:p>
          <a:r>
            <a:rPr lang="en-US" dirty="0"/>
            <a:t>Risk Evaluation</a:t>
          </a:r>
        </a:p>
      </dgm:t>
    </dgm:pt>
    <dgm:pt modelId="{380D411F-FBAA-40C7-B6F8-9902A3C1CCA0}" type="parTrans" cxnId="{4FBF9268-0115-4195-A7CE-342239E480BC}">
      <dgm:prSet/>
      <dgm:spPr/>
      <dgm:t>
        <a:bodyPr/>
        <a:lstStyle/>
        <a:p>
          <a:endParaRPr lang="en-US"/>
        </a:p>
      </dgm:t>
    </dgm:pt>
    <dgm:pt modelId="{95F50E7C-2DAE-425A-AB4E-AA5D152EBE28}" type="sibTrans" cxnId="{4FBF9268-0115-4195-A7CE-342239E480BC}">
      <dgm:prSet/>
      <dgm:spPr/>
      <dgm:t>
        <a:bodyPr/>
        <a:lstStyle/>
        <a:p>
          <a:endParaRPr lang="en-US"/>
        </a:p>
      </dgm:t>
    </dgm:pt>
    <dgm:pt modelId="{E19AD6B8-84D5-490D-8629-876F533EAC4E}">
      <dgm:prSet phldrT="[Text]"/>
      <dgm:spPr>
        <a:solidFill>
          <a:schemeClr val="bg1">
            <a:lumMod val="75000"/>
          </a:schemeClr>
        </a:solidFill>
      </dgm:spPr>
      <dgm:t>
        <a:bodyPr/>
        <a:lstStyle/>
        <a:p>
          <a:r>
            <a:rPr lang="en-US" dirty="0"/>
            <a:t>Document</a:t>
          </a:r>
        </a:p>
      </dgm:t>
    </dgm:pt>
    <dgm:pt modelId="{8C2BDAFB-F383-4182-A542-AD65E7578A3A}" type="parTrans" cxnId="{C31618A2-2E30-4C44-93A8-91E7C77BE69B}">
      <dgm:prSet/>
      <dgm:spPr/>
      <dgm:t>
        <a:bodyPr/>
        <a:lstStyle/>
        <a:p>
          <a:endParaRPr lang="en-US"/>
        </a:p>
      </dgm:t>
    </dgm:pt>
    <dgm:pt modelId="{4EC6DAB3-F492-4E43-B074-D89EFBA25CE8}" type="sibTrans" cxnId="{C31618A2-2E30-4C44-93A8-91E7C77BE69B}">
      <dgm:prSet/>
      <dgm:spPr/>
      <dgm:t>
        <a:bodyPr/>
        <a:lstStyle/>
        <a:p>
          <a:endParaRPr lang="en-US"/>
        </a:p>
      </dgm:t>
    </dgm:pt>
    <dgm:pt modelId="{B83F3F7F-83A9-4D1E-87B0-C146EBC44216}">
      <dgm:prSet phldrT="[Text]"/>
      <dgm:spPr>
        <a:solidFill>
          <a:schemeClr val="bg1">
            <a:lumMod val="75000"/>
          </a:schemeClr>
        </a:solidFill>
      </dgm:spPr>
      <dgm:t>
        <a:bodyPr/>
        <a:lstStyle/>
        <a:p>
          <a:r>
            <a:rPr lang="en-US" dirty="0"/>
            <a:t>Risk Mitigation</a:t>
          </a:r>
        </a:p>
      </dgm:t>
    </dgm:pt>
    <dgm:pt modelId="{E6EC1707-E31E-41F4-9FEB-E63FD56531BE}" type="parTrans" cxnId="{BD1063E1-65C8-4E77-80B7-B2637F208A75}">
      <dgm:prSet/>
      <dgm:spPr/>
      <dgm:t>
        <a:bodyPr/>
        <a:lstStyle/>
        <a:p>
          <a:endParaRPr lang="en-US"/>
        </a:p>
      </dgm:t>
    </dgm:pt>
    <dgm:pt modelId="{F2D8A316-3C63-42D8-9626-067B43629B78}" type="sibTrans" cxnId="{BD1063E1-65C8-4E77-80B7-B2637F208A75}">
      <dgm:prSet/>
      <dgm:spPr/>
      <dgm:t>
        <a:bodyPr/>
        <a:lstStyle/>
        <a:p>
          <a:endParaRPr lang="en-US"/>
        </a:p>
      </dgm:t>
    </dgm:pt>
    <dgm:pt modelId="{E457F2A6-C532-4CF4-BC50-F0FDBCDEE776}">
      <dgm:prSet phldrT="[Text]"/>
      <dgm:spPr>
        <a:solidFill>
          <a:schemeClr val="bg1">
            <a:lumMod val="75000"/>
          </a:schemeClr>
        </a:solidFill>
      </dgm:spPr>
      <dgm:t>
        <a:bodyPr/>
        <a:lstStyle/>
        <a:p>
          <a:r>
            <a:rPr lang="en-US" dirty="0"/>
            <a:t>Validation</a:t>
          </a:r>
        </a:p>
      </dgm:t>
    </dgm:pt>
    <dgm:pt modelId="{D4BE72A6-81EC-48A1-B05C-FE39E48BBE88}" type="parTrans" cxnId="{A49E4B7D-7D61-42F3-9902-48DAB5FF3800}">
      <dgm:prSet/>
      <dgm:spPr/>
      <dgm:t>
        <a:bodyPr/>
        <a:lstStyle/>
        <a:p>
          <a:endParaRPr lang="en-US"/>
        </a:p>
      </dgm:t>
    </dgm:pt>
    <dgm:pt modelId="{E4F6C02A-21AD-4C31-8EDB-88B2C06070F3}" type="sibTrans" cxnId="{A49E4B7D-7D61-42F3-9902-48DAB5FF3800}">
      <dgm:prSet/>
      <dgm:spPr/>
      <dgm:t>
        <a:bodyPr/>
        <a:lstStyle/>
        <a:p>
          <a:endParaRPr lang="en-US"/>
        </a:p>
      </dgm:t>
    </dgm:pt>
    <dgm:pt modelId="{A8AF938C-4867-4722-9216-5DA38944958F}">
      <dgm:prSet phldrT="[Text]"/>
      <dgm:spPr>
        <a:solidFill>
          <a:srgbClr val="718D23"/>
        </a:solidFill>
      </dgm:spPr>
      <dgm:t>
        <a:bodyPr/>
        <a:lstStyle/>
        <a:p>
          <a:r>
            <a:rPr lang="en-US" dirty="0"/>
            <a:t>Monitoring and Audit</a:t>
          </a:r>
        </a:p>
      </dgm:t>
    </dgm:pt>
    <dgm:pt modelId="{B78A35E4-E209-4147-875E-4915B8ABF278}" type="parTrans" cxnId="{EE0B712E-BA6E-4AB0-AB5D-42AF62374297}">
      <dgm:prSet/>
      <dgm:spPr/>
      <dgm:t>
        <a:bodyPr/>
        <a:lstStyle/>
        <a:p>
          <a:endParaRPr lang="en-US"/>
        </a:p>
      </dgm:t>
    </dgm:pt>
    <dgm:pt modelId="{D18B499D-A2F7-4BEC-8CB3-FBB1062024BD}" type="sibTrans" cxnId="{EE0B712E-BA6E-4AB0-AB5D-42AF62374297}">
      <dgm:prSet/>
      <dgm:spPr/>
      <dgm:t>
        <a:bodyPr/>
        <a:lstStyle/>
        <a:p>
          <a:endParaRPr lang="en-US"/>
        </a:p>
      </dgm:t>
    </dgm:pt>
    <dgm:pt modelId="{8F4AA8B9-601F-4FED-B49F-ADFA1265CF22}" type="pres">
      <dgm:prSet presAssocID="{38214977-AF90-4D9E-8B0B-EEA336E7A6AD}" presName="Name0" presStyleCnt="0">
        <dgm:presLayoutVars>
          <dgm:dir/>
          <dgm:resizeHandles val="exact"/>
        </dgm:presLayoutVars>
      </dgm:prSet>
      <dgm:spPr/>
    </dgm:pt>
    <dgm:pt modelId="{1F081EB4-46C5-4F24-BB11-554E2F82101F}" type="pres">
      <dgm:prSet presAssocID="{38214977-AF90-4D9E-8B0B-EEA336E7A6AD}" presName="cycle" presStyleCnt="0"/>
      <dgm:spPr/>
    </dgm:pt>
    <dgm:pt modelId="{9B627632-21B3-4D43-84FF-93E2E36DDCF2}" type="pres">
      <dgm:prSet presAssocID="{4E3C08A3-F290-42A4-B73A-87EEB1792CB6}" presName="nodeFirstNode" presStyleLbl="node1" presStyleIdx="0" presStyleCnt="7">
        <dgm:presLayoutVars>
          <dgm:bulletEnabled val="1"/>
        </dgm:presLayoutVars>
      </dgm:prSet>
      <dgm:spPr/>
    </dgm:pt>
    <dgm:pt modelId="{4E4EC265-ACCB-4A61-BFAF-6C6F44D37F12}" type="pres">
      <dgm:prSet presAssocID="{27ED365E-F84F-4D01-8718-E3D3C3D07E25}" presName="sibTransFirstNode" presStyleLbl="bgShp" presStyleIdx="0" presStyleCnt="1"/>
      <dgm:spPr/>
    </dgm:pt>
    <dgm:pt modelId="{AD843E40-36C1-4FA0-8270-265AA711E39E}" type="pres">
      <dgm:prSet presAssocID="{3B70C6E5-D561-4A4B-968D-FBD42791581F}" presName="nodeFollowingNodes" presStyleLbl="node1" presStyleIdx="1" presStyleCnt="7">
        <dgm:presLayoutVars>
          <dgm:bulletEnabled val="1"/>
        </dgm:presLayoutVars>
      </dgm:prSet>
      <dgm:spPr/>
    </dgm:pt>
    <dgm:pt modelId="{BEC189A7-78C7-4A99-8B07-BBA6B58ACB67}" type="pres">
      <dgm:prSet presAssocID="{08ACE524-F7E8-46BB-9D22-341BF8FE6F65}" presName="nodeFollowingNodes" presStyleLbl="node1" presStyleIdx="2" presStyleCnt="7">
        <dgm:presLayoutVars>
          <dgm:bulletEnabled val="1"/>
        </dgm:presLayoutVars>
      </dgm:prSet>
      <dgm:spPr/>
    </dgm:pt>
    <dgm:pt modelId="{F44FADC4-7852-4FAC-8B5E-29D6B510214A}" type="pres">
      <dgm:prSet presAssocID="{E19AD6B8-84D5-490D-8629-876F533EAC4E}" presName="nodeFollowingNodes" presStyleLbl="node1" presStyleIdx="3" presStyleCnt="7">
        <dgm:presLayoutVars>
          <dgm:bulletEnabled val="1"/>
        </dgm:presLayoutVars>
      </dgm:prSet>
      <dgm:spPr/>
    </dgm:pt>
    <dgm:pt modelId="{09F9E267-8072-4212-99D8-281930AADC1D}" type="pres">
      <dgm:prSet presAssocID="{B83F3F7F-83A9-4D1E-87B0-C146EBC44216}" presName="nodeFollowingNodes" presStyleLbl="node1" presStyleIdx="4" presStyleCnt="7">
        <dgm:presLayoutVars>
          <dgm:bulletEnabled val="1"/>
        </dgm:presLayoutVars>
      </dgm:prSet>
      <dgm:spPr/>
    </dgm:pt>
    <dgm:pt modelId="{EE6AC677-E25F-4DFA-85AA-3776550184E2}" type="pres">
      <dgm:prSet presAssocID="{E457F2A6-C532-4CF4-BC50-F0FDBCDEE776}" presName="nodeFollowingNodes" presStyleLbl="node1" presStyleIdx="5" presStyleCnt="7">
        <dgm:presLayoutVars>
          <dgm:bulletEnabled val="1"/>
        </dgm:presLayoutVars>
      </dgm:prSet>
      <dgm:spPr/>
    </dgm:pt>
    <dgm:pt modelId="{8327014B-5510-43AB-88FC-730C9C05AE54}" type="pres">
      <dgm:prSet presAssocID="{A8AF938C-4867-4722-9216-5DA38944958F}" presName="nodeFollowingNodes" presStyleLbl="node1" presStyleIdx="6" presStyleCnt="7">
        <dgm:presLayoutVars>
          <dgm:bulletEnabled val="1"/>
        </dgm:presLayoutVars>
      </dgm:prSet>
      <dgm:spPr/>
    </dgm:pt>
  </dgm:ptLst>
  <dgm:cxnLst>
    <dgm:cxn modelId="{3F09F027-F3EA-4574-B833-DAE69EEB2DD9}" type="presOf" srcId="{E457F2A6-C532-4CF4-BC50-F0FDBCDEE776}" destId="{EE6AC677-E25F-4DFA-85AA-3776550184E2}" srcOrd="0" destOrd="0" presId="urn:microsoft.com/office/officeart/2005/8/layout/cycle3"/>
    <dgm:cxn modelId="{6B4DBE2C-F8F4-461F-8951-184367D0939F}" srcId="{38214977-AF90-4D9E-8B0B-EEA336E7A6AD}" destId="{4E3C08A3-F290-42A4-B73A-87EEB1792CB6}" srcOrd="0" destOrd="0" parTransId="{0A751A94-AD61-488B-8836-786F24D378A5}" sibTransId="{27ED365E-F84F-4D01-8718-E3D3C3D07E25}"/>
    <dgm:cxn modelId="{EE0B712E-BA6E-4AB0-AB5D-42AF62374297}" srcId="{38214977-AF90-4D9E-8B0B-EEA336E7A6AD}" destId="{A8AF938C-4867-4722-9216-5DA38944958F}" srcOrd="6" destOrd="0" parTransId="{B78A35E4-E209-4147-875E-4915B8ABF278}" sibTransId="{D18B499D-A2F7-4BEC-8CB3-FBB1062024BD}"/>
    <dgm:cxn modelId="{4FBF9268-0115-4195-A7CE-342239E480BC}" srcId="{38214977-AF90-4D9E-8B0B-EEA336E7A6AD}" destId="{08ACE524-F7E8-46BB-9D22-341BF8FE6F65}" srcOrd="2" destOrd="0" parTransId="{380D411F-FBAA-40C7-B6F8-9902A3C1CCA0}" sibTransId="{95F50E7C-2DAE-425A-AB4E-AA5D152EBE28}"/>
    <dgm:cxn modelId="{38822349-EE63-43EA-ACEB-25C720EC771C}" type="presOf" srcId="{3B70C6E5-D561-4A4B-968D-FBD42791581F}" destId="{AD843E40-36C1-4FA0-8270-265AA711E39E}" srcOrd="0" destOrd="0" presId="urn:microsoft.com/office/officeart/2005/8/layout/cycle3"/>
    <dgm:cxn modelId="{3F2E684F-546F-493A-BE5F-A09F2EB0FBBD}" type="presOf" srcId="{27ED365E-F84F-4D01-8718-E3D3C3D07E25}" destId="{4E4EC265-ACCB-4A61-BFAF-6C6F44D37F12}" srcOrd="0" destOrd="0" presId="urn:microsoft.com/office/officeart/2005/8/layout/cycle3"/>
    <dgm:cxn modelId="{956C7C79-2024-4ABC-9ED9-6CEEE06125C7}" type="presOf" srcId="{4E3C08A3-F290-42A4-B73A-87EEB1792CB6}" destId="{9B627632-21B3-4D43-84FF-93E2E36DDCF2}" srcOrd="0" destOrd="0" presId="urn:microsoft.com/office/officeart/2005/8/layout/cycle3"/>
    <dgm:cxn modelId="{A49E4B7D-7D61-42F3-9902-48DAB5FF3800}" srcId="{38214977-AF90-4D9E-8B0B-EEA336E7A6AD}" destId="{E457F2A6-C532-4CF4-BC50-F0FDBCDEE776}" srcOrd="5" destOrd="0" parTransId="{D4BE72A6-81EC-48A1-B05C-FE39E48BBE88}" sibTransId="{E4F6C02A-21AD-4C31-8EDB-88B2C06070F3}"/>
    <dgm:cxn modelId="{2AD3C383-03B1-4EBC-888C-F7477C2DB98A}" type="presOf" srcId="{38214977-AF90-4D9E-8B0B-EEA336E7A6AD}" destId="{8F4AA8B9-601F-4FED-B49F-ADFA1265CF22}" srcOrd="0" destOrd="0" presId="urn:microsoft.com/office/officeart/2005/8/layout/cycle3"/>
    <dgm:cxn modelId="{C31618A2-2E30-4C44-93A8-91E7C77BE69B}" srcId="{38214977-AF90-4D9E-8B0B-EEA336E7A6AD}" destId="{E19AD6B8-84D5-490D-8629-876F533EAC4E}" srcOrd="3" destOrd="0" parTransId="{8C2BDAFB-F383-4182-A542-AD65E7578A3A}" sibTransId="{4EC6DAB3-F492-4E43-B074-D89EFBA25CE8}"/>
    <dgm:cxn modelId="{39CA16A3-5BF0-4DA1-9C82-D7042EA7BF32}" type="presOf" srcId="{08ACE524-F7E8-46BB-9D22-341BF8FE6F65}" destId="{BEC189A7-78C7-4A99-8B07-BBA6B58ACB67}" srcOrd="0" destOrd="0" presId="urn:microsoft.com/office/officeart/2005/8/layout/cycle3"/>
    <dgm:cxn modelId="{718DD7B4-7D87-418C-806D-4C322E7D3A69}" type="presOf" srcId="{B83F3F7F-83A9-4D1E-87B0-C146EBC44216}" destId="{09F9E267-8072-4212-99D8-281930AADC1D}" srcOrd="0" destOrd="0" presId="urn:microsoft.com/office/officeart/2005/8/layout/cycle3"/>
    <dgm:cxn modelId="{08BF41E1-7D67-480E-9D35-50821001129C}" type="presOf" srcId="{E19AD6B8-84D5-490D-8629-876F533EAC4E}" destId="{F44FADC4-7852-4FAC-8B5E-29D6B510214A}" srcOrd="0" destOrd="0" presId="urn:microsoft.com/office/officeart/2005/8/layout/cycle3"/>
    <dgm:cxn modelId="{BD1063E1-65C8-4E77-80B7-B2637F208A75}" srcId="{38214977-AF90-4D9E-8B0B-EEA336E7A6AD}" destId="{B83F3F7F-83A9-4D1E-87B0-C146EBC44216}" srcOrd="4" destOrd="0" parTransId="{E6EC1707-E31E-41F4-9FEB-E63FD56531BE}" sibTransId="{F2D8A316-3C63-42D8-9626-067B43629B78}"/>
    <dgm:cxn modelId="{12B764F1-4B86-4619-8ADB-AA1BE6E87D08}" srcId="{38214977-AF90-4D9E-8B0B-EEA336E7A6AD}" destId="{3B70C6E5-D561-4A4B-968D-FBD42791581F}" srcOrd="1" destOrd="0" parTransId="{A3E2F041-D3F9-4630-988B-116FEDB3825E}" sibTransId="{5D269346-922E-4447-8885-9B15F93855A9}"/>
    <dgm:cxn modelId="{A75889FB-4DD2-4E93-B817-09E88AA2DDCA}" type="presOf" srcId="{A8AF938C-4867-4722-9216-5DA38944958F}" destId="{8327014B-5510-43AB-88FC-730C9C05AE54}" srcOrd="0" destOrd="0" presId="urn:microsoft.com/office/officeart/2005/8/layout/cycle3"/>
    <dgm:cxn modelId="{2B1B6671-742A-49DF-B719-859A73DBBC16}" type="presParOf" srcId="{8F4AA8B9-601F-4FED-B49F-ADFA1265CF22}" destId="{1F081EB4-46C5-4F24-BB11-554E2F82101F}" srcOrd="0" destOrd="0" presId="urn:microsoft.com/office/officeart/2005/8/layout/cycle3"/>
    <dgm:cxn modelId="{F9E2ABD9-CD30-44B3-8C9B-F3F0629A4314}" type="presParOf" srcId="{1F081EB4-46C5-4F24-BB11-554E2F82101F}" destId="{9B627632-21B3-4D43-84FF-93E2E36DDCF2}" srcOrd="0" destOrd="0" presId="urn:microsoft.com/office/officeart/2005/8/layout/cycle3"/>
    <dgm:cxn modelId="{6F8F6BE9-6C3E-4BDF-B784-4CB21F5CD1FE}" type="presParOf" srcId="{1F081EB4-46C5-4F24-BB11-554E2F82101F}" destId="{4E4EC265-ACCB-4A61-BFAF-6C6F44D37F12}" srcOrd="1" destOrd="0" presId="urn:microsoft.com/office/officeart/2005/8/layout/cycle3"/>
    <dgm:cxn modelId="{B9AF35BA-9AB9-453B-902F-CC70A51050AA}" type="presParOf" srcId="{1F081EB4-46C5-4F24-BB11-554E2F82101F}" destId="{AD843E40-36C1-4FA0-8270-265AA711E39E}" srcOrd="2" destOrd="0" presId="urn:microsoft.com/office/officeart/2005/8/layout/cycle3"/>
    <dgm:cxn modelId="{C5A4A3D7-F3B4-48A2-9D14-06E508E08E84}" type="presParOf" srcId="{1F081EB4-46C5-4F24-BB11-554E2F82101F}" destId="{BEC189A7-78C7-4A99-8B07-BBA6B58ACB67}" srcOrd="3" destOrd="0" presId="urn:microsoft.com/office/officeart/2005/8/layout/cycle3"/>
    <dgm:cxn modelId="{CD24B2F9-92A9-4015-8B82-F1B720A961FD}" type="presParOf" srcId="{1F081EB4-46C5-4F24-BB11-554E2F82101F}" destId="{F44FADC4-7852-4FAC-8B5E-29D6B510214A}" srcOrd="4" destOrd="0" presId="urn:microsoft.com/office/officeart/2005/8/layout/cycle3"/>
    <dgm:cxn modelId="{6EDB74BD-931D-48F3-90CB-D55B63ABFB3A}" type="presParOf" srcId="{1F081EB4-46C5-4F24-BB11-554E2F82101F}" destId="{09F9E267-8072-4212-99D8-281930AADC1D}" srcOrd="5" destOrd="0" presId="urn:microsoft.com/office/officeart/2005/8/layout/cycle3"/>
    <dgm:cxn modelId="{3AA37A2F-F70B-43B7-9DF9-BD36F57ED6FC}" type="presParOf" srcId="{1F081EB4-46C5-4F24-BB11-554E2F82101F}" destId="{EE6AC677-E25F-4DFA-85AA-3776550184E2}" srcOrd="6" destOrd="0" presId="urn:microsoft.com/office/officeart/2005/8/layout/cycle3"/>
    <dgm:cxn modelId="{D762CE37-9771-4AE4-8314-E89A1C79F151}" type="presParOf" srcId="{1F081EB4-46C5-4F24-BB11-554E2F82101F}" destId="{8327014B-5510-43AB-88FC-730C9C05AE54}"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EC265-ACCB-4A61-BFAF-6C6F44D37F12}">
      <dsp:nvSpPr>
        <dsp:cNvPr id="0" name=""/>
        <dsp:cNvSpPr/>
      </dsp:nvSpPr>
      <dsp:spPr>
        <a:xfrm>
          <a:off x="147227" y="1226985"/>
          <a:ext cx="2532883" cy="2532883"/>
        </a:xfrm>
        <a:prstGeom prst="circularArrow">
          <a:avLst>
            <a:gd name="adj1" fmla="val 5544"/>
            <a:gd name="adj2" fmla="val 330680"/>
            <a:gd name="adj3" fmla="val 14638952"/>
            <a:gd name="adj4" fmla="val 1688007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627632-21B3-4D43-84FF-93E2E36DDCF2}">
      <dsp:nvSpPr>
        <dsp:cNvPr id="0" name=""/>
        <dsp:cNvSpPr/>
      </dsp:nvSpPr>
      <dsp:spPr>
        <a:xfrm>
          <a:off x="1054039" y="1249409"/>
          <a:ext cx="719259" cy="359629"/>
        </a:xfrm>
        <a:prstGeom prst="roundRect">
          <a:avLst/>
        </a:prstGeom>
        <a:solidFill>
          <a:srgbClr val="0066CC"/>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Resource Profiling</a:t>
          </a:r>
        </a:p>
      </dsp:txBody>
      <dsp:txXfrm>
        <a:off x="1071595" y="1266965"/>
        <a:ext cx="684147" cy="324517"/>
      </dsp:txXfrm>
    </dsp:sp>
    <dsp:sp modelId="{AD843E40-36C1-4FA0-8270-265AA711E39E}">
      <dsp:nvSpPr>
        <dsp:cNvPr id="0" name=""/>
        <dsp:cNvSpPr/>
      </dsp:nvSpPr>
      <dsp:spPr>
        <a:xfrm>
          <a:off x="1898511" y="1656086"/>
          <a:ext cx="719259" cy="359629"/>
        </a:xfrm>
        <a:prstGeom prst="roundRect">
          <a:avLst/>
        </a:prstGeom>
        <a:solidFill>
          <a:srgbClr val="654F35"/>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Assessment</a:t>
          </a:r>
        </a:p>
      </dsp:txBody>
      <dsp:txXfrm>
        <a:off x="1916067" y="1673642"/>
        <a:ext cx="684147" cy="324517"/>
      </dsp:txXfrm>
    </dsp:sp>
    <dsp:sp modelId="{BEC189A7-78C7-4A99-8B07-BBA6B58ACB67}">
      <dsp:nvSpPr>
        <dsp:cNvPr id="0" name=""/>
        <dsp:cNvSpPr/>
      </dsp:nvSpPr>
      <dsp:spPr>
        <a:xfrm>
          <a:off x="2107079" y="2569880"/>
          <a:ext cx="719259" cy="359629"/>
        </a:xfrm>
        <a:prstGeom prst="roundRect">
          <a:avLst/>
        </a:prstGeom>
        <a:solidFill>
          <a:srgbClr val="C0000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Evaluation</a:t>
          </a:r>
        </a:p>
      </dsp:txBody>
      <dsp:txXfrm>
        <a:off x="2124635" y="2587436"/>
        <a:ext cx="684147" cy="324517"/>
      </dsp:txXfrm>
    </dsp:sp>
    <dsp:sp modelId="{F44FADC4-7852-4FAC-8B5E-29D6B510214A}">
      <dsp:nvSpPr>
        <dsp:cNvPr id="0" name=""/>
        <dsp:cNvSpPr/>
      </dsp:nvSpPr>
      <dsp:spPr>
        <a:xfrm>
          <a:off x="1522686" y="3302685"/>
          <a:ext cx="719259" cy="359629"/>
        </a:xfrm>
        <a:prstGeom prst="roundRect">
          <a:avLst/>
        </a:prstGeom>
        <a:solidFill>
          <a:schemeClr val="accent2">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Document</a:t>
          </a:r>
        </a:p>
      </dsp:txBody>
      <dsp:txXfrm>
        <a:off x="1540242" y="3320241"/>
        <a:ext cx="684147" cy="324517"/>
      </dsp:txXfrm>
    </dsp:sp>
    <dsp:sp modelId="{09F9E267-8072-4212-99D8-281930AADC1D}">
      <dsp:nvSpPr>
        <dsp:cNvPr id="0" name=""/>
        <dsp:cNvSpPr/>
      </dsp:nvSpPr>
      <dsp:spPr>
        <a:xfrm>
          <a:off x="585392" y="3302685"/>
          <a:ext cx="719259" cy="359629"/>
        </a:xfrm>
        <a:prstGeom prst="roundRect">
          <a:avLst/>
        </a:prstGeom>
        <a:solidFill>
          <a:srgbClr val="3A8274"/>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Mitigation</a:t>
          </a:r>
        </a:p>
      </dsp:txBody>
      <dsp:txXfrm>
        <a:off x="602948" y="3320241"/>
        <a:ext cx="684147" cy="324517"/>
      </dsp:txXfrm>
    </dsp:sp>
    <dsp:sp modelId="{EE6AC677-E25F-4DFA-85AA-3776550184E2}">
      <dsp:nvSpPr>
        <dsp:cNvPr id="0" name=""/>
        <dsp:cNvSpPr/>
      </dsp:nvSpPr>
      <dsp:spPr>
        <a:xfrm>
          <a:off x="999" y="2569880"/>
          <a:ext cx="719259" cy="359629"/>
        </a:xfrm>
        <a:prstGeom prst="roundRect">
          <a:avLst/>
        </a:prstGeom>
        <a:solidFill>
          <a:srgbClr val="7030A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Validation</a:t>
          </a:r>
        </a:p>
      </dsp:txBody>
      <dsp:txXfrm>
        <a:off x="18555" y="2587436"/>
        <a:ext cx="684147" cy="324517"/>
      </dsp:txXfrm>
    </dsp:sp>
    <dsp:sp modelId="{8327014B-5510-43AB-88FC-730C9C05AE54}">
      <dsp:nvSpPr>
        <dsp:cNvPr id="0" name=""/>
        <dsp:cNvSpPr/>
      </dsp:nvSpPr>
      <dsp:spPr>
        <a:xfrm>
          <a:off x="209566" y="1656086"/>
          <a:ext cx="719259" cy="359629"/>
        </a:xfrm>
        <a:prstGeom prst="roundRect">
          <a:avLst/>
        </a:prstGeom>
        <a:solidFill>
          <a:srgbClr val="718D23"/>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Monitoring and Audit</a:t>
          </a:r>
        </a:p>
      </dsp:txBody>
      <dsp:txXfrm>
        <a:off x="227122" y="1673642"/>
        <a:ext cx="684147" cy="3245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EC265-ACCB-4A61-BFAF-6C6F44D37F12}">
      <dsp:nvSpPr>
        <dsp:cNvPr id="0" name=""/>
        <dsp:cNvSpPr/>
      </dsp:nvSpPr>
      <dsp:spPr>
        <a:xfrm>
          <a:off x="147227" y="1226985"/>
          <a:ext cx="2532883" cy="2532883"/>
        </a:xfrm>
        <a:prstGeom prst="circularArrow">
          <a:avLst>
            <a:gd name="adj1" fmla="val 5544"/>
            <a:gd name="adj2" fmla="val 330680"/>
            <a:gd name="adj3" fmla="val 14638952"/>
            <a:gd name="adj4" fmla="val 1688007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627632-21B3-4D43-84FF-93E2E36DDCF2}">
      <dsp:nvSpPr>
        <dsp:cNvPr id="0" name=""/>
        <dsp:cNvSpPr/>
      </dsp:nvSpPr>
      <dsp:spPr>
        <a:xfrm>
          <a:off x="1054039" y="1249409"/>
          <a:ext cx="719259" cy="359629"/>
        </a:xfrm>
        <a:prstGeom prst="roundRect">
          <a:avLst/>
        </a:prstGeom>
        <a:solidFill>
          <a:srgbClr val="0066CC"/>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Resource Profiling</a:t>
          </a:r>
        </a:p>
      </dsp:txBody>
      <dsp:txXfrm>
        <a:off x="1071595" y="1266965"/>
        <a:ext cx="684147" cy="324517"/>
      </dsp:txXfrm>
    </dsp:sp>
    <dsp:sp modelId="{AD843E40-36C1-4FA0-8270-265AA711E39E}">
      <dsp:nvSpPr>
        <dsp:cNvPr id="0" name=""/>
        <dsp:cNvSpPr/>
      </dsp:nvSpPr>
      <dsp:spPr>
        <a:xfrm>
          <a:off x="1898511"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Assessment</a:t>
          </a:r>
        </a:p>
      </dsp:txBody>
      <dsp:txXfrm>
        <a:off x="1916067" y="1673642"/>
        <a:ext cx="684147" cy="324517"/>
      </dsp:txXfrm>
    </dsp:sp>
    <dsp:sp modelId="{BEC189A7-78C7-4A99-8B07-BBA6B58ACB67}">
      <dsp:nvSpPr>
        <dsp:cNvPr id="0" name=""/>
        <dsp:cNvSpPr/>
      </dsp:nvSpPr>
      <dsp:spPr>
        <a:xfrm>
          <a:off x="210707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Evaluation</a:t>
          </a:r>
        </a:p>
      </dsp:txBody>
      <dsp:txXfrm>
        <a:off x="2124635" y="2587436"/>
        <a:ext cx="684147" cy="324517"/>
      </dsp:txXfrm>
    </dsp:sp>
    <dsp:sp modelId="{F44FADC4-7852-4FAC-8B5E-29D6B510214A}">
      <dsp:nvSpPr>
        <dsp:cNvPr id="0" name=""/>
        <dsp:cNvSpPr/>
      </dsp:nvSpPr>
      <dsp:spPr>
        <a:xfrm>
          <a:off x="1522686"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Document</a:t>
          </a:r>
        </a:p>
      </dsp:txBody>
      <dsp:txXfrm>
        <a:off x="1540242" y="3320241"/>
        <a:ext cx="684147" cy="324517"/>
      </dsp:txXfrm>
    </dsp:sp>
    <dsp:sp modelId="{09F9E267-8072-4212-99D8-281930AADC1D}">
      <dsp:nvSpPr>
        <dsp:cNvPr id="0" name=""/>
        <dsp:cNvSpPr/>
      </dsp:nvSpPr>
      <dsp:spPr>
        <a:xfrm>
          <a:off x="585392"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Mitigation</a:t>
          </a:r>
        </a:p>
      </dsp:txBody>
      <dsp:txXfrm>
        <a:off x="602948" y="3320241"/>
        <a:ext cx="684147" cy="324517"/>
      </dsp:txXfrm>
    </dsp:sp>
    <dsp:sp modelId="{EE6AC677-E25F-4DFA-85AA-3776550184E2}">
      <dsp:nvSpPr>
        <dsp:cNvPr id="0" name=""/>
        <dsp:cNvSpPr/>
      </dsp:nvSpPr>
      <dsp:spPr>
        <a:xfrm>
          <a:off x="99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Validation</a:t>
          </a:r>
        </a:p>
      </dsp:txBody>
      <dsp:txXfrm>
        <a:off x="18555" y="2587436"/>
        <a:ext cx="684147" cy="324517"/>
      </dsp:txXfrm>
    </dsp:sp>
    <dsp:sp modelId="{8327014B-5510-43AB-88FC-730C9C05AE54}">
      <dsp:nvSpPr>
        <dsp:cNvPr id="0" name=""/>
        <dsp:cNvSpPr/>
      </dsp:nvSpPr>
      <dsp:spPr>
        <a:xfrm>
          <a:off x="209566"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Monitoring and Audit</a:t>
          </a:r>
        </a:p>
      </dsp:txBody>
      <dsp:txXfrm>
        <a:off x="227122" y="1673642"/>
        <a:ext cx="684147" cy="3245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EC265-ACCB-4A61-BFAF-6C6F44D37F12}">
      <dsp:nvSpPr>
        <dsp:cNvPr id="0" name=""/>
        <dsp:cNvSpPr/>
      </dsp:nvSpPr>
      <dsp:spPr>
        <a:xfrm>
          <a:off x="147227" y="1226985"/>
          <a:ext cx="2532883" cy="2532883"/>
        </a:xfrm>
        <a:prstGeom prst="circularArrow">
          <a:avLst>
            <a:gd name="adj1" fmla="val 5544"/>
            <a:gd name="adj2" fmla="val 330680"/>
            <a:gd name="adj3" fmla="val 14638952"/>
            <a:gd name="adj4" fmla="val 1688007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627632-21B3-4D43-84FF-93E2E36DDCF2}">
      <dsp:nvSpPr>
        <dsp:cNvPr id="0" name=""/>
        <dsp:cNvSpPr/>
      </dsp:nvSpPr>
      <dsp:spPr>
        <a:xfrm>
          <a:off x="1054039" y="1249409"/>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Resource Profiling</a:t>
          </a:r>
        </a:p>
      </dsp:txBody>
      <dsp:txXfrm>
        <a:off x="1071595" y="1266965"/>
        <a:ext cx="684147" cy="324517"/>
      </dsp:txXfrm>
    </dsp:sp>
    <dsp:sp modelId="{AD843E40-36C1-4FA0-8270-265AA711E39E}">
      <dsp:nvSpPr>
        <dsp:cNvPr id="0" name=""/>
        <dsp:cNvSpPr/>
      </dsp:nvSpPr>
      <dsp:spPr>
        <a:xfrm>
          <a:off x="1898511" y="1656086"/>
          <a:ext cx="719259" cy="359629"/>
        </a:xfrm>
        <a:prstGeom prst="roundRect">
          <a:avLst/>
        </a:prstGeom>
        <a:solidFill>
          <a:srgbClr val="654F35"/>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Assessment</a:t>
          </a:r>
        </a:p>
      </dsp:txBody>
      <dsp:txXfrm>
        <a:off x="1916067" y="1673642"/>
        <a:ext cx="684147" cy="324517"/>
      </dsp:txXfrm>
    </dsp:sp>
    <dsp:sp modelId="{BEC189A7-78C7-4A99-8B07-BBA6B58ACB67}">
      <dsp:nvSpPr>
        <dsp:cNvPr id="0" name=""/>
        <dsp:cNvSpPr/>
      </dsp:nvSpPr>
      <dsp:spPr>
        <a:xfrm>
          <a:off x="210707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Evaluation</a:t>
          </a:r>
        </a:p>
      </dsp:txBody>
      <dsp:txXfrm>
        <a:off x="2124635" y="2587436"/>
        <a:ext cx="684147" cy="324517"/>
      </dsp:txXfrm>
    </dsp:sp>
    <dsp:sp modelId="{F44FADC4-7852-4FAC-8B5E-29D6B510214A}">
      <dsp:nvSpPr>
        <dsp:cNvPr id="0" name=""/>
        <dsp:cNvSpPr/>
      </dsp:nvSpPr>
      <dsp:spPr>
        <a:xfrm>
          <a:off x="1522686"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Document</a:t>
          </a:r>
        </a:p>
      </dsp:txBody>
      <dsp:txXfrm>
        <a:off x="1540242" y="3320241"/>
        <a:ext cx="684147" cy="324517"/>
      </dsp:txXfrm>
    </dsp:sp>
    <dsp:sp modelId="{09F9E267-8072-4212-99D8-281930AADC1D}">
      <dsp:nvSpPr>
        <dsp:cNvPr id="0" name=""/>
        <dsp:cNvSpPr/>
      </dsp:nvSpPr>
      <dsp:spPr>
        <a:xfrm>
          <a:off x="585392"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Mitigation</a:t>
          </a:r>
        </a:p>
      </dsp:txBody>
      <dsp:txXfrm>
        <a:off x="602948" y="3320241"/>
        <a:ext cx="684147" cy="324517"/>
      </dsp:txXfrm>
    </dsp:sp>
    <dsp:sp modelId="{EE6AC677-E25F-4DFA-85AA-3776550184E2}">
      <dsp:nvSpPr>
        <dsp:cNvPr id="0" name=""/>
        <dsp:cNvSpPr/>
      </dsp:nvSpPr>
      <dsp:spPr>
        <a:xfrm>
          <a:off x="99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Validation</a:t>
          </a:r>
        </a:p>
      </dsp:txBody>
      <dsp:txXfrm>
        <a:off x="18555" y="2587436"/>
        <a:ext cx="684147" cy="324517"/>
      </dsp:txXfrm>
    </dsp:sp>
    <dsp:sp modelId="{8327014B-5510-43AB-88FC-730C9C05AE54}">
      <dsp:nvSpPr>
        <dsp:cNvPr id="0" name=""/>
        <dsp:cNvSpPr/>
      </dsp:nvSpPr>
      <dsp:spPr>
        <a:xfrm>
          <a:off x="209566"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Monitoring and Audit</a:t>
          </a:r>
        </a:p>
      </dsp:txBody>
      <dsp:txXfrm>
        <a:off x="227122" y="1673642"/>
        <a:ext cx="684147" cy="3245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EC265-ACCB-4A61-BFAF-6C6F44D37F12}">
      <dsp:nvSpPr>
        <dsp:cNvPr id="0" name=""/>
        <dsp:cNvSpPr/>
      </dsp:nvSpPr>
      <dsp:spPr>
        <a:xfrm>
          <a:off x="147227" y="1226985"/>
          <a:ext cx="2532883" cy="2532883"/>
        </a:xfrm>
        <a:prstGeom prst="circularArrow">
          <a:avLst>
            <a:gd name="adj1" fmla="val 5544"/>
            <a:gd name="adj2" fmla="val 330680"/>
            <a:gd name="adj3" fmla="val 14638952"/>
            <a:gd name="adj4" fmla="val 1688007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627632-21B3-4D43-84FF-93E2E36DDCF2}">
      <dsp:nvSpPr>
        <dsp:cNvPr id="0" name=""/>
        <dsp:cNvSpPr/>
      </dsp:nvSpPr>
      <dsp:spPr>
        <a:xfrm>
          <a:off x="1054039" y="1249409"/>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Resource Profiling</a:t>
          </a:r>
        </a:p>
      </dsp:txBody>
      <dsp:txXfrm>
        <a:off x="1071595" y="1266965"/>
        <a:ext cx="684147" cy="324517"/>
      </dsp:txXfrm>
    </dsp:sp>
    <dsp:sp modelId="{AD843E40-36C1-4FA0-8270-265AA711E39E}">
      <dsp:nvSpPr>
        <dsp:cNvPr id="0" name=""/>
        <dsp:cNvSpPr/>
      </dsp:nvSpPr>
      <dsp:spPr>
        <a:xfrm>
          <a:off x="1898511"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Assessment</a:t>
          </a:r>
        </a:p>
      </dsp:txBody>
      <dsp:txXfrm>
        <a:off x="1916067" y="1673642"/>
        <a:ext cx="684147" cy="324517"/>
      </dsp:txXfrm>
    </dsp:sp>
    <dsp:sp modelId="{BEC189A7-78C7-4A99-8B07-BBA6B58ACB67}">
      <dsp:nvSpPr>
        <dsp:cNvPr id="0" name=""/>
        <dsp:cNvSpPr/>
      </dsp:nvSpPr>
      <dsp:spPr>
        <a:xfrm>
          <a:off x="2107079" y="2569880"/>
          <a:ext cx="719259" cy="359629"/>
        </a:xfrm>
        <a:prstGeom prst="roundRect">
          <a:avLst/>
        </a:prstGeom>
        <a:solidFill>
          <a:srgbClr val="C0000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Evaluation</a:t>
          </a:r>
        </a:p>
      </dsp:txBody>
      <dsp:txXfrm>
        <a:off x="2124635" y="2587436"/>
        <a:ext cx="684147" cy="324517"/>
      </dsp:txXfrm>
    </dsp:sp>
    <dsp:sp modelId="{F44FADC4-7852-4FAC-8B5E-29D6B510214A}">
      <dsp:nvSpPr>
        <dsp:cNvPr id="0" name=""/>
        <dsp:cNvSpPr/>
      </dsp:nvSpPr>
      <dsp:spPr>
        <a:xfrm>
          <a:off x="1522686"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Document</a:t>
          </a:r>
        </a:p>
      </dsp:txBody>
      <dsp:txXfrm>
        <a:off x="1540242" y="3320241"/>
        <a:ext cx="684147" cy="324517"/>
      </dsp:txXfrm>
    </dsp:sp>
    <dsp:sp modelId="{09F9E267-8072-4212-99D8-281930AADC1D}">
      <dsp:nvSpPr>
        <dsp:cNvPr id="0" name=""/>
        <dsp:cNvSpPr/>
      </dsp:nvSpPr>
      <dsp:spPr>
        <a:xfrm>
          <a:off x="585392"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Mitigation</a:t>
          </a:r>
        </a:p>
      </dsp:txBody>
      <dsp:txXfrm>
        <a:off x="602948" y="3320241"/>
        <a:ext cx="684147" cy="324517"/>
      </dsp:txXfrm>
    </dsp:sp>
    <dsp:sp modelId="{EE6AC677-E25F-4DFA-85AA-3776550184E2}">
      <dsp:nvSpPr>
        <dsp:cNvPr id="0" name=""/>
        <dsp:cNvSpPr/>
      </dsp:nvSpPr>
      <dsp:spPr>
        <a:xfrm>
          <a:off x="99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Validation</a:t>
          </a:r>
        </a:p>
      </dsp:txBody>
      <dsp:txXfrm>
        <a:off x="18555" y="2587436"/>
        <a:ext cx="684147" cy="324517"/>
      </dsp:txXfrm>
    </dsp:sp>
    <dsp:sp modelId="{8327014B-5510-43AB-88FC-730C9C05AE54}">
      <dsp:nvSpPr>
        <dsp:cNvPr id="0" name=""/>
        <dsp:cNvSpPr/>
      </dsp:nvSpPr>
      <dsp:spPr>
        <a:xfrm>
          <a:off x="209566"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Monitoring and Audit</a:t>
          </a:r>
        </a:p>
      </dsp:txBody>
      <dsp:txXfrm>
        <a:off x="227122" y="1673642"/>
        <a:ext cx="684147" cy="32451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EC265-ACCB-4A61-BFAF-6C6F44D37F12}">
      <dsp:nvSpPr>
        <dsp:cNvPr id="0" name=""/>
        <dsp:cNvSpPr/>
      </dsp:nvSpPr>
      <dsp:spPr>
        <a:xfrm>
          <a:off x="147227" y="1226985"/>
          <a:ext cx="2532883" cy="2532883"/>
        </a:xfrm>
        <a:prstGeom prst="circularArrow">
          <a:avLst>
            <a:gd name="adj1" fmla="val 5544"/>
            <a:gd name="adj2" fmla="val 330680"/>
            <a:gd name="adj3" fmla="val 14638952"/>
            <a:gd name="adj4" fmla="val 1688007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627632-21B3-4D43-84FF-93E2E36DDCF2}">
      <dsp:nvSpPr>
        <dsp:cNvPr id="0" name=""/>
        <dsp:cNvSpPr/>
      </dsp:nvSpPr>
      <dsp:spPr>
        <a:xfrm>
          <a:off x="1054039" y="1249409"/>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Resource Profiling</a:t>
          </a:r>
        </a:p>
      </dsp:txBody>
      <dsp:txXfrm>
        <a:off x="1071595" y="1266965"/>
        <a:ext cx="684147" cy="324517"/>
      </dsp:txXfrm>
    </dsp:sp>
    <dsp:sp modelId="{AD843E40-36C1-4FA0-8270-265AA711E39E}">
      <dsp:nvSpPr>
        <dsp:cNvPr id="0" name=""/>
        <dsp:cNvSpPr/>
      </dsp:nvSpPr>
      <dsp:spPr>
        <a:xfrm>
          <a:off x="1898511"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Assessment</a:t>
          </a:r>
        </a:p>
      </dsp:txBody>
      <dsp:txXfrm>
        <a:off x="1916067" y="1673642"/>
        <a:ext cx="684147" cy="324517"/>
      </dsp:txXfrm>
    </dsp:sp>
    <dsp:sp modelId="{BEC189A7-78C7-4A99-8B07-BBA6B58ACB67}">
      <dsp:nvSpPr>
        <dsp:cNvPr id="0" name=""/>
        <dsp:cNvSpPr/>
      </dsp:nvSpPr>
      <dsp:spPr>
        <a:xfrm>
          <a:off x="210707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Evaluation</a:t>
          </a:r>
        </a:p>
      </dsp:txBody>
      <dsp:txXfrm>
        <a:off x="2124635" y="2587436"/>
        <a:ext cx="684147" cy="324517"/>
      </dsp:txXfrm>
    </dsp:sp>
    <dsp:sp modelId="{F44FADC4-7852-4FAC-8B5E-29D6B510214A}">
      <dsp:nvSpPr>
        <dsp:cNvPr id="0" name=""/>
        <dsp:cNvSpPr/>
      </dsp:nvSpPr>
      <dsp:spPr>
        <a:xfrm>
          <a:off x="1522686" y="3302685"/>
          <a:ext cx="719259" cy="359629"/>
        </a:xfrm>
        <a:prstGeom prst="roundRect">
          <a:avLst/>
        </a:prstGeom>
        <a:solidFill>
          <a:schemeClr val="accent2">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Document</a:t>
          </a:r>
        </a:p>
      </dsp:txBody>
      <dsp:txXfrm>
        <a:off x="1540242" y="3320241"/>
        <a:ext cx="684147" cy="324517"/>
      </dsp:txXfrm>
    </dsp:sp>
    <dsp:sp modelId="{09F9E267-8072-4212-99D8-281930AADC1D}">
      <dsp:nvSpPr>
        <dsp:cNvPr id="0" name=""/>
        <dsp:cNvSpPr/>
      </dsp:nvSpPr>
      <dsp:spPr>
        <a:xfrm>
          <a:off x="585392"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Mitigation</a:t>
          </a:r>
        </a:p>
      </dsp:txBody>
      <dsp:txXfrm>
        <a:off x="602948" y="3320241"/>
        <a:ext cx="684147" cy="324517"/>
      </dsp:txXfrm>
    </dsp:sp>
    <dsp:sp modelId="{EE6AC677-E25F-4DFA-85AA-3776550184E2}">
      <dsp:nvSpPr>
        <dsp:cNvPr id="0" name=""/>
        <dsp:cNvSpPr/>
      </dsp:nvSpPr>
      <dsp:spPr>
        <a:xfrm>
          <a:off x="99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Validation</a:t>
          </a:r>
        </a:p>
      </dsp:txBody>
      <dsp:txXfrm>
        <a:off x="18555" y="2587436"/>
        <a:ext cx="684147" cy="324517"/>
      </dsp:txXfrm>
    </dsp:sp>
    <dsp:sp modelId="{8327014B-5510-43AB-88FC-730C9C05AE54}">
      <dsp:nvSpPr>
        <dsp:cNvPr id="0" name=""/>
        <dsp:cNvSpPr/>
      </dsp:nvSpPr>
      <dsp:spPr>
        <a:xfrm>
          <a:off x="209566"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Monitoring and Audit</a:t>
          </a:r>
        </a:p>
      </dsp:txBody>
      <dsp:txXfrm>
        <a:off x="227122" y="1673642"/>
        <a:ext cx="684147" cy="3245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EC265-ACCB-4A61-BFAF-6C6F44D37F12}">
      <dsp:nvSpPr>
        <dsp:cNvPr id="0" name=""/>
        <dsp:cNvSpPr/>
      </dsp:nvSpPr>
      <dsp:spPr>
        <a:xfrm>
          <a:off x="147227" y="1226985"/>
          <a:ext cx="2532883" cy="2532883"/>
        </a:xfrm>
        <a:prstGeom prst="circularArrow">
          <a:avLst>
            <a:gd name="adj1" fmla="val 5544"/>
            <a:gd name="adj2" fmla="val 330680"/>
            <a:gd name="adj3" fmla="val 14638952"/>
            <a:gd name="adj4" fmla="val 1688007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627632-21B3-4D43-84FF-93E2E36DDCF2}">
      <dsp:nvSpPr>
        <dsp:cNvPr id="0" name=""/>
        <dsp:cNvSpPr/>
      </dsp:nvSpPr>
      <dsp:spPr>
        <a:xfrm>
          <a:off x="1054039" y="1249409"/>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Resource Profiling</a:t>
          </a:r>
        </a:p>
      </dsp:txBody>
      <dsp:txXfrm>
        <a:off x="1071595" y="1266965"/>
        <a:ext cx="684147" cy="324517"/>
      </dsp:txXfrm>
    </dsp:sp>
    <dsp:sp modelId="{AD843E40-36C1-4FA0-8270-265AA711E39E}">
      <dsp:nvSpPr>
        <dsp:cNvPr id="0" name=""/>
        <dsp:cNvSpPr/>
      </dsp:nvSpPr>
      <dsp:spPr>
        <a:xfrm>
          <a:off x="1898511"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Assessment</a:t>
          </a:r>
        </a:p>
      </dsp:txBody>
      <dsp:txXfrm>
        <a:off x="1916067" y="1673642"/>
        <a:ext cx="684147" cy="324517"/>
      </dsp:txXfrm>
    </dsp:sp>
    <dsp:sp modelId="{BEC189A7-78C7-4A99-8B07-BBA6B58ACB67}">
      <dsp:nvSpPr>
        <dsp:cNvPr id="0" name=""/>
        <dsp:cNvSpPr/>
      </dsp:nvSpPr>
      <dsp:spPr>
        <a:xfrm>
          <a:off x="210707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Evaluation</a:t>
          </a:r>
        </a:p>
      </dsp:txBody>
      <dsp:txXfrm>
        <a:off x="2124635" y="2587436"/>
        <a:ext cx="684147" cy="324517"/>
      </dsp:txXfrm>
    </dsp:sp>
    <dsp:sp modelId="{F44FADC4-7852-4FAC-8B5E-29D6B510214A}">
      <dsp:nvSpPr>
        <dsp:cNvPr id="0" name=""/>
        <dsp:cNvSpPr/>
      </dsp:nvSpPr>
      <dsp:spPr>
        <a:xfrm>
          <a:off x="1522686"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Document</a:t>
          </a:r>
        </a:p>
      </dsp:txBody>
      <dsp:txXfrm>
        <a:off x="1540242" y="3320241"/>
        <a:ext cx="684147" cy="324517"/>
      </dsp:txXfrm>
    </dsp:sp>
    <dsp:sp modelId="{09F9E267-8072-4212-99D8-281930AADC1D}">
      <dsp:nvSpPr>
        <dsp:cNvPr id="0" name=""/>
        <dsp:cNvSpPr/>
      </dsp:nvSpPr>
      <dsp:spPr>
        <a:xfrm>
          <a:off x="585392" y="3302685"/>
          <a:ext cx="719259" cy="359629"/>
        </a:xfrm>
        <a:prstGeom prst="roundRect">
          <a:avLst/>
        </a:prstGeom>
        <a:solidFill>
          <a:srgbClr val="3A8274"/>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Mitigation</a:t>
          </a:r>
        </a:p>
      </dsp:txBody>
      <dsp:txXfrm>
        <a:off x="602948" y="3320241"/>
        <a:ext cx="684147" cy="324517"/>
      </dsp:txXfrm>
    </dsp:sp>
    <dsp:sp modelId="{EE6AC677-E25F-4DFA-85AA-3776550184E2}">
      <dsp:nvSpPr>
        <dsp:cNvPr id="0" name=""/>
        <dsp:cNvSpPr/>
      </dsp:nvSpPr>
      <dsp:spPr>
        <a:xfrm>
          <a:off x="99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Validation</a:t>
          </a:r>
        </a:p>
      </dsp:txBody>
      <dsp:txXfrm>
        <a:off x="18555" y="2587436"/>
        <a:ext cx="684147" cy="324517"/>
      </dsp:txXfrm>
    </dsp:sp>
    <dsp:sp modelId="{8327014B-5510-43AB-88FC-730C9C05AE54}">
      <dsp:nvSpPr>
        <dsp:cNvPr id="0" name=""/>
        <dsp:cNvSpPr/>
      </dsp:nvSpPr>
      <dsp:spPr>
        <a:xfrm>
          <a:off x="209566"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Monitoring and Audit</a:t>
          </a:r>
        </a:p>
      </dsp:txBody>
      <dsp:txXfrm>
        <a:off x="227122" y="1673642"/>
        <a:ext cx="684147" cy="32451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EC265-ACCB-4A61-BFAF-6C6F44D37F12}">
      <dsp:nvSpPr>
        <dsp:cNvPr id="0" name=""/>
        <dsp:cNvSpPr/>
      </dsp:nvSpPr>
      <dsp:spPr>
        <a:xfrm>
          <a:off x="147227" y="1226985"/>
          <a:ext cx="2532883" cy="2532883"/>
        </a:xfrm>
        <a:prstGeom prst="circularArrow">
          <a:avLst>
            <a:gd name="adj1" fmla="val 5544"/>
            <a:gd name="adj2" fmla="val 330680"/>
            <a:gd name="adj3" fmla="val 14638952"/>
            <a:gd name="adj4" fmla="val 1688007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627632-21B3-4D43-84FF-93E2E36DDCF2}">
      <dsp:nvSpPr>
        <dsp:cNvPr id="0" name=""/>
        <dsp:cNvSpPr/>
      </dsp:nvSpPr>
      <dsp:spPr>
        <a:xfrm>
          <a:off x="1054039" y="1249409"/>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Resource Profiling</a:t>
          </a:r>
        </a:p>
      </dsp:txBody>
      <dsp:txXfrm>
        <a:off x="1071595" y="1266965"/>
        <a:ext cx="684147" cy="324517"/>
      </dsp:txXfrm>
    </dsp:sp>
    <dsp:sp modelId="{AD843E40-36C1-4FA0-8270-265AA711E39E}">
      <dsp:nvSpPr>
        <dsp:cNvPr id="0" name=""/>
        <dsp:cNvSpPr/>
      </dsp:nvSpPr>
      <dsp:spPr>
        <a:xfrm>
          <a:off x="1898511"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Assessment</a:t>
          </a:r>
        </a:p>
      </dsp:txBody>
      <dsp:txXfrm>
        <a:off x="1916067" y="1673642"/>
        <a:ext cx="684147" cy="324517"/>
      </dsp:txXfrm>
    </dsp:sp>
    <dsp:sp modelId="{BEC189A7-78C7-4A99-8B07-BBA6B58ACB67}">
      <dsp:nvSpPr>
        <dsp:cNvPr id="0" name=""/>
        <dsp:cNvSpPr/>
      </dsp:nvSpPr>
      <dsp:spPr>
        <a:xfrm>
          <a:off x="210707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Evaluation</a:t>
          </a:r>
        </a:p>
      </dsp:txBody>
      <dsp:txXfrm>
        <a:off x="2124635" y="2587436"/>
        <a:ext cx="684147" cy="324517"/>
      </dsp:txXfrm>
    </dsp:sp>
    <dsp:sp modelId="{F44FADC4-7852-4FAC-8B5E-29D6B510214A}">
      <dsp:nvSpPr>
        <dsp:cNvPr id="0" name=""/>
        <dsp:cNvSpPr/>
      </dsp:nvSpPr>
      <dsp:spPr>
        <a:xfrm>
          <a:off x="1522686"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Document</a:t>
          </a:r>
        </a:p>
      </dsp:txBody>
      <dsp:txXfrm>
        <a:off x="1540242" y="3320241"/>
        <a:ext cx="684147" cy="324517"/>
      </dsp:txXfrm>
    </dsp:sp>
    <dsp:sp modelId="{09F9E267-8072-4212-99D8-281930AADC1D}">
      <dsp:nvSpPr>
        <dsp:cNvPr id="0" name=""/>
        <dsp:cNvSpPr/>
      </dsp:nvSpPr>
      <dsp:spPr>
        <a:xfrm>
          <a:off x="585392"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Mitigation</a:t>
          </a:r>
        </a:p>
      </dsp:txBody>
      <dsp:txXfrm>
        <a:off x="602948" y="3320241"/>
        <a:ext cx="684147" cy="324517"/>
      </dsp:txXfrm>
    </dsp:sp>
    <dsp:sp modelId="{EE6AC677-E25F-4DFA-85AA-3776550184E2}">
      <dsp:nvSpPr>
        <dsp:cNvPr id="0" name=""/>
        <dsp:cNvSpPr/>
      </dsp:nvSpPr>
      <dsp:spPr>
        <a:xfrm>
          <a:off x="999" y="2569880"/>
          <a:ext cx="719259" cy="359629"/>
        </a:xfrm>
        <a:prstGeom prst="roundRect">
          <a:avLst/>
        </a:prstGeom>
        <a:solidFill>
          <a:srgbClr val="7030A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Validation</a:t>
          </a:r>
        </a:p>
      </dsp:txBody>
      <dsp:txXfrm>
        <a:off x="18555" y="2587436"/>
        <a:ext cx="684147" cy="324517"/>
      </dsp:txXfrm>
    </dsp:sp>
    <dsp:sp modelId="{8327014B-5510-43AB-88FC-730C9C05AE54}">
      <dsp:nvSpPr>
        <dsp:cNvPr id="0" name=""/>
        <dsp:cNvSpPr/>
      </dsp:nvSpPr>
      <dsp:spPr>
        <a:xfrm>
          <a:off x="209566"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Monitoring and Audit</a:t>
          </a:r>
        </a:p>
      </dsp:txBody>
      <dsp:txXfrm>
        <a:off x="227122" y="1673642"/>
        <a:ext cx="684147" cy="32451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4EC265-ACCB-4A61-BFAF-6C6F44D37F12}">
      <dsp:nvSpPr>
        <dsp:cNvPr id="0" name=""/>
        <dsp:cNvSpPr/>
      </dsp:nvSpPr>
      <dsp:spPr>
        <a:xfrm>
          <a:off x="147227" y="1226985"/>
          <a:ext cx="2532883" cy="2532883"/>
        </a:xfrm>
        <a:prstGeom prst="circularArrow">
          <a:avLst>
            <a:gd name="adj1" fmla="val 5544"/>
            <a:gd name="adj2" fmla="val 330680"/>
            <a:gd name="adj3" fmla="val 14638952"/>
            <a:gd name="adj4" fmla="val 16880076"/>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627632-21B3-4D43-84FF-93E2E36DDCF2}">
      <dsp:nvSpPr>
        <dsp:cNvPr id="0" name=""/>
        <dsp:cNvSpPr/>
      </dsp:nvSpPr>
      <dsp:spPr>
        <a:xfrm>
          <a:off x="1054039" y="1249409"/>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Resource Profiling</a:t>
          </a:r>
        </a:p>
      </dsp:txBody>
      <dsp:txXfrm>
        <a:off x="1071595" y="1266965"/>
        <a:ext cx="684147" cy="324517"/>
      </dsp:txXfrm>
    </dsp:sp>
    <dsp:sp modelId="{AD843E40-36C1-4FA0-8270-265AA711E39E}">
      <dsp:nvSpPr>
        <dsp:cNvPr id="0" name=""/>
        <dsp:cNvSpPr/>
      </dsp:nvSpPr>
      <dsp:spPr>
        <a:xfrm>
          <a:off x="1898511" y="1656086"/>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Assessment</a:t>
          </a:r>
        </a:p>
      </dsp:txBody>
      <dsp:txXfrm>
        <a:off x="1916067" y="1673642"/>
        <a:ext cx="684147" cy="324517"/>
      </dsp:txXfrm>
    </dsp:sp>
    <dsp:sp modelId="{BEC189A7-78C7-4A99-8B07-BBA6B58ACB67}">
      <dsp:nvSpPr>
        <dsp:cNvPr id="0" name=""/>
        <dsp:cNvSpPr/>
      </dsp:nvSpPr>
      <dsp:spPr>
        <a:xfrm>
          <a:off x="210707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Evaluation</a:t>
          </a:r>
        </a:p>
      </dsp:txBody>
      <dsp:txXfrm>
        <a:off x="2124635" y="2587436"/>
        <a:ext cx="684147" cy="324517"/>
      </dsp:txXfrm>
    </dsp:sp>
    <dsp:sp modelId="{F44FADC4-7852-4FAC-8B5E-29D6B510214A}">
      <dsp:nvSpPr>
        <dsp:cNvPr id="0" name=""/>
        <dsp:cNvSpPr/>
      </dsp:nvSpPr>
      <dsp:spPr>
        <a:xfrm>
          <a:off x="1522686"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Document</a:t>
          </a:r>
        </a:p>
      </dsp:txBody>
      <dsp:txXfrm>
        <a:off x="1540242" y="3320241"/>
        <a:ext cx="684147" cy="324517"/>
      </dsp:txXfrm>
    </dsp:sp>
    <dsp:sp modelId="{09F9E267-8072-4212-99D8-281930AADC1D}">
      <dsp:nvSpPr>
        <dsp:cNvPr id="0" name=""/>
        <dsp:cNvSpPr/>
      </dsp:nvSpPr>
      <dsp:spPr>
        <a:xfrm>
          <a:off x="585392" y="3302685"/>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Risk Mitigation</a:t>
          </a:r>
        </a:p>
      </dsp:txBody>
      <dsp:txXfrm>
        <a:off x="602948" y="3320241"/>
        <a:ext cx="684147" cy="324517"/>
      </dsp:txXfrm>
    </dsp:sp>
    <dsp:sp modelId="{EE6AC677-E25F-4DFA-85AA-3776550184E2}">
      <dsp:nvSpPr>
        <dsp:cNvPr id="0" name=""/>
        <dsp:cNvSpPr/>
      </dsp:nvSpPr>
      <dsp:spPr>
        <a:xfrm>
          <a:off x="999" y="2569880"/>
          <a:ext cx="719259" cy="359629"/>
        </a:xfrm>
        <a:prstGeom prst="roundRect">
          <a:avLst/>
        </a:prstGeom>
        <a:solidFill>
          <a:schemeClr val="bg1">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Validation</a:t>
          </a:r>
        </a:p>
      </dsp:txBody>
      <dsp:txXfrm>
        <a:off x="18555" y="2587436"/>
        <a:ext cx="684147" cy="324517"/>
      </dsp:txXfrm>
    </dsp:sp>
    <dsp:sp modelId="{8327014B-5510-43AB-88FC-730C9C05AE54}">
      <dsp:nvSpPr>
        <dsp:cNvPr id="0" name=""/>
        <dsp:cNvSpPr/>
      </dsp:nvSpPr>
      <dsp:spPr>
        <a:xfrm>
          <a:off x="209566" y="1656086"/>
          <a:ext cx="719259" cy="359629"/>
        </a:xfrm>
        <a:prstGeom prst="roundRect">
          <a:avLst/>
        </a:prstGeom>
        <a:solidFill>
          <a:srgbClr val="718D23"/>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Monitoring and Audit</a:t>
          </a:r>
        </a:p>
      </dsp:txBody>
      <dsp:txXfrm>
        <a:off x="227122" y="1673642"/>
        <a:ext cx="684147" cy="324517"/>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11/4/2018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Objects First with Java</a:t>
            </a:r>
          </a:p>
        </p:txBody>
      </p:sp>
      <p:sp>
        <p:nvSpPr>
          <p:cNvPr id="153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r>
              <a:rPr lang="en-GB" altLang="en-US" sz="1200" dirty="0"/>
              <a:t>© David J. Barnes and Michael </a:t>
            </a:r>
            <a:r>
              <a:rPr lang="en-GB" altLang="en-US" sz="1200" dirty="0" err="1"/>
              <a:t>Kölling</a:t>
            </a:r>
            <a:endParaRPr lang="en-GB" altLang="en-US" sz="120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pitchFamily="-32" charset="0"/>
              </a:defRPr>
            </a:lvl1pPr>
            <a:lvl2pPr marL="742950" indent="-285750">
              <a:defRPr sz="2400" b="1">
                <a:solidFill>
                  <a:schemeClr val="tx1"/>
                </a:solidFill>
                <a:latin typeface="Times" pitchFamily="-32" charset="0"/>
              </a:defRPr>
            </a:lvl2pPr>
            <a:lvl3pPr marL="1143000" indent="-228600">
              <a:defRPr sz="2400" b="1">
                <a:solidFill>
                  <a:schemeClr val="tx1"/>
                </a:solidFill>
                <a:latin typeface="Times" pitchFamily="-32" charset="0"/>
              </a:defRPr>
            </a:lvl3pPr>
            <a:lvl4pPr marL="1600200" indent="-228600">
              <a:defRPr sz="2400" b="1">
                <a:solidFill>
                  <a:schemeClr val="tx1"/>
                </a:solidFill>
                <a:latin typeface="Times" pitchFamily="-32" charset="0"/>
              </a:defRPr>
            </a:lvl4pPr>
            <a:lvl5pPr marL="2057400" indent="-228600">
              <a:defRPr sz="2400" b="1">
                <a:solidFill>
                  <a:schemeClr val="tx1"/>
                </a:solidFill>
                <a:latin typeface="Times" pitchFamily="-32" charset="0"/>
              </a:defRPr>
            </a:lvl5pPr>
            <a:lvl6pPr marL="2514600" indent="-228600" eaLnBrk="0" fontAlgn="base" hangingPunct="0">
              <a:spcBef>
                <a:spcPct val="0"/>
              </a:spcBef>
              <a:spcAft>
                <a:spcPct val="0"/>
              </a:spcAft>
              <a:defRPr sz="2400" b="1">
                <a:solidFill>
                  <a:schemeClr val="tx1"/>
                </a:solidFill>
                <a:latin typeface="Times" pitchFamily="-32" charset="0"/>
              </a:defRPr>
            </a:lvl6pPr>
            <a:lvl7pPr marL="2971800" indent="-228600" eaLnBrk="0" fontAlgn="base" hangingPunct="0">
              <a:spcBef>
                <a:spcPct val="0"/>
              </a:spcBef>
              <a:spcAft>
                <a:spcPct val="0"/>
              </a:spcAft>
              <a:defRPr sz="2400" b="1">
                <a:solidFill>
                  <a:schemeClr val="tx1"/>
                </a:solidFill>
                <a:latin typeface="Times" pitchFamily="-32" charset="0"/>
              </a:defRPr>
            </a:lvl7pPr>
            <a:lvl8pPr marL="3429000" indent="-228600" eaLnBrk="0" fontAlgn="base" hangingPunct="0">
              <a:spcBef>
                <a:spcPct val="0"/>
              </a:spcBef>
              <a:spcAft>
                <a:spcPct val="0"/>
              </a:spcAft>
              <a:defRPr sz="2400" b="1">
                <a:solidFill>
                  <a:schemeClr val="tx1"/>
                </a:solidFill>
                <a:latin typeface="Times" pitchFamily="-32" charset="0"/>
              </a:defRPr>
            </a:lvl8pPr>
            <a:lvl9pPr marL="3886200" indent="-228600" eaLnBrk="0" fontAlgn="base" hangingPunct="0">
              <a:spcBef>
                <a:spcPct val="0"/>
              </a:spcBef>
              <a:spcAft>
                <a:spcPct val="0"/>
              </a:spcAft>
              <a:defRPr sz="2400" b="1">
                <a:solidFill>
                  <a:schemeClr val="tx1"/>
                </a:solidFill>
                <a:latin typeface="Times" pitchFamily="-32" charset="0"/>
              </a:defRPr>
            </a:lvl9pPr>
          </a:lstStyle>
          <a:p>
            <a:fld id="{03152B4E-4FD2-45FC-9CDE-05DF5F3AE35C}" type="slidenum">
              <a:rPr lang="en-GB" altLang="en-US" sz="1200"/>
              <a:pPr/>
              <a:t>1</a:t>
            </a:fld>
            <a:endParaRPr lang="en-GB"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a:t>Replace this with your course title and your name/contact details.</a:t>
            </a:r>
          </a:p>
          <a:p>
            <a:pPr eaLnBrk="1" hangingPunct="1"/>
            <a:endParaRPr lang="en-GB" altLang="en-US"/>
          </a:p>
        </p:txBody>
      </p:sp>
    </p:spTree>
    <p:extLst>
      <p:ext uri="{BB962C8B-B14F-4D97-AF65-F5344CB8AC3E}">
        <p14:creationId xmlns:p14="http://schemas.microsoft.com/office/powerpoint/2010/main" val="1919925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C63B7B-8D39-4D0A-9EEA-56F291D347AD}" type="slidenum">
              <a:rPr lang="en-US" smtClean="0"/>
              <a:t>2</a:t>
            </a:fld>
            <a:endParaRPr lang="en-US"/>
          </a:p>
        </p:txBody>
      </p:sp>
    </p:spTree>
    <p:extLst>
      <p:ext uri="{BB962C8B-B14F-4D97-AF65-F5344CB8AC3E}">
        <p14:creationId xmlns:p14="http://schemas.microsoft.com/office/powerpoint/2010/main" val="3541972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C63B7B-8D39-4D0A-9EEA-56F291D347AD}" type="slidenum">
              <a:rPr lang="en-US" smtClean="0"/>
              <a:t>3</a:t>
            </a:fld>
            <a:endParaRPr lang="en-US"/>
          </a:p>
        </p:txBody>
      </p:sp>
    </p:spTree>
    <p:extLst>
      <p:ext uri="{BB962C8B-B14F-4D97-AF65-F5344CB8AC3E}">
        <p14:creationId xmlns:p14="http://schemas.microsoft.com/office/powerpoint/2010/main" val="4041645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1295309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15291860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1498206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1382832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4223556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11/4/2018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11/4/2018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11/4/2018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11/4/2018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11/4/2018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7010400" y="150876"/>
            <a:ext cx="1981200" cy="655624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83D39BFE-46BB-4B94-9063-9A78EB540FB4}" type="datetime1">
              <a:rPr lang="en-US" smtClean="0"/>
              <a:pPr/>
              <a:t>11/4/2018</a:t>
            </a:fld>
            <a:endParaRPr lang="en-US"/>
          </a:p>
        </p:txBody>
      </p:sp>
      <p:sp>
        <p:nvSpPr>
          <p:cNvPr id="6" name="Footer Placeholder 5"/>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
        <p:nvSpPr>
          <p:cNvPr id="12"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941325123"/>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11/4/2018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One Third / Two Third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2826907"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300761" y="1719071"/>
            <a:ext cx="5605733"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11/4/2018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810705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11/4/2018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11/4/2018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11/4/2018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11/4/2018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90" r:id="rId6"/>
    <p:sldLayoutId id="2147483688" r:id="rId7"/>
    <p:sldLayoutId id="2147483680" r:id="rId8"/>
    <p:sldLayoutId id="2147483681" r:id="rId9"/>
    <p:sldLayoutId id="2147483689" r:id="rId10"/>
    <p:sldLayoutId id="2147483682" r:id="rId11"/>
    <p:sldLayoutId id="2147483683" r:id="rId12"/>
    <p:sldLayoutId id="2147483684" r:id="rId13"/>
    <p:sldLayoutId id="2147483685" r:id="rId14"/>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62610" y="2052960"/>
            <a:ext cx="1981200" cy="4508200"/>
          </a:xfrm>
        </p:spPr>
        <p:txBody>
          <a:bodyPr anchor="b" anchorCtr="0"/>
          <a:lstStyle/>
          <a:p>
            <a:endParaRPr lang="en-US" dirty="0"/>
          </a:p>
        </p:txBody>
      </p:sp>
      <p:sp>
        <p:nvSpPr>
          <p:cNvPr id="3076" name="Rectangle 21"/>
          <p:cNvSpPr>
            <a:spLocks noGrp="1" noChangeArrowheads="1"/>
          </p:cNvSpPr>
          <p:nvPr>
            <p:ph type="title"/>
          </p:nvPr>
        </p:nvSpPr>
        <p:spPr/>
        <p:txBody>
          <a:bodyPr/>
          <a:lstStyle/>
          <a:p>
            <a:r>
              <a:rPr lang="en-GB" altLang="en-US" sz="3200" dirty="0">
                <a:solidFill>
                  <a:srgbClr val="FFFFFF"/>
                </a:solidFill>
              </a:rPr>
              <a:t>Concepts of </a:t>
            </a:r>
            <a:br>
              <a:rPr lang="en-GB" altLang="en-US" sz="3200" dirty="0">
                <a:solidFill>
                  <a:srgbClr val="FFFFFF"/>
                </a:solidFill>
              </a:rPr>
            </a:br>
            <a:r>
              <a:rPr lang="en-GB" altLang="en-US" sz="3200" dirty="0">
                <a:solidFill>
                  <a:srgbClr val="FFFFFF"/>
                </a:solidFill>
              </a:rPr>
              <a:t>Computing </a:t>
            </a:r>
            <a:br>
              <a:rPr lang="en-GB" altLang="en-US" sz="3200" dirty="0">
                <a:solidFill>
                  <a:srgbClr val="FFFFFF"/>
                </a:solidFill>
              </a:rPr>
            </a:br>
            <a:r>
              <a:rPr lang="en-GB" altLang="en-US" sz="3200" dirty="0">
                <a:solidFill>
                  <a:srgbClr val="FFFFFF"/>
                </a:solidFill>
              </a:rPr>
              <a:t>Technologies</a:t>
            </a:r>
            <a:br>
              <a:rPr lang="en-GB" altLang="en-US" dirty="0"/>
            </a:br>
            <a:br>
              <a:rPr lang="en-GB" altLang="en-US" dirty="0"/>
            </a:br>
            <a:br>
              <a:rPr lang="en-GB" altLang="en-US" dirty="0"/>
            </a:br>
            <a:r>
              <a:rPr lang="en-US" altLang="en-US" dirty="0"/>
              <a:t>Risk Management</a:t>
            </a:r>
            <a:br>
              <a:rPr lang="en-US" altLang="en-US" dirty="0"/>
            </a:br>
            <a:r>
              <a:rPr lang="en-US" altLang="en-US" dirty="0"/>
              <a:t>Processes</a:t>
            </a:r>
          </a:p>
        </p:txBody>
      </p:sp>
      <p:sp>
        <p:nvSpPr>
          <p:cNvPr id="4" name="Text Placeholder 4"/>
          <p:cNvSpPr txBox="1">
            <a:spLocks/>
          </p:cNvSpPr>
          <p:nvPr/>
        </p:nvSpPr>
        <p:spPr>
          <a:xfrm>
            <a:off x="7162799" y="2892277"/>
            <a:ext cx="1600201" cy="1645920"/>
          </a:xfrm>
          <a:prstGeom prst="rect">
            <a:avLst/>
          </a:prstGeom>
        </p:spPr>
        <p:txBody>
          <a:bodyPr vert="horz" lIns="91440" tIns="45720" rIns="91440" bIns="45720" rtlCol="0" anchor="ctr">
            <a:noAutofit/>
          </a:bodyPr>
          <a:lstStyle>
            <a:lvl1pPr marL="0" indent="0" algn="l" defTabSz="914400" rtl="0" eaLnBrk="1" latinLnBrk="0" hangingPunct="1">
              <a:spcBef>
                <a:spcPct val="20000"/>
              </a:spcBef>
              <a:buClr>
                <a:schemeClr val="accent1"/>
              </a:buClr>
              <a:buFont typeface="Wingdings 2" pitchFamily="18" charset="2"/>
              <a:buNone/>
              <a:defRPr sz="1900" kern="1200" spc="150" baseline="0">
                <a:solidFill>
                  <a:schemeClr val="tx1"/>
                </a:solidFill>
                <a:latin typeface="+mn-lt"/>
                <a:ea typeface="+mn-ea"/>
                <a:cs typeface="+mn-cs"/>
              </a:defRPr>
            </a:lvl1pPr>
            <a:lvl2pPr marL="457200" indent="0" algn="ctr" defTabSz="914400" rtl="0" eaLnBrk="1" latinLnBrk="0" hangingPunct="1">
              <a:spcBef>
                <a:spcPct val="20000"/>
              </a:spcBef>
              <a:buClr>
                <a:schemeClr val="accent2"/>
              </a:buClr>
              <a:buFont typeface="Wingdings" pitchFamily="2" charset="2"/>
              <a:buNone/>
              <a:defRPr sz="1800" kern="1200" spc="100" baseline="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accent3"/>
              </a:buClr>
              <a:buFont typeface="Wingdings" pitchFamily="2" charset="2"/>
              <a:buNone/>
              <a:defRPr sz="1600" kern="1200" spc="100" baseline="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accent4"/>
              </a:buClr>
              <a:buFont typeface="Wingdings" pitchFamily="2"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accent6"/>
              </a:buClr>
              <a:buFont typeface="Wingdings" pitchFamily="2" charset="2"/>
              <a:buNone/>
              <a:defRPr sz="1300" kern="1200" spc="100" baseline="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accent1"/>
              </a:buClr>
              <a:buFont typeface="Wingdings" pitchFamily="2" charset="2"/>
              <a:buNone/>
              <a:defRPr sz="12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accent2"/>
              </a:buClr>
              <a:buFont typeface="Wingdings" pitchFamily="2" charset="2"/>
              <a:buNone/>
              <a:defRPr sz="12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accent3"/>
              </a:buClr>
              <a:buFont typeface="Wingdings" pitchFamily="2" charset="2"/>
              <a:buNone/>
              <a:defRPr sz="12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accent5"/>
              </a:buClr>
              <a:buFont typeface="Wingdings" pitchFamily="2" charset="2"/>
              <a:buNone/>
              <a:defRPr sz="1200" kern="1200">
                <a:solidFill>
                  <a:schemeClr val="tx1">
                    <a:tint val="75000"/>
                  </a:schemeClr>
                </a:solidFill>
                <a:latin typeface="+mn-lt"/>
                <a:ea typeface="+mn-ea"/>
                <a:cs typeface="+mn-cs"/>
              </a:defRPr>
            </a:lvl9pPr>
          </a:lstStyle>
          <a:p>
            <a:r>
              <a:rPr lang="en-US" sz="1400" spc="0" dirty="0"/>
              <a:t> </a:t>
            </a:r>
          </a:p>
        </p:txBody>
      </p:sp>
    </p:spTree>
    <p:extLst>
      <p:ext uri="{BB962C8B-B14F-4D97-AF65-F5344CB8AC3E}">
        <p14:creationId xmlns:p14="http://schemas.microsoft.com/office/powerpoint/2010/main" val="358719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27DBDF-7894-4E16-8689-6A4F8CEE93BE}"/>
              </a:ext>
            </a:extLst>
          </p:cNvPr>
          <p:cNvSpPr>
            <a:spLocks noGrp="1"/>
          </p:cNvSpPr>
          <p:nvPr>
            <p:ph sz="half" idx="1"/>
          </p:nvPr>
        </p:nvSpPr>
        <p:spPr/>
        <p:txBody>
          <a:bodyPr/>
          <a:lstStyle/>
          <a:p>
            <a:r>
              <a:rPr lang="en-US" dirty="0"/>
              <a:t>Be sure to read Chapter 4 for a more in-depth look at some Risk Management Processes</a:t>
            </a:r>
          </a:p>
        </p:txBody>
      </p:sp>
      <p:sp>
        <p:nvSpPr>
          <p:cNvPr id="4" name="Title 3">
            <a:extLst>
              <a:ext uri="{FF2B5EF4-FFF2-40B4-BE49-F238E27FC236}">
                <a16:creationId xmlns:a16="http://schemas.microsoft.com/office/drawing/2014/main" id="{8633E464-3526-430C-AFF8-C2019F56AAC0}"/>
              </a:ext>
            </a:extLst>
          </p:cNvPr>
          <p:cNvSpPr>
            <a:spLocks noGrp="1"/>
          </p:cNvSpPr>
          <p:nvPr>
            <p:ph type="title"/>
          </p:nvPr>
        </p:nvSpPr>
        <p:spPr/>
        <p:txBody>
          <a:bodyPr/>
          <a:lstStyle/>
          <a:p>
            <a:r>
              <a:rPr lang="en-US" dirty="0"/>
              <a:t>Further Processes Covered in Chapter 4</a:t>
            </a:r>
          </a:p>
        </p:txBody>
      </p:sp>
      <p:pic>
        <p:nvPicPr>
          <p:cNvPr id="1028" name="Picture 4" descr="Image result for security risk management wheeler">
            <a:extLst>
              <a:ext uri="{FF2B5EF4-FFF2-40B4-BE49-F238E27FC236}">
                <a16:creationId xmlns:a16="http://schemas.microsoft.com/office/drawing/2014/main" id="{14905633-2EE1-4BAB-8E6B-60474C0163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1129" y="1793937"/>
            <a:ext cx="3857625" cy="476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291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Wheeler, Evan. Security Risk Management: Building an Information Security Risk Management Program from the Ground Up.  Elsevier Science. </a:t>
            </a:r>
          </a:p>
          <a:p>
            <a:endParaRPr lang="en-US" dirty="0"/>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8D9CBBA-E270-42D4-A1A3-F6708A3548A5}"/>
              </a:ext>
            </a:extLst>
          </p:cNvPr>
          <p:cNvGraphicFramePr>
            <a:graphicFrameLocks noGrp="1"/>
          </p:cNvGraphicFramePr>
          <p:nvPr>
            <p:ph sz="half" idx="1"/>
            <p:extLst>
              <p:ext uri="{D42A27DB-BD31-4B8C-83A1-F6EECF244321}">
                <p14:modId xmlns:p14="http://schemas.microsoft.com/office/powerpoint/2010/main" val="2052707713"/>
              </p:ext>
            </p:extLst>
          </p:nvPr>
        </p:nvGraphicFramePr>
        <p:xfrm>
          <a:off x="273050" y="1719263"/>
          <a:ext cx="2827338" cy="4911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ontent Placeholder 5">
            <a:extLst>
              <a:ext uri="{FF2B5EF4-FFF2-40B4-BE49-F238E27FC236}">
                <a16:creationId xmlns:a16="http://schemas.microsoft.com/office/drawing/2014/main" id="{DA926FEC-10B0-4D82-811B-2F24EA5B8DBF}"/>
              </a:ext>
            </a:extLst>
          </p:cNvPr>
          <p:cNvSpPr>
            <a:spLocks noGrp="1"/>
          </p:cNvSpPr>
          <p:nvPr>
            <p:ph sz="half" idx="2"/>
          </p:nvPr>
        </p:nvSpPr>
        <p:spPr>
          <a:xfrm>
            <a:off x="3300761" y="1317626"/>
            <a:ext cx="5898995" cy="4912233"/>
          </a:xfrm>
          <a:solidFill>
            <a:schemeClr val="bg2"/>
          </a:solidFill>
        </p:spPr>
        <p:txBody>
          <a:bodyPr>
            <a:normAutofit/>
          </a:bodyPr>
          <a:lstStyle/>
          <a:p>
            <a:pPr marL="346075" indent="-301625">
              <a:buClr>
                <a:srgbClr val="0066CC"/>
              </a:buClr>
              <a:buFont typeface="+mj-lt"/>
              <a:buAutoNum type="arabicPeriod"/>
            </a:pPr>
            <a:r>
              <a:rPr lang="en-US" sz="1600" b="1" dirty="0">
                <a:solidFill>
                  <a:srgbClr val="0066CC"/>
                </a:solidFill>
              </a:rPr>
              <a:t>Resource Profiling</a:t>
            </a:r>
            <a:br>
              <a:rPr lang="en-US" sz="1600" dirty="0"/>
            </a:br>
            <a:r>
              <a:rPr lang="en-US" sz="1400" dirty="0"/>
              <a:t>Describe the resource and rate risk severity </a:t>
            </a:r>
            <a:br>
              <a:rPr lang="en-US" sz="1400" dirty="0"/>
            </a:br>
            <a:r>
              <a:rPr lang="en-US" sz="1200" i="1" dirty="0">
                <a:solidFill>
                  <a:schemeClr val="bg1">
                    <a:lumMod val="50000"/>
                  </a:schemeClr>
                </a:solidFill>
              </a:rPr>
              <a:t>(Business owner)</a:t>
            </a:r>
          </a:p>
          <a:p>
            <a:pPr marL="346075" indent="-301625">
              <a:buClr>
                <a:srgbClr val="3F3A31"/>
              </a:buClr>
              <a:buFont typeface="+mj-lt"/>
              <a:buAutoNum type="arabicPeriod"/>
            </a:pPr>
            <a:r>
              <a:rPr lang="en-US" sz="1600" b="1" dirty="0">
                <a:solidFill>
                  <a:srgbClr val="654F35"/>
                </a:solidFill>
              </a:rPr>
              <a:t>Risk Assessment</a:t>
            </a:r>
            <a:br>
              <a:rPr lang="en-US" sz="1600" dirty="0"/>
            </a:br>
            <a:r>
              <a:rPr lang="en-US" sz="1400" dirty="0"/>
              <a:t>Identify and rate threats, vulnerabilities, and risks </a:t>
            </a:r>
            <a:br>
              <a:rPr lang="en-US" sz="1400" dirty="0"/>
            </a:br>
            <a:r>
              <a:rPr lang="en-US" sz="1200" i="1" dirty="0">
                <a:solidFill>
                  <a:schemeClr val="bg1">
                    <a:lumMod val="50000"/>
                  </a:schemeClr>
                </a:solidFill>
              </a:rPr>
              <a:t>(Information Security Department)</a:t>
            </a:r>
          </a:p>
          <a:p>
            <a:pPr marL="346075" indent="-301625">
              <a:buClr>
                <a:srgbClr val="C00000"/>
              </a:buClr>
              <a:buFont typeface="+mj-lt"/>
              <a:buAutoNum type="arabicPeriod"/>
            </a:pPr>
            <a:r>
              <a:rPr lang="en-US" sz="1600" b="1" dirty="0">
                <a:solidFill>
                  <a:srgbClr val="C00000"/>
                </a:solidFill>
              </a:rPr>
              <a:t>Risk Evaluation</a:t>
            </a:r>
            <a:br>
              <a:rPr lang="en-US" sz="1600" dirty="0"/>
            </a:br>
            <a:r>
              <a:rPr lang="en-US" sz="1400" dirty="0"/>
              <a:t>Decision to accept, avoid, transfer or mitigate risk </a:t>
            </a:r>
            <a:br>
              <a:rPr lang="en-US" sz="1400" dirty="0"/>
            </a:br>
            <a:r>
              <a:rPr lang="en-US" sz="1200" i="1" dirty="0">
                <a:solidFill>
                  <a:schemeClr val="bg1">
                    <a:lumMod val="50000"/>
                  </a:schemeClr>
                </a:solidFill>
              </a:rPr>
              <a:t>(Information Security Department and Business Owner)</a:t>
            </a:r>
          </a:p>
          <a:p>
            <a:pPr marL="346075" indent="-301625">
              <a:buClr>
                <a:schemeClr val="accent2">
                  <a:lumMod val="50000"/>
                </a:schemeClr>
              </a:buClr>
              <a:buFont typeface="+mj-lt"/>
              <a:buAutoNum type="arabicPeriod"/>
            </a:pPr>
            <a:r>
              <a:rPr lang="en-US" sz="1600" b="1" dirty="0">
                <a:solidFill>
                  <a:schemeClr val="accent2">
                    <a:lumMod val="50000"/>
                  </a:schemeClr>
                </a:solidFill>
              </a:rPr>
              <a:t>Document</a:t>
            </a:r>
            <a:br>
              <a:rPr lang="en-US" sz="1600" dirty="0"/>
            </a:br>
            <a:r>
              <a:rPr lang="en-US" sz="1400" dirty="0" err="1"/>
              <a:t>Document</a:t>
            </a:r>
            <a:r>
              <a:rPr lang="en-US" sz="1400" dirty="0"/>
              <a:t> risk decisions including exceptions and mitigation plans </a:t>
            </a:r>
            <a:br>
              <a:rPr lang="en-US" sz="1400" dirty="0"/>
            </a:br>
            <a:r>
              <a:rPr lang="en-US" sz="1200" i="1" dirty="0">
                <a:solidFill>
                  <a:schemeClr val="bg1">
                    <a:lumMod val="50000"/>
                  </a:schemeClr>
                </a:solidFill>
              </a:rPr>
              <a:t>(Information Security Department and Business Owner)</a:t>
            </a:r>
          </a:p>
          <a:p>
            <a:pPr marL="346075" indent="-301625">
              <a:buClr>
                <a:srgbClr val="3A8274"/>
              </a:buClr>
              <a:buFont typeface="+mj-lt"/>
              <a:buAutoNum type="arabicPeriod"/>
            </a:pPr>
            <a:r>
              <a:rPr lang="en-US" sz="1600" b="1" dirty="0">
                <a:solidFill>
                  <a:srgbClr val="3A8274"/>
                </a:solidFill>
              </a:rPr>
              <a:t>Risk Mitigation</a:t>
            </a:r>
            <a:br>
              <a:rPr lang="en-US" sz="1600" dirty="0"/>
            </a:br>
            <a:r>
              <a:rPr lang="en-US" sz="1400" dirty="0"/>
              <a:t>Implement mitigation plan with specified controls </a:t>
            </a:r>
            <a:br>
              <a:rPr lang="en-US" sz="1400" dirty="0"/>
            </a:br>
            <a:r>
              <a:rPr lang="en-US" sz="1200" i="1" dirty="0">
                <a:solidFill>
                  <a:schemeClr val="bg1">
                    <a:lumMod val="50000"/>
                  </a:schemeClr>
                </a:solidFill>
              </a:rPr>
              <a:t>(Resource custodian)</a:t>
            </a:r>
          </a:p>
          <a:p>
            <a:pPr marL="346075" indent="-301625">
              <a:buClr>
                <a:srgbClr val="7030A0"/>
              </a:buClr>
              <a:buFont typeface="+mj-lt"/>
              <a:buAutoNum type="arabicPeriod"/>
            </a:pPr>
            <a:r>
              <a:rPr lang="en-US" sz="1600" b="1" dirty="0">
                <a:solidFill>
                  <a:srgbClr val="7030A0"/>
                </a:solidFill>
              </a:rPr>
              <a:t>Validation</a:t>
            </a:r>
            <a:br>
              <a:rPr lang="en-US" sz="1600" dirty="0"/>
            </a:br>
            <a:r>
              <a:rPr lang="en-US" sz="1400" dirty="0"/>
              <a:t>Test the controls to ensure the </a:t>
            </a:r>
            <a:r>
              <a:rPr lang="en-US" sz="1400" dirty="0" err="1"/>
              <a:t>actua</a:t>
            </a:r>
            <a:r>
              <a:rPr lang="en-US" sz="1400" dirty="0"/>
              <a:t> risk exposure matches the desired risk levels</a:t>
            </a:r>
            <a:r>
              <a:rPr lang="en-US" sz="1200" i="1" dirty="0"/>
              <a:t> </a:t>
            </a:r>
            <a:br>
              <a:rPr lang="en-US" sz="1200" i="1" dirty="0"/>
            </a:br>
            <a:r>
              <a:rPr lang="en-US" sz="1200" i="1" dirty="0">
                <a:solidFill>
                  <a:schemeClr val="bg1">
                    <a:lumMod val="50000"/>
                  </a:schemeClr>
                </a:solidFill>
              </a:rPr>
              <a:t>(Information Security Department)</a:t>
            </a:r>
          </a:p>
          <a:p>
            <a:pPr marL="346075" indent="-301625">
              <a:buClr>
                <a:srgbClr val="718D23"/>
              </a:buClr>
              <a:buFont typeface="+mj-lt"/>
              <a:buAutoNum type="arabicPeriod"/>
            </a:pPr>
            <a:r>
              <a:rPr lang="en-US" sz="1600" b="1" dirty="0">
                <a:solidFill>
                  <a:srgbClr val="718D23"/>
                </a:solidFill>
              </a:rPr>
              <a:t>Monitoring and Audit</a:t>
            </a:r>
            <a:br>
              <a:rPr lang="en-US" sz="1600" dirty="0"/>
            </a:br>
            <a:r>
              <a:rPr lang="en-US" sz="1400" dirty="0" err="1"/>
              <a:t>Contiunually</a:t>
            </a:r>
            <a:r>
              <a:rPr lang="en-US" sz="1400" dirty="0"/>
              <a:t> track changes to the system that may affect the risk profile and perform regular audits </a:t>
            </a:r>
            <a:br>
              <a:rPr lang="en-US" sz="1400" dirty="0"/>
            </a:br>
            <a:r>
              <a:rPr lang="en-US" sz="1200" i="1" dirty="0">
                <a:solidFill>
                  <a:schemeClr val="bg1">
                    <a:lumMod val="50000"/>
                  </a:schemeClr>
                </a:solidFill>
              </a:rPr>
              <a:t>(Information Security Department and Business Owner)</a:t>
            </a:r>
          </a:p>
          <a:p>
            <a:pPr marL="502920" indent="-457200">
              <a:buFont typeface="+mj-lt"/>
              <a:buAutoNum type="arabicPeriod"/>
            </a:pPr>
            <a:endParaRPr lang="en-US" sz="1400" i="1" dirty="0">
              <a:solidFill>
                <a:schemeClr val="bg1">
                  <a:lumMod val="50000"/>
                </a:schemeClr>
              </a:solidFill>
            </a:endParaRPr>
          </a:p>
        </p:txBody>
      </p:sp>
      <p:sp>
        <p:nvSpPr>
          <p:cNvPr id="3" name="Title 2">
            <a:extLst>
              <a:ext uri="{FF2B5EF4-FFF2-40B4-BE49-F238E27FC236}">
                <a16:creationId xmlns:a16="http://schemas.microsoft.com/office/drawing/2014/main" id="{C7E9C512-CAA6-456B-8269-62772994018A}"/>
              </a:ext>
            </a:extLst>
          </p:cNvPr>
          <p:cNvSpPr>
            <a:spLocks noGrp="1"/>
          </p:cNvSpPr>
          <p:nvPr>
            <p:ph type="title"/>
          </p:nvPr>
        </p:nvSpPr>
        <p:spPr>
          <a:xfrm>
            <a:off x="381000" y="266631"/>
            <a:ext cx="8381260" cy="1054394"/>
          </a:xfrm>
        </p:spPr>
        <p:txBody>
          <a:bodyPr/>
          <a:lstStyle/>
          <a:p>
            <a:r>
              <a:rPr lang="en-US" dirty="0"/>
              <a:t>Risk Management Lifecycle</a:t>
            </a:r>
          </a:p>
        </p:txBody>
      </p:sp>
    </p:spTree>
    <p:extLst>
      <p:ext uri="{BB962C8B-B14F-4D97-AF65-F5344CB8AC3E}">
        <p14:creationId xmlns:p14="http://schemas.microsoft.com/office/powerpoint/2010/main" val="667549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8D9CBBA-E270-42D4-A1A3-F6708A3548A5}"/>
              </a:ext>
            </a:extLst>
          </p:cNvPr>
          <p:cNvGraphicFramePr>
            <a:graphicFrameLocks noGrp="1"/>
          </p:cNvGraphicFramePr>
          <p:nvPr>
            <p:ph sz="half" idx="1"/>
            <p:extLst>
              <p:ext uri="{D42A27DB-BD31-4B8C-83A1-F6EECF244321}">
                <p14:modId xmlns:p14="http://schemas.microsoft.com/office/powerpoint/2010/main" val="2409552583"/>
              </p:ext>
            </p:extLst>
          </p:nvPr>
        </p:nvGraphicFramePr>
        <p:xfrm>
          <a:off x="273050" y="1719263"/>
          <a:ext cx="2827338" cy="4911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2">
            <a:extLst>
              <a:ext uri="{FF2B5EF4-FFF2-40B4-BE49-F238E27FC236}">
                <a16:creationId xmlns:a16="http://schemas.microsoft.com/office/drawing/2014/main" id="{C7E9C512-CAA6-456B-8269-62772994018A}"/>
              </a:ext>
            </a:extLst>
          </p:cNvPr>
          <p:cNvSpPr>
            <a:spLocks noGrp="1"/>
          </p:cNvSpPr>
          <p:nvPr>
            <p:ph type="title"/>
          </p:nvPr>
        </p:nvSpPr>
        <p:spPr/>
        <p:txBody>
          <a:bodyPr/>
          <a:lstStyle/>
          <a:p>
            <a:r>
              <a:rPr lang="en-US" dirty="0"/>
              <a:t>Resource Profiling</a:t>
            </a:r>
          </a:p>
        </p:txBody>
      </p:sp>
      <p:sp>
        <p:nvSpPr>
          <p:cNvPr id="7" name="Content Placeholder 5">
            <a:extLst>
              <a:ext uri="{FF2B5EF4-FFF2-40B4-BE49-F238E27FC236}">
                <a16:creationId xmlns:a16="http://schemas.microsoft.com/office/drawing/2014/main" id="{A5AE2370-0897-42C3-AB7F-8FD0BF4B007B}"/>
              </a:ext>
            </a:extLst>
          </p:cNvPr>
          <p:cNvSpPr>
            <a:spLocks noGrp="1"/>
          </p:cNvSpPr>
          <p:nvPr>
            <p:ph sz="half" idx="2"/>
          </p:nvPr>
        </p:nvSpPr>
        <p:spPr>
          <a:xfrm>
            <a:off x="3300761" y="1719071"/>
            <a:ext cx="5605733" cy="4912233"/>
          </a:xfrm>
          <a:solidFill>
            <a:schemeClr val="bg2"/>
          </a:solidFill>
        </p:spPr>
        <p:txBody>
          <a:bodyPr>
            <a:normAutofit/>
          </a:bodyPr>
          <a:lstStyle/>
          <a:p>
            <a:pPr marL="346075" indent="-301625">
              <a:buClr>
                <a:srgbClr val="0066CC"/>
              </a:buClr>
              <a:buFont typeface="+mj-lt"/>
              <a:buAutoNum type="arabicPeriod"/>
            </a:pPr>
            <a:r>
              <a:rPr lang="en-US" sz="1800" b="1" dirty="0">
                <a:solidFill>
                  <a:srgbClr val="0066CC"/>
                </a:solidFill>
              </a:rPr>
              <a:t>Resource Profiling</a:t>
            </a:r>
            <a:br>
              <a:rPr lang="en-US" sz="1800" dirty="0"/>
            </a:br>
            <a:r>
              <a:rPr lang="en-US" sz="1600" dirty="0"/>
              <a:t>Describe the resource and rate risk severity </a:t>
            </a:r>
            <a:br>
              <a:rPr lang="en-US" sz="1600" dirty="0"/>
            </a:br>
            <a:r>
              <a:rPr lang="en-US" sz="1400" i="1" dirty="0">
                <a:solidFill>
                  <a:schemeClr val="bg1">
                    <a:lumMod val="50000"/>
                  </a:schemeClr>
                </a:solidFill>
              </a:rPr>
              <a:t>(Business owner)</a:t>
            </a:r>
          </a:p>
          <a:p>
            <a:pPr marL="346075" indent="-301625">
              <a:buClr>
                <a:srgbClr val="0066CC"/>
              </a:buClr>
              <a:buFont typeface="+mj-lt"/>
              <a:buAutoNum type="arabicPeriod"/>
            </a:pPr>
            <a:endParaRPr lang="en-US" sz="1400" i="1" dirty="0">
              <a:solidFill>
                <a:schemeClr val="bg1">
                  <a:lumMod val="50000"/>
                </a:schemeClr>
              </a:solidFill>
            </a:endParaRPr>
          </a:p>
          <a:p>
            <a:pPr marL="346075" indent="-301625">
              <a:buClr>
                <a:srgbClr val="0066CC"/>
              </a:buClr>
            </a:pPr>
            <a:r>
              <a:rPr lang="en-US" sz="1600" dirty="0"/>
              <a:t>Before any risk assessment can be performed, you must first assign sensitivity ratings for the resources in question. An e-commerce organization, for example, is going to value the systems associated with their Web presence most highly, whereas a brick and mortar retail chain might prioritize the point-of-sale systems in each store</a:t>
            </a:r>
          </a:p>
          <a:p>
            <a:pPr marL="346075" indent="-301625">
              <a:buClr>
                <a:srgbClr val="0066CC"/>
              </a:buClr>
            </a:pPr>
            <a:r>
              <a:rPr lang="en-US" sz="1600" dirty="0"/>
              <a:t>Formalize them into levels of importance to your organization and use this information to prioritize any subsequent analysis work</a:t>
            </a:r>
          </a:p>
          <a:p>
            <a:pPr marL="346075" indent="-301625">
              <a:buClr>
                <a:srgbClr val="0066CC"/>
              </a:buClr>
            </a:pPr>
            <a:r>
              <a:rPr lang="en-US" sz="1600" dirty="0"/>
              <a:t>Gather the following information about each asset or asset class: </a:t>
            </a:r>
          </a:p>
          <a:p>
            <a:pPr marL="620395" lvl="1" indent="-301625">
              <a:buClr>
                <a:srgbClr val="0066CC"/>
              </a:buClr>
            </a:pPr>
            <a:r>
              <a:rPr lang="en-US" sz="1400" dirty="0"/>
              <a:t>General Description </a:t>
            </a:r>
          </a:p>
          <a:p>
            <a:pPr marL="620395" lvl="1" indent="-301625">
              <a:buClr>
                <a:srgbClr val="0066CC"/>
              </a:buClr>
            </a:pPr>
            <a:r>
              <a:rPr lang="en-US" sz="1400" dirty="0"/>
              <a:t>Function and Features </a:t>
            </a:r>
          </a:p>
          <a:p>
            <a:pPr marL="620395" lvl="1" indent="-301625">
              <a:buClr>
                <a:srgbClr val="0066CC"/>
              </a:buClr>
            </a:pPr>
            <a:r>
              <a:rPr lang="en-US" sz="1400" dirty="0"/>
              <a:t>Information Classification </a:t>
            </a:r>
          </a:p>
          <a:p>
            <a:pPr marL="44450" indent="0">
              <a:buClr>
                <a:srgbClr val="3F3A31"/>
              </a:buClr>
              <a:buNone/>
            </a:pPr>
            <a:endParaRPr lang="en-US" sz="1400" i="1" dirty="0">
              <a:solidFill>
                <a:schemeClr val="bg1">
                  <a:lumMod val="50000"/>
                </a:schemeClr>
              </a:solidFill>
            </a:endParaRPr>
          </a:p>
        </p:txBody>
      </p:sp>
      <p:sp>
        <p:nvSpPr>
          <p:cNvPr id="8" name="Content Placeholder 5">
            <a:extLst>
              <a:ext uri="{FF2B5EF4-FFF2-40B4-BE49-F238E27FC236}">
                <a16:creationId xmlns:a16="http://schemas.microsoft.com/office/drawing/2014/main" id="{DEDC24B9-6EAC-4D02-85EB-816404665B1E}"/>
              </a:ext>
            </a:extLst>
          </p:cNvPr>
          <p:cNvSpPr txBox="1">
            <a:spLocks/>
          </p:cNvSpPr>
          <p:nvPr/>
        </p:nvSpPr>
        <p:spPr>
          <a:xfrm>
            <a:off x="5995639" y="5536480"/>
            <a:ext cx="2836128" cy="1037164"/>
          </a:xfrm>
          <a:prstGeom prst="rect">
            <a:avLst/>
          </a:prstGeom>
          <a:solidFill>
            <a:schemeClr val="bg2"/>
          </a:solidFill>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spc="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8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8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8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800" kern="1200">
                <a:solidFill>
                  <a:schemeClr val="tx2"/>
                </a:solidFill>
                <a:latin typeface="+mn-lt"/>
                <a:ea typeface="+mn-ea"/>
                <a:cs typeface="+mn-cs"/>
              </a:defRPr>
            </a:lvl9pPr>
          </a:lstStyle>
          <a:p>
            <a:pPr marL="620395" lvl="1" indent="-301625">
              <a:buClr>
                <a:srgbClr val="0066CC"/>
              </a:buClr>
            </a:pPr>
            <a:r>
              <a:rPr lang="en-US" sz="1400" dirty="0"/>
              <a:t>Criticality to Organization </a:t>
            </a:r>
          </a:p>
          <a:p>
            <a:pPr marL="620395" lvl="1" indent="-301625">
              <a:buClr>
                <a:srgbClr val="0066CC"/>
              </a:buClr>
            </a:pPr>
            <a:r>
              <a:rPr lang="en-US" sz="1400" dirty="0"/>
              <a:t>Applicable Regulations </a:t>
            </a:r>
          </a:p>
          <a:p>
            <a:pPr marL="620395" lvl="1" indent="-301625">
              <a:buClr>
                <a:srgbClr val="0066CC"/>
              </a:buClr>
            </a:pPr>
            <a:r>
              <a:rPr lang="en-US" sz="1400" dirty="0"/>
              <a:t>User Community</a:t>
            </a:r>
          </a:p>
          <a:p>
            <a:pPr marL="44450" indent="0">
              <a:buClr>
                <a:srgbClr val="3F3A31"/>
              </a:buClr>
              <a:buFont typeface="Wingdings 2" pitchFamily="18" charset="2"/>
              <a:buNone/>
            </a:pPr>
            <a:endParaRPr lang="en-US" sz="1400" i="1" dirty="0">
              <a:solidFill>
                <a:schemeClr val="bg1">
                  <a:lumMod val="50000"/>
                </a:schemeClr>
              </a:solidFill>
            </a:endParaRPr>
          </a:p>
        </p:txBody>
      </p:sp>
    </p:spTree>
    <p:extLst>
      <p:ext uri="{BB962C8B-B14F-4D97-AF65-F5344CB8AC3E}">
        <p14:creationId xmlns:p14="http://schemas.microsoft.com/office/powerpoint/2010/main" val="1564407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8D9CBBA-E270-42D4-A1A3-F6708A3548A5}"/>
              </a:ext>
            </a:extLst>
          </p:cNvPr>
          <p:cNvGraphicFramePr>
            <a:graphicFrameLocks noGrp="1"/>
          </p:cNvGraphicFramePr>
          <p:nvPr>
            <p:ph sz="half" idx="1"/>
            <p:extLst>
              <p:ext uri="{D42A27DB-BD31-4B8C-83A1-F6EECF244321}">
                <p14:modId xmlns:p14="http://schemas.microsoft.com/office/powerpoint/2010/main" val="2485078437"/>
              </p:ext>
            </p:extLst>
          </p:nvPr>
        </p:nvGraphicFramePr>
        <p:xfrm>
          <a:off x="273050" y="1719263"/>
          <a:ext cx="2827338" cy="4911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Content Placeholder 1">
            <a:extLst>
              <a:ext uri="{FF2B5EF4-FFF2-40B4-BE49-F238E27FC236}">
                <a16:creationId xmlns:a16="http://schemas.microsoft.com/office/drawing/2014/main" id="{76012DAC-FA76-4398-874A-84EFCD56677F}"/>
              </a:ext>
            </a:extLst>
          </p:cNvPr>
          <p:cNvSpPr>
            <a:spLocks noGrp="1"/>
          </p:cNvSpPr>
          <p:nvPr>
            <p:ph sz="half" idx="2"/>
          </p:nvPr>
        </p:nvSpPr>
        <p:spPr>
          <a:xfrm>
            <a:off x="3300761" y="1719071"/>
            <a:ext cx="5748454" cy="4912233"/>
          </a:xfrm>
        </p:spPr>
        <p:txBody>
          <a:bodyPr>
            <a:noAutofit/>
          </a:bodyPr>
          <a:lstStyle/>
          <a:p>
            <a:pPr marL="387350" indent="-342900">
              <a:buClr>
                <a:srgbClr val="3F3A31"/>
              </a:buClr>
              <a:buFont typeface="+mj-lt"/>
              <a:buAutoNum type="arabicPeriod" startAt="2"/>
            </a:pPr>
            <a:r>
              <a:rPr lang="en-US" sz="1800" b="1" dirty="0">
                <a:solidFill>
                  <a:srgbClr val="654F35"/>
                </a:solidFill>
              </a:rPr>
              <a:t>Risk Assessment</a:t>
            </a:r>
            <a:br>
              <a:rPr lang="en-US" sz="1800" dirty="0"/>
            </a:br>
            <a:r>
              <a:rPr lang="en-US" sz="1600" dirty="0"/>
              <a:t>Identify and rate threats, vulnerabilities, and risks </a:t>
            </a:r>
            <a:br>
              <a:rPr lang="en-US" sz="1600" dirty="0"/>
            </a:br>
            <a:r>
              <a:rPr lang="en-US" sz="1400" i="1" dirty="0">
                <a:solidFill>
                  <a:schemeClr val="bg1">
                    <a:lumMod val="50000"/>
                  </a:schemeClr>
                </a:solidFill>
              </a:rPr>
              <a:t>(Information Security Department)</a:t>
            </a:r>
          </a:p>
          <a:p>
            <a:pPr marL="387350" indent="-342900">
              <a:buClr>
                <a:srgbClr val="3F3A31"/>
              </a:buClr>
              <a:buFont typeface="+mj-lt"/>
              <a:buAutoNum type="arabicPeriod" startAt="2"/>
            </a:pPr>
            <a:endParaRPr lang="en-US" sz="1400" i="1" dirty="0">
              <a:solidFill>
                <a:schemeClr val="bg1">
                  <a:lumMod val="50000"/>
                </a:schemeClr>
              </a:solidFill>
            </a:endParaRPr>
          </a:p>
          <a:p>
            <a:pPr marL="387350" indent="-342900">
              <a:spcAft>
                <a:spcPts val="600"/>
              </a:spcAft>
              <a:buClr>
                <a:srgbClr val="3F3A31"/>
              </a:buClr>
            </a:pPr>
            <a:r>
              <a:rPr lang="en-US" sz="1600" dirty="0"/>
              <a:t>Superset of activities for taking vulnerability data, mapping it to likely threats, evaluating the severity for the given environment, and articulating the risk(s) that might result. </a:t>
            </a:r>
          </a:p>
          <a:p>
            <a:pPr marL="387350" indent="-342900">
              <a:spcAft>
                <a:spcPts val="600"/>
              </a:spcAft>
              <a:buClr>
                <a:srgbClr val="3F3A31"/>
              </a:buClr>
            </a:pPr>
            <a:r>
              <a:rPr lang="en-US" sz="1600" dirty="0"/>
              <a:t>This is NOT the same as a </a:t>
            </a:r>
            <a:r>
              <a:rPr lang="en-US" sz="1600" b="1" dirty="0">
                <a:solidFill>
                  <a:schemeClr val="accent5"/>
                </a:solidFill>
              </a:rPr>
              <a:t>Vulnerability Assessment</a:t>
            </a:r>
            <a:br>
              <a:rPr lang="en-US" sz="1600" b="1" dirty="0">
                <a:solidFill>
                  <a:schemeClr val="accent5"/>
                </a:solidFill>
              </a:rPr>
            </a:br>
            <a:r>
              <a:rPr lang="en-US" sz="1400" i="1" dirty="0">
                <a:solidFill>
                  <a:schemeClr val="bg1">
                    <a:lumMod val="50000"/>
                  </a:schemeClr>
                </a:solidFill>
              </a:rPr>
              <a:t>(please read textbook)</a:t>
            </a:r>
            <a:endParaRPr lang="en-US" sz="1800" dirty="0">
              <a:solidFill>
                <a:schemeClr val="bg1">
                  <a:lumMod val="50000"/>
                </a:schemeClr>
              </a:solidFill>
            </a:endParaRPr>
          </a:p>
          <a:p>
            <a:pPr marL="387350" indent="-342900">
              <a:spcAft>
                <a:spcPts val="600"/>
              </a:spcAft>
              <a:buClr>
                <a:srgbClr val="3F3A31"/>
              </a:buClr>
            </a:pPr>
            <a:r>
              <a:rPr lang="en-US" sz="1600" dirty="0"/>
              <a:t>Needs to account for any compensating controls that already exist. These controls may not neutralize the vulnerability, but they reduce the inherent </a:t>
            </a:r>
          </a:p>
          <a:p>
            <a:pPr marL="387350" indent="-342900">
              <a:spcAft>
                <a:spcPts val="600"/>
              </a:spcAft>
              <a:buClr>
                <a:srgbClr val="3F3A31"/>
              </a:buClr>
            </a:pPr>
            <a:r>
              <a:rPr lang="en-US" sz="1600" dirty="0"/>
              <a:t>By the end of the risk assessment stage, the risk exposure should be determined for each threat/vulnerability pair. </a:t>
            </a:r>
          </a:p>
          <a:p>
            <a:pPr marL="387350" indent="-342900">
              <a:spcAft>
                <a:spcPts val="600"/>
              </a:spcAft>
              <a:buClr>
                <a:srgbClr val="3F3A31"/>
              </a:buClr>
            </a:pPr>
            <a:r>
              <a:rPr lang="en-US" sz="1600" dirty="0"/>
              <a:t>The combination of the likelihood that the threat will exploit the vulnerability, and the severity of the exploit, combined with the sensitivity of the asset itself yields the risk exposure rating.</a:t>
            </a:r>
          </a:p>
        </p:txBody>
      </p:sp>
      <p:sp>
        <p:nvSpPr>
          <p:cNvPr id="3" name="Title 2">
            <a:extLst>
              <a:ext uri="{FF2B5EF4-FFF2-40B4-BE49-F238E27FC236}">
                <a16:creationId xmlns:a16="http://schemas.microsoft.com/office/drawing/2014/main" id="{C7E9C512-CAA6-456B-8269-62772994018A}"/>
              </a:ext>
            </a:extLst>
          </p:cNvPr>
          <p:cNvSpPr>
            <a:spLocks noGrp="1"/>
          </p:cNvSpPr>
          <p:nvPr>
            <p:ph type="title"/>
          </p:nvPr>
        </p:nvSpPr>
        <p:spPr/>
        <p:txBody>
          <a:bodyPr/>
          <a:lstStyle/>
          <a:p>
            <a:r>
              <a:rPr lang="en-US" dirty="0"/>
              <a:t>Risk Assessment</a:t>
            </a:r>
          </a:p>
        </p:txBody>
      </p:sp>
    </p:spTree>
    <p:extLst>
      <p:ext uri="{BB962C8B-B14F-4D97-AF65-F5344CB8AC3E}">
        <p14:creationId xmlns:p14="http://schemas.microsoft.com/office/powerpoint/2010/main" val="1643180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8D9CBBA-E270-42D4-A1A3-F6708A3548A5}"/>
              </a:ext>
            </a:extLst>
          </p:cNvPr>
          <p:cNvGraphicFramePr>
            <a:graphicFrameLocks noGrp="1"/>
          </p:cNvGraphicFramePr>
          <p:nvPr>
            <p:ph sz="half" idx="1"/>
            <p:extLst>
              <p:ext uri="{D42A27DB-BD31-4B8C-83A1-F6EECF244321}">
                <p14:modId xmlns:p14="http://schemas.microsoft.com/office/powerpoint/2010/main" val="1989149172"/>
              </p:ext>
            </p:extLst>
          </p:nvPr>
        </p:nvGraphicFramePr>
        <p:xfrm>
          <a:off x="273050" y="1719263"/>
          <a:ext cx="2827338" cy="4911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Content Placeholder 1">
            <a:extLst>
              <a:ext uri="{FF2B5EF4-FFF2-40B4-BE49-F238E27FC236}">
                <a16:creationId xmlns:a16="http://schemas.microsoft.com/office/drawing/2014/main" id="{5B1555D3-2F01-46F1-854C-F30CFDF409CE}"/>
              </a:ext>
            </a:extLst>
          </p:cNvPr>
          <p:cNvSpPr>
            <a:spLocks noGrp="1"/>
          </p:cNvSpPr>
          <p:nvPr>
            <p:ph sz="half" idx="2"/>
          </p:nvPr>
        </p:nvSpPr>
        <p:spPr/>
        <p:txBody>
          <a:bodyPr>
            <a:noAutofit/>
          </a:bodyPr>
          <a:lstStyle/>
          <a:p>
            <a:pPr marL="387350" indent="-342900">
              <a:buClr>
                <a:srgbClr val="C00000"/>
              </a:buClr>
              <a:buFont typeface="+mj-lt"/>
              <a:buAutoNum type="arabicPeriod" startAt="3"/>
            </a:pPr>
            <a:r>
              <a:rPr lang="en-US" sz="1800" b="1" dirty="0">
                <a:solidFill>
                  <a:srgbClr val="C00000"/>
                </a:solidFill>
              </a:rPr>
              <a:t>Risk Evaluation</a:t>
            </a:r>
            <a:br>
              <a:rPr lang="en-US" sz="1800" dirty="0"/>
            </a:br>
            <a:r>
              <a:rPr lang="en-US" sz="1600" dirty="0"/>
              <a:t>Decision to accept, avoid, transfer or mitigate risk </a:t>
            </a:r>
            <a:br>
              <a:rPr lang="en-US" sz="1600" dirty="0"/>
            </a:br>
            <a:r>
              <a:rPr lang="en-US" sz="1400" i="1" dirty="0">
                <a:solidFill>
                  <a:schemeClr val="bg1">
                    <a:lumMod val="50000"/>
                  </a:schemeClr>
                </a:solidFill>
              </a:rPr>
              <a:t>(Information Security Department and Business Owner)</a:t>
            </a:r>
            <a:br>
              <a:rPr lang="en-US" sz="1400" i="1" dirty="0">
                <a:solidFill>
                  <a:schemeClr val="bg1">
                    <a:lumMod val="50000"/>
                  </a:schemeClr>
                </a:solidFill>
              </a:rPr>
            </a:br>
            <a:endParaRPr lang="en-US" sz="1400" i="1" dirty="0">
              <a:solidFill>
                <a:schemeClr val="bg1">
                  <a:lumMod val="50000"/>
                </a:schemeClr>
              </a:solidFill>
            </a:endParaRPr>
          </a:p>
          <a:p>
            <a:pPr marL="387350" indent="-342900">
              <a:buClr>
                <a:srgbClr val="C00000"/>
              </a:buClr>
            </a:pPr>
            <a:r>
              <a:rPr lang="en-US" sz="1600" dirty="0"/>
              <a:t>After you have assessed all the risks, you also need to weigh and prioritize them, so that you can make well-informed decisions about which risks need to be addressed, and to what degree it is appropriate to mitigate the risks. </a:t>
            </a:r>
          </a:p>
          <a:p>
            <a:pPr marL="387350" indent="-342900">
              <a:buClr>
                <a:srgbClr val="C00000"/>
              </a:buClr>
            </a:pPr>
            <a:r>
              <a:rPr lang="en-US" sz="1600" dirty="0"/>
              <a:t>As discussed earlier, there are several options for addressing a risk: accept, avoid, transfer, share or reduce. Shifting the responsibility or liability for a risk to another </a:t>
            </a:r>
          </a:p>
          <a:p>
            <a:pPr marL="387350" indent="-342900">
              <a:buClr>
                <a:srgbClr val="C00000"/>
              </a:buClr>
            </a:pPr>
            <a:r>
              <a:rPr lang="en-US" sz="1600" dirty="0"/>
              <a:t>You need to have some idea about what it would take to mitigate the risks.  At this stage, a detailed mitigation plan unnecessary, but there should be enough information to be able to estimate the cost of mitigation.</a:t>
            </a:r>
          </a:p>
          <a:p>
            <a:pPr marL="387350" indent="-342900">
              <a:buClr>
                <a:srgbClr val="C00000"/>
              </a:buClr>
            </a:pPr>
            <a:r>
              <a:rPr lang="en-US" sz="1600" dirty="0"/>
              <a:t>Balanced mitigation cost estimates against the likely cost of not implementing the recommended control.</a:t>
            </a:r>
          </a:p>
          <a:p>
            <a:pPr marL="387350" indent="-342900">
              <a:buClr>
                <a:srgbClr val="C00000"/>
              </a:buClr>
            </a:pPr>
            <a:endParaRPr lang="en-US" sz="1600" dirty="0"/>
          </a:p>
          <a:p>
            <a:pPr marL="387350" indent="-342900">
              <a:buClr>
                <a:srgbClr val="C00000"/>
              </a:buClr>
            </a:pPr>
            <a:endParaRPr lang="en-US" sz="1600" dirty="0"/>
          </a:p>
          <a:p>
            <a:endParaRPr lang="en-US" sz="1600" dirty="0"/>
          </a:p>
        </p:txBody>
      </p:sp>
      <p:sp>
        <p:nvSpPr>
          <p:cNvPr id="3" name="Title 2">
            <a:extLst>
              <a:ext uri="{FF2B5EF4-FFF2-40B4-BE49-F238E27FC236}">
                <a16:creationId xmlns:a16="http://schemas.microsoft.com/office/drawing/2014/main" id="{C7E9C512-CAA6-456B-8269-62772994018A}"/>
              </a:ext>
            </a:extLst>
          </p:cNvPr>
          <p:cNvSpPr>
            <a:spLocks noGrp="1"/>
          </p:cNvSpPr>
          <p:nvPr>
            <p:ph type="title"/>
          </p:nvPr>
        </p:nvSpPr>
        <p:spPr/>
        <p:txBody>
          <a:bodyPr/>
          <a:lstStyle/>
          <a:p>
            <a:r>
              <a:rPr lang="en-US" dirty="0"/>
              <a:t>Risk Evaluation</a:t>
            </a:r>
          </a:p>
        </p:txBody>
      </p:sp>
    </p:spTree>
    <p:extLst>
      <p:ext uri="{BB962C8B-B14F-4D97-AF65-F5344CB8AC3E}">
        <p14:creationId xmlns:p14="http://schemas.microsoft.com/office/powerpoint/2010/main" val="4206181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8D9CBBA-E270-42D4-A1A3-F6708A3548A5}"/>
              </a:ext>
            </a:extLst>
          </p:cNvPr>
          <p:cNvGraphicFramePr>
            <a:graphicFrameLocks noGrp="1"/>
          </p:cNvGraphicFramePr>
          <p:nvPr>
            <p:ph sz="half" idx="1"/>
            <p:extLst>
              <p:ext uri="{D42A27DB-BD31-4B8C-83A1-F6EECF244321}">
                <p14:modId xmlns:p14="http://schemas.microsoft.com/office/powerpoint/2010/main" val="3867474906"/>
              </p:ext>
            </p:extLst>
          </p:nvPr>
        </p:nvGraphicFramePr>
        <p:xfrm>
          <a:off x="273050" y="1719263"/>
          <a:ext cx="2827338" cy="4911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Content Placeholder 1">
            <a:extLst>
              <a:ext uri="{FF2B5EF4-FFF2-40B4-BE49-F238E27FC236}">
                <a16:creationId xmlns:a16="http://schemas.microsoft.com/office/drawing/2014/main" id="{0CA039D1-6B65-48C4-8BCD-C2C32FC5C9FC}"/>
              </a:ext>
            </a:extLst>
          </p:cNvPr>
          <p:cNvSpPr>
            <a:spLocks noGrp="1"/>
          </p:cNvSpPr>
          <p:nvPr>
            <p:ph sz="half" idx="2"/>
          </p:nvPr>
        </p:nvSpPr>
        <p:spPr/>
        <p:txBody>
          <a:bodyPr>
            <a:noAutofit/>
          </a:bodyPr>
          <a:lstStyle/>
          <a:p>
            <a:pPr marL="387350" indent="-342900">
              <a:buClr>
                <a:schemeClr val="accent2">
                  <a:lumMod val="50000"/>
                </a:schemeClr>
              </a:buClr>
              <a:buFont typeface="+mj-lt"/>
              <a:buAutoNum type="arabicPeriod" startAt="4"/>
            </a:pPr>
            <a:r>
              <a:rPr lang="en-US" sz="1800" b="1" dirty="0">
                <a:solidFill>
                  <a:schemeClr val="accent2">
                    <a:lumMod val="50000"/>
                  </a:schemeClr>
                </a:solidFill>
              </a:rPr>
              <a:t>Document</a:t>
            </a:r>
            <a:br>
              <a:rPr lang="en-US" sz="1800" dirty="0"/>
            </a:br>
            <a:r>
              <a:rPr lang="en-US" sz="1600" dirty="0" err="1"/>
              <a:t>Document</a:t>
            </a:r>
            <a:r>
              <a:rPr lang="en-US" sz="1600" dirty="0"/>
              <a:t> risk decisions including exceptions and mitigation plans </a:t>
            </a:r>
            <a:br>
              <a:rPr lang="en-US" sz="1600" dirty="0"/>
            </a:br>
            <a:r>
              <a:rPr lang="en-US" sz="1400" i="1" dirty="0">
                <a:solidFill>
                  <a:schemeClr val="bg1">
                    <a:lumMod val="50000"/>
                  </a:schemeClr>
                </a:solidFill>
              </a:rPr>
              <a:t>(Information Security Department and Business Owner)</a:t>
            </a:r>
            <a:br>
              <a:rPr lang="en-US" sz="1400" i="1" dirty="0">
                <a:solidFill>
                  <a:schemeClr val="bg1">
                    <a:lumMod val="50000"/>
                  </a:schemeClr>
                </a:solidFill>
              </a:rPr>
            </a:br>
            <a:endParaRPr lang="en-US" sz="1400" i="1" dirty="0">
              <a:solidFill>
                <a:schemeClr val="bg1">
                  <a:lumMod val="50000"/>
                </a:schemeClr>
              </a:solidFill>
            </a:endParaRPr>
          </a:p>
          <a:p>
            <a:pPr marL="387350" indent="-342900">
              <a:buClr>
                <a:schemeClr val="accent2">
                  <a:lumMod val="50000"/>
                </a:schemeClr>
              </a:buClr>
            </a:pPr>
            <a:r>
              <a:rPr lang="en-US" sz="1600" dirty="0"/>
              <a:t>For each risk finding document: </a:t>
            </a:r>
          </a:p>
          <a:p>
            <a:pPr marL="661670" lvl="1" indent="-342900">
              <a:buClr>
                <a:schemeClr val="accent2">
                  <a:lumMod val="50000"/>
                </a:schemeClr>
              </a:buClr>
            </a:pPr>
            <a:r>
              <a:rPr lang="en-US" sz="1400" dirty="0"/>
              <a:t>Why a rating was given </a:t>
            </a:r>
          </a:p>
          <a:p>
            <a:pPr marL="661670" lvl="1" indent="-342900">
              <a:buClr>
                <a:schemeClr val="accent2">
                  <a:lumMod val="50000"/>
                </a:schemeClr>
              </a:buClr>
            </a:pPr>
            <a:r>
              <a:rPr lang="en-US" sz="1400" dirty="0"/>
              <a:t>Compensating controls considered </a:t>
            </a:r>
          </a:p>
          <a:p>
            <a:pPr marL="661670" lvl="1" indent="-342900">
              <a:buClr>
                <a:schemeClr val="accent2">
                  <a:lumMod val="50000"/>
                </a:schemeClr>
              </a:buClr>
            </a:pPr>
            <a:r>
              <a:rPr lang="en-US" sz="1400" dirty="0"/>
              <a:t>Business justification </a:t>
            </a:r>
          </a:p>
          <a:p>
            <a:pPr marL="661670" lvl="1" indent="-342900">
              <a:buClr>
                <a:schemeClr val="accent2">
                  <a:lumMod val="50000"/>
                </a:schemeClr>
              </a:buClr>
            </a:pPr>
            <a:r>
              <a:rPr lang="en-US" sz="1400" dirty="0"/>
              <a:t>Mitigation plans—long- and short-term</a:t>
            </a:r>
            <a:br>
              <a:rPr lang="en-US" sz="1400" dirty="0"/>
            </a:br>
            <a:endParaRPr lang="en-US" sz="1400" dirty="0"/>
          </a:p>
          <a:p>
            <a:pPr marL="387350" indent="-342900">
              <a:buClr>
                <a:schemeClr val="accent2">
                  <a:lumMod val="50000"/>
                </a:schemeClr>
              </a:buClr>
            </a:pPr>
            <a:r>
              <a:rPr lang="en-US" sz="1600" dirty="0"/>
              <a:t>If you choose to address a risk with some kind of mitigation plan, the business owner needs to document:</a:t>
            </a:r>
          </a:p>
          <a:p>
            <a:pPr marL="661670" lvl="1" indent="-342900">
              <a:buClr>
                <a:schemeClr val="accent2">
                  <a:lumMod val="50000"/>
                </a:schemeClr>
              </a:buClr>
            </a:pPr>
            <a:r>
              <a:rPr lang="en-US" sz="1400" dirty="0"/>
              <a:t>The agreed upon steps</a:t>
            </a:r>
          </a:p>
          <a:p>
            <a:pPr marL="661670" lvl="1" indent="-342900">
              <a:buClr>
                <a:schemeClr val="accent2">
                  <a:lumMod val="50000"/>
                </a:schemeClr>
              </a:buClr>
            </a:pPr>
            <a:r>
              <a:rPr lang="en-US" sz="1400" dirty="0"/>
              <a:t>Target dates,</a:t>
            </a:r>
          </a:p>
          <a:p>
            <a:pPr marL="661670" lvl="1" indent="-342900">
              <a:buClr>
                <a:schemeClr val="accent2">
                  <a:lumMod val="50000"/>
                </a:schemeClr>
              </a:buClr>
            </a:pPr>
            <a:r>
              <a:rPr lang="en-US" sz="1400" dirty="0"/>
              <a:t>Responsible parties.</a:t>
            </a:r>
          </a:p>
          <a:p>
            <a:pPr marL="387350" indent="-342900">
              <a:buClr>
                <a:schemeClr val="accent2">
                  <a:lumMod val="50000"/>
                </a:schemeClr>
              </a:buClr>
            </a:pPr>
            <a:endParaRPr lang="en-US" sz="1600" dirty="0"/>
          </a:p>
        </p:txBody>
      </p:sp>
      <p:sp>
        <p:nvSpPr>
          <p:cNvPr id="3" name="Title 2">
            <a:extLst>
              <a:ext uri="{FF2B5EF4-FFF2-40B4-BE49-F238E27FC236}">
                <a16:creationId xmlns:a16="http://schemas.microsoft.com/office/drawing/2014/main" id="{C7E9C512-CAA6-456B-8269-62772994018A}"/>
              </a:ext>
            </a:extLst>
          </p:cNvPr>
          <p:cNvSpPr>
            <a:spLocks noGrp="1"/>
          </p:cNvSpPr>
          <p:nvPr>
            <p:ph type="title"/>
          </p:nvPr>
        </p:nvSpPr>
        <p:spPr/>
        <p:txBody>
          <a:bodyPr/>
          <a:lstStyle/>
          <a:p>
            <a:r>
              <a:rPr lang="en-US" dirty="0"/>
              <a:t>Document</a:t>
            </a:r>
          </a:p>
        </p:txBody>
      </p:sp>
    </p:spTree>
    <p:extLst>
      <p:ext uri="{BB962C8B-B14F-4D97-AF65-F5344CB8AC3E}">
        <p14:creationId xmlns:p14="http://schemas.microsoft.com/office/powerpoint/2010/main" val="802467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8D9CBBA-E270-42D4-A1A3-F6708A3548A5}"/>
              </a:ext>
            </a:extLst>
          </p:cNvPr>
          <p:cNvGraphicFramePr>
            <a:graphicFrameLocks noGrp="1"/>
          </p:cNvGraphicFramePr>
          <p:nvPr>
            <p:ph sz="half" idx="1"/>
            <p:extLst>
              <p:ext uri="{D42A27DB-BD31-4B8C-83A1-F6EECF244321}">
                <p14:modId xmlns:p14="http://schemas.microsoft.com/office/powerpoint/2010/main" val="2466732607"/>
              </p:ext>
            </p:extLst>
          </p:nvPr>
        </p:nvGraphicFramePr>
        <p:xfrm>
          <a:off x="273050" y="1719263"/>
          <a:ext cx="2827338" cy="4911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Content Placeholder 1">
            <a:extLst>
              <a:ext uri="{FF2B5EF4-FFF2-40B4-BE49-F238E27FC236}">
                <a16:creationId xmlns:a16="http://schemas.microsoft.com/office/drawing/2014/main" id="{05FCDC87-BB3A-4895-AFC7-321B56A83057}"/>
              </a:ext>
            </a:extLst>
          </p:cNvPr>
          <p:cNvSpPr>
            <a:spLocks noGrp="1"/>
          </p:cNvSpPr>
          <p:nvPr>
            <p:ph sz="half" idx="2"/>
          </p:nvPr>
        </p:nvSpPr>
        <p:spPr/>
        <p:txBody>
          <a:bodyPr>
            <a:noAutofit/>
          </a:bodyPr>
          <a:lstStyle/>
          <a:p>
            <a:pPr marL="387350" indent="-342900">
              <a:buClr>
                <a:srgbClr val="3A8274"/>
              </a:buClr>
              <a:buFont typeface="+mj-lt"/>
              <a:buAutoNum type="arabicPeriod" startAt="5"/>
            </a:pPr>
            <a:r>
              <a:rPr lang="en-US" sz="1800" b="1" dirty="0">
                <a:solidFill>
                  <a:srgbClr val="3A8274"/>
                </a:solidFill>
              </a:rPr>
              <a:t>Risk Mitigation</a:t>
            </a:r>
            <a:br>
              <a:rPr lang="en-US" sz="1800" dirty="0"/>
            </a:br>
            <a:r>
              <a:rPr lang="en-US" sz="1600" dirty="0"/>
              <a:t>Implement mitigation plan with specified controls </a:t>
            </a:r>
            <a:br>
              <a:rPr lang="en-US" sz="1600" dirty="0"/>
            </a:br>
            <a:r>
              <a:rPr lang="en-US" sz="1400" i="1" dirty="0">
                <a:solidFill>
                  <a:schemeClr val="bg1">
                    <a:lumMod val="50000"/>
                  </a:schemeClr>
                </a:solidFill>
              </a:rPr>
              <a:t>(Resource custodian)</a:t>
            </a:r>
            <a:br>
              <a:rPr lang="en-US" sz="1400" i="1" dirty="0">
                <a:solidFill>
                  <a:schemeClr val="bg1">
                    <a:lumMod val="50000"/>
                  </a:schemeClr>
                </a:solidFill>
              </a:rPr>
            </a:br>
            <a:endParaRPr lang="en-US" sz="1400" i="1" dirty="0">
              <a:solidFill>
                <a:schemeClr val="bg1">
                  <a:lumMod val="50000"/>
                </a:schemeClr>
              </a:solidFill>
            </a:endParaRPr>
          </a:p>
          <a:p>
            <a:pPr marL="330200" indent="-285750">
              <a:buClr>
                <a:srgbClr val="3A8274"/>
              </a:buClr>
            </a:pPr>
            <a:r>
              <a:rPr lang="en-US" sz="1600" dirty="0"/>
              <a:t>Mitigation of risk can happen in one of three ways:</a:t>
            </a:r>
          </a:p>
          <a:p>
            <a:pPr marL="661670" lvl="1" indent="-342900">
              <a:buClr>
                <a:srgbClr val="3A8274"/>
              </a:buClr>
              <a:buFont typeface="+mj-lt"/>
              <a:buAutoNum type="arabicPeriod"/>
            </a:pPr>
            <a:r>
              <a:rPr lang="en-US" sz="1400" dirty="0"/>
              <a:t>Reduce the likelihood of occurrence</a:t>
            </a:r>
          </a:p>
          <a:p>
            <a:pPr marL="661670" lvl="1" indent="-342900">
              <a:buClr>
                <a:srgbClr val="3A8274"/>
              </a:buClr>
              <a:buFont typeface="+mj-lt"/>
              <a:buAutoNum type="arabicPeriod"/>
            </a:pPr>
            <a:r>
              <a:rPr lang="en-US" sz="1400" dirty="0"/>
              <a:t>Limit the severity of the impact</a:t>
            </a:r>
          </a:p>
          <a:p>
            <a:pPr marL="661670" lvl="1" indent="-342900">
              <a:buClr>
                <a:srgbClr val="3A8274"/>
              </a:buClr>
              <a:buFont typeface="+mj-lt"/>
              <a:buAutoNum type="arabicPeriod"/>
            </a:pPr>
            <a:r>
              <a:rPr lang="en-US" sz="1400" dirty="0"/>
              <a:t>Decrease the sensitivity of the resource.</a:t>
            </a:r>
            <a:br>
              <a:rPr lang="en-US" sz="1400" dirty="0"/>
            </a:br>
            <a:endParaRPr lang="en-US" sz="1400" dirty="0"/>
          </a:p>
        </p:txBody>
      </p:sp>
      <p:sp>
        <p:nvSpPr>
          <p:cNvPr id="3" name="Title 2">
            <a:extLst>
              <a:ext uri="{FF2B5EF4-FFF2-40B4-BE49-F238E27FC236}">
                <a16:creationId xmlns:a16="http://schemas.microsoft.com/office/drawing/2014/main" id="{C7E9C512-CAA6-456B-8269-62772994018A}"/>
              </a:ext>
            </a:extLst>
          </p:cNvPr>
          <p:cNvSpPr>
            <a:spLocks noGrp="1"/>
          </p:cNvSpPr>
          <p:nvPr>
            <p:ph type="title"/>
          </p:nvPr>
        </p:nvSpPr>
        <p:spPr/>
        <p:txBody>
          <a:bodyPr/>
          <a:lstStyle/>
          <a:p>
            <a:r>
              <a:rPr lang="en-US" dirty="0"/>
              <a:t>Risk Mitigation</a:t>
            </a:r>
          </a:p>
        </p:txBody>
      </p:sp>
      <p:grpSp>
        <p:nvGrpSpPr>
          <p:cNvPr id="7" name="Group 6">
            <a:extLst>
              <a:ext uri="{FF2B5EF4-FFF2-40B4-BE49-F238E27FC236}">
                <a16:creationId xmlns:a16="http://schemas.microsoft.com/office/drawing/2014/main" id="{4EE6DCB2-B114-4609-8BE9-40E5B7C34B77}"/>
              </a:ext>
            </a:extLst>
          </p:cNvPr>
          <p:cNvGrpSpPr/>
          <p:nvPr/>
        </p:nvGrpSpPr>
        <p:grpSpPr>
          <a:xfrm>
            <a:off x="3654655" y="3905996"/>
            <a:ext cx="4319311" cy="1223563"/>
            <a:chOff x="2206358" y="4210444"/>
            <a:chExt cx="6842105" cy="1693395"/>
          </a:xfrm>
        </p:grpSpPr>
        <p:sp>
          <p:nvSpPr>
            <p:cNvPr id="8" name="Rectangle 7">
              <a:extLst>
                <a:ext uri="{FF2B5EF4-FFF2-40B4-BE49-F238E27FC236}">
                  <a16:creationId xmlns:a16="http://schemas.microsoft.com/office/drawing/2014/main" id="{8C4A629E-A9A1-4B8A-8716-CE2E230D7EA3}"/>
                </a:ext>
              </a:extLst>
            </p:cNvPr>
            <p:cNvSpPr/>
            <p:nvPr/>
          </p:nvSpPr>
          <p:spPr>
            <a:xfrm>
              <a:off x="2206358" y="4300313"/>
              <a:ext cx="6842105" cy="1603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t>Risk Mitigation</a:t>
              </a:r>
              <a:br>
                <a:rPr lang="en-US" sz="2000" dirty="0"/>
              </a:br>
              <a:endParaRPr lang="en-US" sz="1600" dirty="0"/>
            </a:p>
            <a:p>
              <a:pPr lvl="0"/>
              <a:r>
                <a:rPr lang="en-US" sz="1600" dirty="0"/>
                <a:t>limiting the likelihood or effects of the risk exposure in some way.</a:t>
              </a:r>
            </a:p>
          </p:txBody>
        </p:sp>
        <p:sp>
          <p:nvSpPr>
            <p:cNvPr id="9" name="Rectangle 8">
              <a:extLst>
                <a:ext uri="{FF2B5EF4-FFF2-40B4-BE49-F238E27FC236}">
                  <a16:creationId xmlns:a16="http://schemas.microsoft.com/office/drawing/2014/main" id="{919E16D1-10DC-4479-9D84-012C22F6C7AE}"/>
                </a:ext>
              </a:extLst>
            </p:cNvPr>
            <p:cNvSpPr/>
            <p:nvPr/>
          </p:nvSpPr>
          <p:spPr>
            <a:xfrm rot="21346576">
              <a:off x="5870459" y="4210444"/>
              <a:ext cx="2830491" cy="760326"/>
            </a:xfrm>
            <a:prstGeom prst="rect">
              <a:avLst/>
            </a:prstGeom>
            <a:noFill/>
            <a:ln>
              <a:noFill/>
            </a:ln>
          </p:spPr>
          <p:txBody>
            <a:bodyPr wrap="none" lIns="91440" tIns="45720" rIns="91440" bIns="45720">
              <a:spAutoFit/>
            </a:bodyPr>
            <a:lstStyle/>
            <a:p>
              <a:pPr algn="ctr"/>
              <a:r>
                <a:rPr lang="en-US" sz="3600" i="1" dirty="0">
                  <a:ln w="0"/>
                  <a:solidFill>
                    <a:srgbClr val="DDD3A1"/>
                  </a:solidFill>
                  <a:latin typeface="Book Antiqua" panose="02040602050305030304" pitchFamily="18" charset="0"/>
                </a:rPr>
                <a:t>Key Term</a:t>
              </a:r>
            </a:p>
          </p:txBody>
        </p:sp>
      </p:grpSp>
      <p:grpSp>
        <p:nvGrpSpPr>
          <p:cNvPr id="10" name="Group 9">
            <a:extLst>
              <a:ext uri="{FF2B5EF4-FFF2-40B4-BE49-F238E27FC236}">
                <a16:creationId xmlns:a16="http://schemas.microsoft.com/office/drawing/2014/main" id="{8129E1F7-98C8-465D-AEE0-BFAC75451E88}"/>
              </a:ext>
            </a:extLst>
          </p:cNvPr>
          <p:cNvGrpSpPr/>
          <p:nvPr/>
        </p:nvGrpSpPr>
        <p:grpSpPr>
          <a:xfrm>
            <a:off x="3654655" y="5492840"/>
            <a:ext cx="4319311" cy="1223563"/>
            <a:chOff x="2206358" y="4210444"/>
            <a:chExt cx="6842105" cy="1693395"/>
          </a:xfrm>
        </p:grpSpPr>
        <p:sp>
          <p:nvSpPr>
            <p:cNvPr id="11" name="Rectangle 10">
              <a:extLst>
                <a:ext uri="{FF2B5EF4-FFF2-40B4-BE49-F238E27FC236}">
                  <a16:creationId xmlns:a16="http://schemas.microsoft.com/office/drawing/2014/main" id="{40D825B5-9AF0-4ECD-B744-35CE762635A3}"/>
                </a:ext>
              </a:extLst>
            </p:cNvPr>
            <p:cNvSpPr/>
            <p:nvPr/>
          </p:nvSpPr>
          <p:spPr>
            <a:xfrm>
              <a:off x="2206358" y="4300313"/>
              <a:ext cx="6842105" cy="16035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2000" dirty="0"/>
                <a:t>Risk Remediation</a:t>
              </a:r>
              <a:br>
                <a:rPr lang="en-US" sz="2000" dirty="0"/>
              </a:br>
              <a:endParaRPr lang="en-US" sz="1600" dirty="0"/>
            </a:p>
            <a:p>
              <a:pPr lvl="0"/>
              <a:r>
                <a:rPr lang="en-US" sz="1600" dirty="0"/>
                <a:t>the actual removal or patching of the vulnerability.</a:t>
              </a:r>
            </a:p>
          </p:txBody>
        </p:sp>
        <p:sp>
          <p:nvSpPr>
            <p:cNvPr id="12" name="Rectangle 11">
              <a:extLst>
                <a:ext uri="{FF2B5EF4-FFF2-40B4-BE49-F238E27FC236}">
                  <a16:creationId xmlns:a16="http://schemas.microsoft.com/office/drawing/2014/main" id="{E4085DD9-0F37-4B04-92B2-691841F2996F}"/>
                </a:ext>
              </a:extLst>
            </p:cNvPr>
            <p:cNvSpPr/>
            <p:nvPr/>
          </p:nvSpPr>
          <p:spPr>
            <a:xfrm rot="21346576">
              <a:off x="5870459" y="4210444"/>
              <a:ext cx="2830491" cy="760326"/>
            </a:xfrm>
            <a:prstGeom prst="rect">
              <a:avLst/>
            </a:prstGeom>
            <a:noFill/>
            <a:ln>
              <a:noFill/>
            </a:ln>
          </p:spPr>
          <p:txBody>
            <a:bodyPr wrap="none" lIns="91440" tIns="45720" rIns="91440" bIns="45720">
              <a:spAutoFit/>
            </a:bodyPr>
            <a:lstStyle/>
            <a:p>
              <a:pPr algn="ctr"/>
              <a:r>
                <a:rPr lang="en-US" sz="3600" i="1" dirty="0">
                  <a:ln w="0"/>
                  <a:solidFill>
                    <a:srgbClr val="DDD3A1"/>
                  </a:solidFill>
                  <a:latin typeface="Book Antiqua" panose="02040602050305030304" pitchFamily="18" charset="0"/>
                </a:rPr>
                <a:t>Key Term</a:t>
              </a:r>
            </a:p>
          </p:txBody>
        </p:sp>
      </p:grpSp>
      <p:sp>
        <p:nvSpPr>
          <p:cNvPr id="13" name="Rectangle 12">
            <a:extLst>
              <a:ext uri="{FF2B5EF4-FFF2-40B4-BE49-F238E27FC236}">
                <a16:creationId xmlns:a16="http://schemas.microsoft.com/office/drawing/2014/main" id="{7AD2E80F-A21A-47B8-A591-A61A1F8C7445}"/>
              </a:ext>
            </a:extLst>
          </p:cNvPr>
          <p:cNvSpPr/>
          <p:nvPr/>
        </p:nvSpPr>
        <p:spPr>
          <a:xfrm>
            <a:off x="5371049" y="5158019"/>
            <a:ext cx="886522" cy="369332"/>
          </a:xfrm>
          <a:prstGeom prst="rect">
            <a:avLst/>
          </a:prstGeom>
        </p:spPr>
        <p:txBody>
          <a:bodyPr wrap="square">
            <a:spAutoFit/>
          </a:bodyPr>
          <a:lstStyle/>
          <a:p>
            <a:pPr lvl="0"/>
            <a:r>
              <a:rPr lang="en-US" dirty="0"/>
              <a:t>vs.</a:t>
            </a:r>
          </a:p>
        </p:txBody>
      </p:sp>
    </p:spTree>
    <p:extLst>
      <p:ext uri="{BB962C8B-B14F-4D97-AF65-F5344CB8AC3E}">
        <p14:creationId xmlns:p14="http://schemas.microsoft.com/office/powerpoint/2010/main" val="3990528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8D9CBBA-E270-42D4-A1A3-F6708A3548A5}"/>
              </a:ext>
            </a:extLst>
          </p:cNvPr>
          <p:cNvGraphicFramePr>
            <a:graphicFrameLocks noGrp="1"/>
          </p:cNvGraphicFramePr>
          <p:nvPr>
            <p:ph sz="half" idx="1"/>
            <p:extLst>
              <p:ext uri="{D42A27DB-BD31-4B8C-83A1-F6EECF244321}">
                <p14:modId xmlns:p14="http://schemas.microsoft.com/office/powerpoint/2010/main" val="4210831535"/>
              </p:ext>
            </p:extLst>
          </p:nvPr>
        </p:nvGraphicFramePr>
        <p:xfrm>
          <a:off x="273050" y="1719263"/>
          <a:ext cx="2827338" cy="4911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Content Placeholder 1">
            <a:extLst>
              <a:ext uri="{FF2B5EF4-FFF2-40B4-BE49-F238E27FC236}">
                <a16:creationId xmlns:a16="http://schemas.microsoft.com/office/drawing/2014/main" id="{4CEA9AD9-FADE-400F-87EC-963C5EBB27AB}"/>
              </a:ext>
            </a:extLst>
          </p:cNvPr>
          <p:cNvSpPr>
            <a:spLocks noGrp="1"/>
          </p:cNvSpPr>
          <p:nvPr>
            <p:ph sz="half" idx="2"/>
          </p:nvPr>
        </p:nvSpPr>
        <p:spPr/>
        <p:txBody>
          <a:bodyPr>
            <a:noAutofit/>
          </a:bodyPr>
          <a:lstStyle/>
          <a:p>
            <a:pPr marL="387350" indent="-342900">
              <a:buClr>
                <a:srgbClr val="7030A0"/>
              </a:buClr>
              <a:buFont typeface="+mj-lt"/>
              <a:buAutoNum type="arabicPeriod" startAt="6"/>
            </a:pPr>
            <a:r>
              <a:rPr lang="en-US" sz="1800" b="1" dirty="0">
                <a:solidFill>
                  <a:srgbClr val="7030A0"/>
                </a:solidFill>
              </a:rPr>
              <a:t>Validation</a:t>
            </a:r>
            <a:br>
              <a:rPr lang="en-US" sz="1800" dirty="0"/>
            </a:br>
            <a:r>
              <a:rPr lang="en-US" sz="1600" dirty="0"/>
              <a:t>Test the controls to ensure </a:t>
            </a:r>
            <a:r>
              <a:rPr lang="en-US" sz="1600"/>
              <a:t>the actual </a:t>
            </a:r>
            <a:r>
              <a:rPr lang="en-US" sz="1600" dirty="0"/>
              <a:t>risk exposure matches the desired risk levels</a:t>
            </a:r>
            <a:r>
              <a:rPr lang="en-US" sz="1400" i="1" dirty="0"/>
              <a:t> </a:t>
            </a:r>
            <a:br>
              <a:rPr lang="en-US" sz="1400" i="1" dirty="0"/>
            </a:br>
            <a:r>
              <a:rPr lang="en-US" sz="1400" i="1" dirty="0">
                <a:solidFill>
                  <a:schemeClr val="bg1">
                    <a:lumMod val="50000"/>
                  </a:schemeClr>
                </a:solidFill>
              </a:rPr>
              <a:t>(Information Security Department)</a:t>
            </a:r>
            <a:br>
              <a:rPr lang="en-US" sz="1400" i="1" dirty="0">
                <a:solidFill>
                  <a:schemeClr val="bg1">
                    <a:lumMod val="50000"/>
                  </a:schemeClr>
                </a:solidFill>
              </a:rPr>
            </a:br>
            <a:endParaRPr lang="en-US" sz="1400" i="1" dirty="0">
              <a:solidFill>
                <a:schemeClr val="bg1">
                  <a:lumMod val="50000"/>
                </a:schemeClr>
              </a:solidFill>
            </a:endParaRPr>
          </a:p>
          <a:p>
            <a:pPr marL="387350" indent="-342900">
              <a:buClr>
                <a:srgbClr val="7030A0"/>
              </a:buClr>
            </a:pPr>
            <a:r>
              <a:rPr lang="en-US" sz="1600" dirty="0"/>
              <a:t>Verify the adequacy of these controls through active testing or review. </a:t>
            </a:r>
          </a:p>
          <a:p>
            <a:pPr marL="387350" indent="-342900">
              <a:buClr>
                <a:srgbClr val="7030A0"/>
              </a:buClr>
            </a:pPr>
            <a:r>
              <a:rPr lang="en-US" sz="1600" dirty="0"/>
              <a:t>Ways to test:</a:t>
            </a:r>
          </a:p>
          <a:p>
            <a:pPr marL="661670" lvl="1" indent="-342900">
              <a:buClr>
                <a:srgbClr val="7030A0"/>
              </a:buClr>
            </a:pPr>
            <a:r>
              <a:rPr lang="en-US" sz="1400" dirty="0"/>
              <a:t>Vulnerability scanning</a:t>
            </a:r>
          </a:p>
          <a:p>
            <a:pPr marL="661670" lvl="1" indent="-342900">
              <a:buClr>
                <a:srgbClr val="7030A0"/>
              </a:buClr>
            </a:pPr>
            <a:r>
              <a:rPr lang="en-US" sz="1400" dirty="0"/>
              <a:t>Penetration testing</a:t>
            </a:r>
          </a:p>
          <a:p>
            <a:pPr marL="661670" lvl="1" indent="-342900">
              <a:buClr>
                <a:srgbClr val="7030A0"/>
              </a:buClr>
            </a:pPr>
            <a:r>
              <a:rPr lang="en-US" sz="1400" dirty="0"/>
              <a:t>Configuration review. </a:t>
            </a:r>
          </a:p>
          <a:p>
            <a:pPr marL="387350" indent="-342900">
              <a:buClr>
                <a:srgbClr val="7030A0"/>
              </a:buClr>
            </a:pPr>
            <a:r>
              <a:rPr lang="en-US" sz="1600" dirty="0"/>
              <a:t>Intent is to detect any areas where the controls don’t satisfactorily mitigate the risk or may have been misconfigured. </a:t>
            </a:r>
          </a:p>
          <a:p>
            <a:pPr marL="387350" indent="-342900">
              <a:buClr>
                <a:srgbClr val="7030A0"/>
              </a:buClr>
            </a:pPr>
            <a:r>
              <a:rPr lang="en-US" sz="1600" dirty="0"/>
              <a:t>Often organizations will establish a certification and accreditation (C&amp;A) process to formally document the controls and validation of those controls before the application/system is allowed to “go live” or be released</a:t>
            </a:r>
          </a:p>
        </p:txBody>
      </p:sp>
      <p:sp>
        <p:nvSpPr>
          <p:cNvPr id="3" name="Title 2">
            <a:extLst>
              <a:ext uri="{FF2B5EF4-FFF2-40B4-BE49-F238E27FC236}">
                <a16:creationId xmlns:a16="http://schemas.microsoft.com/office/drawing/2014/main" id="{C7E9C512-CAA6-456B-8269-62772994018A}"/>
              </a:ext>
            </a:extLst>
          </p:cNvPr>
          <p:cNvSpPr>
            <a:spLocks noGrp="1"/>
          </p:cNvSpPr>
          <p:nvPr>
            <p:ph type="title"/>
          </p:nvPr>
        </p:nvSpPr>
        <p:spPr/>
        <p:txBody>
          <a:bodyPr/>
          <a:lstStyle/>
          <a:p>
            <a:r>
              <a:rPr lang="en-US" dirty="0"/>
              <a:t>Validation</a:t>
            </a:r>
          </a:p>
        </p:txBody>
      </p:sp>
    </p:spTree>
    <p:extLst>
      <p:ext uri="{BB962C8B-B14F-4D97-AF65-F5344CB8AC3E}">
        <p14:creationId xmlns:p14="http://schemas.microsoft.com/office/powerpoint/2010/main" val="2932000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8D9CBBA-E270-42D4-A1A3-F6708A3548A5}"/>
              </a:ext>
            </a:extLst>
          </p:cNvPr>
          <p:cNvGraphicFramePr>
            <a:graphicFrameLocks noGrp="1"/>
          </p:cNvGraphicFramePr>
          <p:nvPr>
            <p:ph sz="half" idx="1"/>
            <p:extLst>
              <p:ext uri="{D42A27DB-BD31-4B8C-83A1-F6EECF244321}">
                <p14:modId xmlns:p14="http://schemas.microsoft.com/office/powerpoint/2010/main" val="1785061623"/>
              </p:ext>
            </p:extLst>
          </p:nvPr>
        </p:nvGraphicFramePr>
        <p:xfrm>
          <a:off x="273050" y="1719263"/>
          <a:ext cx="2827338" cy="4911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ontent Placeholder 1">
            <a:extLst>
              <a:ext uri="{FF2B5EF4-FFF2-40B4-BE49-F238E27FC236}">
                <a16:creationId xmlns:a16="http://schemas.microsoft.com/office/drawing/2014/main" id="{BEB4ED09-7092-49B8-81BA-3181FC4AD157}"/>
              </a:ext>
            </a:extLst>
          </p:cNvPr>
          <p:cNvSpPr>
            <a:spLocks noGrp="1"/>
          </p:cNvSpPr>
          <p:nvPr>
            <p:ph sz="half" idx="2"/>
          </p:nvPr>
        </p:nvSpPr>
        <p:spPr/>
        <p:txBody>
          <a:bodyPr>
            <a:noAutofit/>
          </a:bodyPr>
          <a:lstStyle/>
          <a:p>
            <a:pPr marL="387350" indent="-342900">
              <a:buClr>
                <a:srgbClr val="718D23"/>
              </a:buClr>
              <a:buFont typeface="+mj-lt"/>
              <a:buAutoNum type="arabicPeriod" startAt="7"/>
            </a:pPr>
            <a:r>
              <a:rPr lang="en-US" sz="1800" b="1" dirty="0">
                <a:solidFill>
                  <a:srgbClr val="718D23"/>
                </a:solidFill>
              </a:rPr>
              <a:t>Monitoring and Audit</a:t>
            </a:r>
            <a:br>
              <a:rPr lang="en-US" sz="1800" dirty="0"/>
            </a:br>
            <a:r>
              <a:rPr lang="en-US" sz="1600" dirty="0" err="1"/>
              <a:t>Contiunually</a:t>
            </a:r>
            <a:r>
              <a:rPr lang="en-US" sz="1600" dirty="0"/>
              <a:t> track changes to the system that may affect the risk profile and perform regular audits </a:t>
            </a:r>
            <a:br>
              <a:rPr lang="en-US" sz="1600" dirty="0"/>
            </a:br>
            <a:r>
              <a:rPr lang="en-US" sz="1400" i="1" dirty="0">
                <a:solidFill>
                  <a:schemeClr val="bg1">
                    <a:lumMod val="50000"/>
                  </a:schemeClr>
                </a:solidFill>
              </a:rPr>
              <a:t>(Information Security Department and Business Owner)</a:t>
            </a:r>
            <a:br>
              <a:rPr lang="en-US" sz="1400" i="1" dirty="0">
                <a:solidFill>
                  <a:schemeClr val="bg1">
                    <a:lumMod val="50000"/>
                  </a:schemeClr>
                </a:solidFill>
              </a:rPr>
            </a:br>
            <a:endParaRPr lang="en-US" sz="1400" i="1" dirty="0">
              <a:solidFill>
                <a:schemeClr val="bg1">
                  <a:lumMod val="50000"/>
                </a:schemeClr>
              </a:solidFill>
            </a:endParaRPr>
          </a:p>
          <a:p>
            <a:pPr marL="387350" indent="-342900">
              <a:buClr>
                <a:srgbClr val="718D23"/>
              </a:buClr>
            </a:pPr>
            <a:r>
              <a:rPr lang="en-US" sz="1600" dirty="0"/>
              <a:t>Constant monitoring and auditing</a:t>
            </a:r>
          </a:p>
          <a:p>
            <a:pPr marL="661670" lvl="1" indent="-342900">
              <a:buClr>
                <a:srgbClr val="718D23"/>
              </a:buClr>
            </a:pPr>
            <a:r>
              <a:rPr lang="en-US" sz="1400" dirty="0"/>
              <a:t>Assessing a risk</a:t>
            </a:r>
          </a:p>
          <a:p>
            <a:pPr marL="661670" lvl="1" indent="-342900">
              <a:buClr>
                <a:srgbClr val="718D23"/>
              </a:buClr>
            </a:pPr>
            <a:r>
              <a:rPr lang="en-US" sz="1400" dirty="0"/>
              <a:t>Tracking the mitigation</a:t>
            </a:r>
          </a:p>
          <a:p>
            <a:pPr marL="661670" lvl="1" indent="-342900">
              <a:buClr>
                <a:srgbClr val="718D23"/>
              </a:buClr>
            </a:pPr>
            <a:r>
              <a:rPr lang="en-US" sz="1400" dirty="0"/>
              <a:t>Evaluating an exception request</a:t>
            </a:r>
          </a:p>
          <a:p>
            <a:pPr marL="661670" lvl="1" indent="-342900">
              <a:buClr>
                <a:srgbClr val="718D23"/>
              </a:buClr>
            </a:pPr>
            <a:r>
              <a:rPr lang="en-US" sz="1400" dirty="0"/>
              <a:t>Monitoring for new and changing risk exposures. </a:t>
            </a:r>
          </a:p>
          <a:p>
            <a:pPr marL="661670" lvl="1" indent="-342900">
              <a:buClr>
                <a:srgbClr val="718D23"/>
              </a:buClr>
            </a:pPr>
            <a:endParaRPr lang="en-US" sz="1400" dirty="0"/>
          </a:p>
          <a:p>
            <a:pPr marL="387350" indent="-342900">
              <a:buClr>
                <a:srgbClr val="718D23"/>
              </a:buClr>
            </a:pPr>
            <a:r>
              <a:rPr lang="en-US" sz="1600" dirty="0"/>
              <a:t>Sometimes a planned reassessment of risks are required:</a:t>
            </a:r>
          </a:p>
          <a:p>
            <a:pPr marL="661670" lvl="1" indent="-342900">
              <a:buClr>
                <a:srgbClr val="718D23"/>
              </a:buClr>
            </a:pPr>
            <a:r>
              <a:rPr lang="en-US" sz="1400" dirty="0"/>
              <a:t>Significant resource changes </a:t>
            </a:r>
          </a:p>
          <a:p>
            <a:pPr marL="661670" lvl="1" indent="-342900">
              <a:buClr>
                <a:srgbClr val="718D23"/>
              </a:buClr>
            </a:pPr>
            <a:r>
              <a:rPr lang="en-US" sz="1400" dirty="0"/>
              <a:t>Changes to the threat landscape </a:t>
            </a:r>
          </a:p>
          <a:p>
            <a:pPr marL="661670" lvl="1" indent="-342900">
              <a:buClr>
                <a:srgbClr val="718D23"/>
              </a:buClr>
            </a:pPr>
            <a:r>
              <a:rPr lang="en-US" sz="1400" dirty="0"/>
              <a:t>Shifts in business focus </a:t>
            </a:r>
          </a:p>
          <a:p>
            <a:pPr marL="661670" lvl="1" indent="-342900">
              <a:buClr>
                <a:srgbClr val="718D23"/>
              </a:buClr>
            </a:pPr>
            <a:r>
              <a:rPr lang="en-US" sz="1400" dirty="0"/>
              <a:t>Changes to the regulatory or legal requirements </a:t>
            </a:r>
          </a:p>
          <a:p>
            <a:pPr marL="661670" lvl="1" indent="-342900">
              <a:buClr>
                <a:srgbClr val="718D23"/>
              </a:buClr>
            </a:pPr>
            <a:r>
              <a:rPr lang="en-US" sz="1400" dirty="0"/>
              <a:t>Detected weaknesses in current controls </a:t>
            </a:r>
          </a:p>
          <a:p>
            <a:pPr marL="661670" lvl="1" indent="-342900">
              <a:buClr>
                <a:srgbClr val="718D23"/>
              </a:buClr>
            </a:pPr>
            <a:r>
              <a:rPr lang="en-US" sz="1400" dirty="0"/>
              <a:t>A predetermined period of time has passed</a:t>
            </a:r>
          </a:p>
          <a:p>
            <a:pPr marL="387350" indent="-342900">
              <a:buClr>
                <a:srgbClr val="718D23"/>
              </a:buClr>
            </a:pPr>
            <a:endParaRPr lang="en-US" sz="1600" dirty="0"/>
          </a:p>
        </p:txBody>
      </p:sp>
      <p:sp>
        <p:nvSpPr>
          <p:cNvPr id="3" name="Title 2">
            <a:extLst>
              <a:ext uri="{FF2B5EF4-FFF2-40B4-BE49-F238E27FC236}">
                <a16:creationId xmlns:a16="http://schemas.microsoft.com/office/drawing/2014/main" id="{C7E9C512-CAA6-456B-8269-62772994018A}"/>
              </a:ext>
            </a:extLst>
          </p:cNvPr>
          <p:cNvSpPr>
            <a:spLocks noGrp="1"/>
          </p:cNvSpPr>
          <p:nvPr>
            <p:ph type="title"/>
          </p:nvPr>
        </p:nvSpPr>
        <p:spPr/>
        <p:txBody>
          <a:bodyPr/>
          <a:lstStyle/>
          <a:p>
            <a:r>
              <a:rPr lang="en-US" dirty="0"/>
              <a:t>Monitoring and Auditing</a:t>
            </a:r>
          </a:p>
        </p:txBody>
      </p:sp>
    </p:spTree>
    <p:extLst>
      <p:ext uri="{BB962C8B-B14F-4D97-AF65-F5344CB8AC3E}">
        <p14:creationId xmlns:p14="http://schemas.microsoft.com/office/powerpoint/2010/main" val="12467687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8">
      <a:dk1>
        <a:sysClr val="windowText" lastClr="000000"/>
      </a:dk1>
      <a:lt1>
        <a:srgbClr val="FFFFFF"/>
      </a:lt1>
      <a:dk2>
        <a:srgbClr val="B43512"/>
      </a:dk2>
      <a:lt2>
        <a:srgbClr val="FFEFC1"/>
      </a:lt2>
      <a:accent1>
        <a:srgbClr val="E84C22"/>
      </a:accent1>
      <a:accent2>
        <a:srgbClr val="FFBD47"/>
      </a:accent2>
      <a:accent3>
        <a:srgbClr val="B64926"/>
      </a:accent3>
      <a:accent4>
        <a:srgbClr val="FF8427"/>
      </a:accent4>
      <a:accent5>
        <a:srgbClr val="666699"/>
      </a:accent5>
      <a:accent6>
        <a:srgbClr val="B22600"/>
      </a:accent6>
      <a:hlink>
        <a:srgbClr val="CC9900"/>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81721</TotalTime>
  <Words>234</Words>
  <Application>Microsoft Office PowerPoint</Application>
  <PresentationFormat>On-screen Show (4:3)</PresentationFormat>
  <Paragraphs>156</Paragraphs>
  <Slides>11</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 Narrow</vt:lpstr>
      <vt:lpstr>Book Antiqua</vt:lpstr>
      <vt:lpstr>Calibri</vt:lpstr>
      <vt:lpstr>Franklin Gothic Medium</vt:lpstr>
      <vt:lpstr>Times</vt:lpstr>
      <vt:lpstr>Wingdings</vt:lpstr>
      <vt:lpstr>Wingdings 2</vt:lpstr>
      <vt:lpstr>Java Green</vt:lpstr>
      <vt:lpstr>Concepts of  Computing  Technologies   Risk Management Processes</vt:lpstr>
      <vt:lpstr>Risk Management Lifecycle</vt:lpstr>
      <vt:lpstr>Resource Profiling</vt:lpstr>
      <vt:lpstr>Risk Assessment</vt:lpstr>
      <vt:lpstr>Risk Evaluation</vt:lpstr>
      <vt:lpstr>Document</vt:lpstr>
      <vt:lpstr>Risk Mitigation</vt:lpstr>
      <vt:lpstr>Validation</vt:lpstr>
      <vt:lpstr>Monitoring and Auditing</vt:lpstr>
      <vt:lpstr>Further Processes Covered in Chapter 4</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 faolan myers</cp:lastModifiedBy>
  <cp:revision>698</cp:revision>
  <dcterms:created xsi:type="dcterms:W3CDTF">2013-12-20T15:33:26Z</dcterms:created>
  <dcterms:modified xsi:type="dcterms:W3CDTF">2018-11-04T16:19:46Z</dcterms:modified>
</cp:coreProperties>
</file>