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1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EDE"/>
    <a:srgbClr val="DDDDDD"/>
    <a:srgbClr val="AFA1E9"/>
    <a:srgbClr val="AFAADA"/>
    <a:srgbClr val="663300"/>
    <a:srgbClr val="D67F00"/>
    <a:srgbClr val="0066CC"/>
    <a:srgbClr val="0A0A0A"/>
    <a:srgbClr val="EAEAE6"/>
    <a:srgbClr val="54A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8" autoAdjust="0"/>
    <p:restoredTop sz="85000" autoAdjust="0"/>
  </p:normalViewPr>
  <p:slideViewPr>
    <p:cSldViewPr snapToGrid="0">
      <p:cViewPr varScale="1">
        <p:scale>
          <a:sx n="56" d="100"/>
          <a:sy n="56" d="100"/>
        </p:scale>
        <p:origin x="68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201820-CS99310 - ADV LEARN ASST SEMINAR COM SCI (Section 1)</a:t>
            </a:r>
          </a:p>
          <a:p>
            <a:pPr eaLnBrk="1" hangingPunct="1"/>
            <a:r>
              <a:rPr lang="en-US" altLang="en-US" dirty="0"/>
              <a:t>John Pansera</a:t>
            </a:r>
          </a:p>
          <a:p>
            <a:pPr eaLnBrk="1" hangingPunct="1"/>
            <a:r>
              <a:rPr lang="en-US" altLang="en-US" dirty="0"/>
              <a:t>panseraj3@students.rowan.edu</a:t>
            </a:r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86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4/28/2018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9590" y="4753300"/>
            <a:ext cx="1981200" cy="1828800"/>
          </a:xfrm>
        </p:spPr>
        <p:txBody>
          <a:bodyPr anchor="b" anchorCtr="0"/>
          <a:lstStyle/>
          <a:p>
            <a:endParaRPr lang="en-US" dirty="0"/>
          </a:p>
        </p:txBody>
      </p:sp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r>
              <a:rPr lang="en-US" altLang="en-US" dirty="0"/>
              <a:t>Directory and Access Management:</a:t>
            </a:r>
            <a:br>
              <a:rPr lang="en-US" altLang="en-US" dirty="0"/>
            </a:br>
            <a:r>
              <a:rPr lang="en-US" altLang="en-US" dirty="0"/>
              <a:t>Managing the OU Structure and Delegating Control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By the end of this lesson, you should be able to:</a:t>
            </a:r>
          </a:p>
          <a:p>
            <a:r>
              <a:rPr lang="en-US" dirty="0"/>
              <a:t>Manage the OU structure</a:t>
            </a:r>
          </a:p>
          <a:p>
            <a:r>
              <a:rPr lang="en-US" dirty="0"/>
              <a:t>Know how to delegate control to other users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05392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E62978-5B29-4592-97DE-94455D02E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OU structure can be managed using Active Directory Administrative Center (ADAC), Active Directory Users and Computers (ADUC) MMC, and PowerShell.</a:t>
            </a:r>
          </a:p>
          <a:p>
            <a:r>
              <a:rPr lang="en-US" dirty="0"/>
              <a:t>The complete syntax for creating a new OU can be viewed with this command:</a:t>
            </a:r>
          </a:p>
          <a:p>
            <a:pPr lvl="1"/>
            <a:r>
              <a:rPr lang="en-US" dirty="0"/>
              <a:t>Get-Command New-</a:t>
            </a:r>
            <a:r>
              <a:rPr lang="en-US" dirty="0" err="1"/>
              <a:t>ADOrganizationalUnit</a:t>
            </a:r>
            <a:r>
              <a:rPr lang="en-US" dirty="0"/>
              <a:t> -Syntax</a:t>
            </a:r>
          </a:p>
          <a:p>
            <a:r>
              <a:rPr lang="en-US" dirty="0"/>
              <a:t>Here is an example for creating a new OU called “Computers”</a:t>
            </a:r>
          </a:p>
          <a:p>
            <a:pPr lvl="1"/>
            <a:r>
              <a:rPr lang="en-US" dirty="0"/>
              <a:t>New-</a:t>
            </a:r>
            <a:r>
              <a:rPr lang="en-US" dirty="0" err="1"/>
              <a:t>ADOrganizationalUnit</a:t>
            </a:r>
            <a:r>
              <a:rPr lang="en-US" dirty="0"/>
              <a:t> –Name “Computers” –Description “Computers OU”</a:t>
            </a:r>
          </a:p>
          <a:p>
            <a:r>
              <a:rPr lang="en-US" dirty="0"/>
              <a:t>“-Description” defines the description for the new OU. When no path is defined, it will be created under the root.</a:t>
            </a:r>
          </a:p>
          <a:p>
            <a:r>
              <a:rPr lang="en-US" dirty="0"/>
              <a:t>Here is an example command to review the details of an OU:</a:t>
            </a:r>
          </a:p>
          <a:p>
            <a:pPr lvl="1"/>
            <a:r>
              <a:rPr lang="en-US" dirty="0"/>
              <a:t>Get-</a:t>
            </a:r>
            <a:r>
              <a:rPr lang="en-US" dirty="0" err="1"/>
              <a:t>ADOrganizationalUnit</a:t>
            </a:r>
            <a:r>
              <a:rPr lang="en-US" dirty="0"/>
              <a:t> –Identity “OU=</a:t>
            </a:r>
            <a:r>
              <a:rPr lang="en-US" dirty="0" err="1"/>
              <a:t>Computers,DC</a:t>
            </a:r>
            <a:r>
              <a:rPr lang="en-US" dirty="0"/>
              <a:t>=</a:t>
            </a:r>
            <a:r>
              <a:rPr lang="en-US" dirty="0" err="1"/>
              <a:t>example,DC</a:t>
            </a:r>
            <a:r>
              <a:rPr lang="en-US" dirty="0"/>
              <a:t>=com”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C5A30A-D7A8-4D05-8362-FAAC26927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the OU Structure</a:t>
            </a:r>
          </a:p>
        </p:txBody>
      </p:sp>
    </p:spTree>
    <p:extLst>
      <p:ext uri="{BB962C8B-B14F-4D97-AF65-F5344CB8AC3E}">
        <p14:creationId xmlns:p14="http://schemas.microsoft.com/office/powerpoint/2010/main" val="58462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B64E5B-13FA-417C-BBC1-0F1FF3B22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Administrators can delegate control based on OUs.</a:t>
            </a:r>
          </a:p>
          <a:p>
            <a:pPr lvl="1"/>
            <a:r>
              <a:rPr lang="en-US" sz="2400" dirty="0"/>
              <a:t>This provides control to individuals or groups to manage objects within OUs.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A1D943-54E8-4F56-B439-AFE06AEC1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Delegating Control</a:t>
            </a:r>
          </a:p>
        </p:txBody>
      </p:sp>
    </p:spTree>
    <p:extLst>
      <p:ext uri="{BB962C8B-B14F-4D97-AF65-F5344CB8AC3E}">
        <p14:creationId xmlns:p14="http://schemas.microsoft.com/office/powerpoint/2010/main" val="1201215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B68D525-3B30-4C44-B674-0C9628048F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963" y="2168864"/>
            <a:ext cx="2484297" cy="4140496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AC2917C-A8C0-4F96-A9E5-778D28AA2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Delegating Control - Example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F4D337-C17B-4B5D-9872-09BFEAD1E385}"/>
              </a:ext>
            </a:extLst>
          </p:cNvPr>
          <p:cNvSpPr txBox="1"/>
          <p:nvPr/>
        </p:nvSpPr>
        <p:spPr>
          <a:xfrm>
            <a:off x="381000" y="1932674"/>
            <a:ext cx="593635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>
                <a:latin typeface="+mn-lt"/>
              </a:rPr>
              <a:t>First, login to the domain controller as the Domain Admin.</a:t>
            </a:r>
          </a:p>
          <a:p>
            <a:pPr>
              <a:lnSpc>
                <a:spcPts val="1800"/>
              </a:lnSpc>
            </a:pPr>
            <a:r>
              <a:rPr lang="en-US" sz="1800" b="0" dirty="0">
                <a:latin typeface="+mn-lt"/>
              </a:rPr>
              <a:t>Then open ADUC.</a:t>
            </a:r>
          </a:p>
          <a:p>
            <a:pPr>
              <a:lnSpc>
                <a:spcPts val="1800"/>
              </a:lnSpc>
            </a:pPr>
            <a:r>
              <a:rPr lang="en-US" dirty="0"/>
              <a:t>After that, right click on the OU and click Delegate Control.</a:t>
            </a:r>
            <a:endParaRPr lang="en-US" sz="18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876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E93D0BA-A634-4658-AF71-6ED22AF754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040" y="2555095"/>
            <a:ext cx="4565848" cy="3648031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335E938-E506-49D5-9735-C68B3C3CE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Delegating Control - Example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42CAD9-94C4-4EDD-BABD-54E66F69F156}"/>
              </a:ext>
            </a:extLst>
          </p:cNvPr>
          <p:cNvSpPr txBox="1"/>
          <p:nvPr/>
        </p:nvSpPr>
        <p:spPr>
          <a:xfrm>
            <a:off x="381000" y="1901952"/>
            <a:ext cx="3368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>
                <a:latin typeface="+mn-lt"/>
              </a:rPr>
              <a:t>Then, when the wizard is opened up select the individuals or group that you want to provide delegated control to.</a:t>
            </a:r>
          </a:p>
        </p:txBody>
      </p:sp>
    </p:spTree>
    <p:extLst>
      <p:ext uri="{BB962C8B-B14F-4D97-AF65-F5344CB8AC3E}">
        <p14:creationId xmlns:p14="http://schemas.microsoft.com/office/powerpoint/2010/main" val="4163947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E40A04-7246-4448-9A18-9534C93F41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832" y="2675528"/>
            <a:ext cx="4466597" cy="3524104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63A927C-ED38-44A3-8601-B1DA5A10E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Delegating Control - Example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613F38-5C34-49EB-BC30-2DA260B55DB3}"/>
              </a:ext>
            </a:extLst>
          </p:cNvPr>
          <p:cNvSpPr txBox="1"/>
          <p:nvPr/>
        </p:nvSpPr>
        <p:spPr>
          <a:xfrm>
            <a:off x="381000" y="1865376"/>
            <a:ext cx="3441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dirty="0"/>
              <a:t>Next, select which kind of control to provide.</a:t>
            </a:r>
          </a:p>
          <a:p>
            <a:pPr>
              <a:lnSpc>
                <a:spcPts val="1800"/>
              </a:lnSpc>
            </a:pPr>
            <a:r>
              <a:rPr lang="en-US" sz="1800" b="0" dirty="0">
                <a:latin typeface="+mn-lt"/>
              </a:rPr>
              <a:t>These are predefined sets of permissions fro</a:t>
            </a:r>
            <a:r>
              <a:rPr lang="en-US" dirty="0"/>
              <a:t>m Microsoft, but custom ones can be created if needed.</a:t>
            </a:r>
            <a:endParaRPr lang="en-US" sz="18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8431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0A4A09C-4973-4498-9C75-0633892E3A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3007" y="2917614"/>
            <a:ext cx="4840075" cy="3318593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8C52E23-8C09-48D7-8343-0CD2753E8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Delegating Control - Example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17DB44-9E02-4A57-9733-76E2F81D7811}"/>
              </a:ext>
            </a:extLst>
          </p:cNvPr>
          <p:cNvSpPr txBox="1"/>
          <p:nvPr/>
        </p:nvSpPr>
        <p:spPr>
          <a:xfrm>
            <a:off x="381000" y="1901952"/>
            <a:ext cx="3112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dirty="0"/>
              <a:t>After you complete that process, you can review the delegated permission under the OU security settings.</a:t>
            </a:r>
            <a:endParaRPr lang="en-US" sz="18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4630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9CD155-A45C-4BE8-93A6-DC0A425C4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EMC Education Services. 2012. </a:t>
            </a:r>
            <a:r>
              <a:rPr lang="en-US" i="1" dirty="0"/>
              <a:t>Information storage and management: storing, managing, and protecting digital information</a:t>
            </a:r>
            <a:r>
              <a:rPr lang="en-US" dirty="0"/>
              <a:t> 2nd ed., Hoboken, NJ: Wiley.</a:t>
            </a:r>
          </a:p>
          <a:p>
            <a:r>
              <a:rPr lang="en-US" dirty="0"/>
              <a:t>Francis, </a:t>
            </a:r>
            <a:r>
              <a:rPr lang="en-US" dirty="0" err="1"/>
              <a:t>Dishan</a:t>
            </a:r>
            <a:r>
              <a:rPr lang="en-US" dirty="0"/>
              <a:t>. Mastering Active Directory: Automate Tasks by Leveraging PowerShell for Active Directory Domain Services 2016. </a:t>
            </a:r>
            <a:r>
              <a:rPr lang="en-US" dirty="0" err="1"/>
              <a:t>Packt</a:t>
            </a:r>
            <a:r>
              <a:rPr lang="en-US" dirty="0"/>
              <a:t> Pub., 2017.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75B8FB6-48CD-43F5-85A5-F18E6F39B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871610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77490</TotalTime>
  <Words>336</Words>
  <Application>Microsoft Office PowerPoint</Application>
  <PresentationFormat>On-screen Show (4:3)</PresentationFormat>
  <Paragraphs>39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Concepts of  Computing  Technologies  Directory and Access Management: Managing the OU Structure and Delegating Control </vt:lpstr>
      <vt:lpstr>Objectives</vt:lpstr>
      <vt:lpstr>Managing the OU Structure</vt:lpstr>
      <vt:lpstr>Delegating Control</vt:lpstr>
      <vt:lpstr>Delegating Control - Example</vt:lpstr>
      <vt:lpstr>Delegating Control - Example</vt:lpstr>
      <vt:lpstr>Delegating Control - Example</vt:lpstr>
      <vt:lpstr>Delegating Control - Example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John</cp:lastModifiedBy>
  <cp:revision>652</cp:revision>
  <dcterms:created xsi:type="dcterms:W3CDTF">2013-12-20T15:33:26Z</dcterms:created>
  <dcterms:modified xsi:type="dcterms:W3CDTF">2018-04-28T07:00:55Z</dcterms:modified>
</cp:coreProperties>
</file>