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Lst>
  <p:sldSz cy="6858000" cx="9144000"/>
  <p:notesSz cx="6858000" cy="9144000"/>
  <p:embeddedFontLst>
    <p:embeddedFont>
      <p:font typeface="Arial Narrow"/>
      <p:regular r:id="rId37"/>
      <p:bold r:id="rId38"/>
      <p:italic r:id="rId39"/>
      <p:boldItalic r:id="rId40"/>
    </p:embeddedFont>
    <p:embeddedFont>
      <p:font typeface="Source Sans Pro"/>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ArialNarrow-boldItalic.fntdata"/><Relationship Id="rId20" Type="http://schemas.openxmlformats.org/officeDocument/2006/relationships/slide" Target="slides/slide15.xml"/><Relationship Id="rId42" Type="http://schemas.openxmlformats.org/officeDocument/2006/relationships/font" Target="fonts/SourceSansPro-bold.fntdata"/><Relationship Id="rId41" Type="http://schemas.openxmlformats.org/officeDocument/2006/relationships/font" Target="fonts/SourceSansPro-regular.fntdata"/><Relationship Id="rId22" Type="http://schemas.openxmlformats.org/officeDocument/2006/relationships/slide" Target="slides/slide17.xml"/><Relationship Id="rId44" Type="http://schemas.openxmlformats.org/officeDocument/2006/relationships/font" Target="fonts/SourceSansPro-boldItalic.fntdata"/><Relationship Id="rId21" Type="http://schemas.openxmlformats.org/officeDocument/2006/relationships/slide" Target="slides/slide16.xml"/><Relationship Id="rId43" Type="http://schemas.openxmlformats.org/officeDocument/2006/relationships/font" Target="fonts/SourceSansPro-italic.fntdata"/><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ArialNarrow-regular.fntdata"/><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ArialNarrow-italic.fntdata"/><Relationship Id="rId16" Type="http://schemas.openxmlformats.org/officeDocument/2006/relationships/slide" Target="slides/slide11.xml"/><Relationship Id="rId38" Type="http://schemas.openxmlformats.org/officeDocument/2006/relationships/font" Target="fonts/ArialNarrow-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800" cy="457200"/>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Shape 4"/>
          <p:cNvSpPr txBox="1"/>
          <p:nvPr>
            <p:ph idx="10" type="dt"/>
          </p:nvPr>
        </p:nvSpPr>
        <p:spPr>
          <a:xfrm>
            <a:off x="3884613" y="0"/>
            <a:ext cx="2971800" cy="457200"/>
          </a:xfrm>
          <a:prstGeom prst="rect">
            <a:avLst/>
          </a:prstGeom>
          <a:noFill/>
          <a:ln>
            <a:noFill/>
          </a:ln>
        </p:spPr>
        <p:txBody>
          <a:bodyPr anchorCtr="0" anchor="t" bIns="91425" lIns="91425" spcFirstLastPara="1" rIns="91425" wrap="square" tIns="91425"/>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Shape 5"/>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Shape 6"/>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8685213"/>
            <a:ext cx="2971800" cy="457200"/>
          </a:xfrm>
          <a:prstGeom prst="rect">
            <a:avLst/>
          </a:prstGeom>
          <a:noFill/>
          <a:ln>
            <a:noFill/>
          </a:ln>
        </p:spPr>
        <p:txBody>
          <a:bodyPr anchorCtr="0" anchor="b" bIns="91425" lIns="91425" spcFirstLastPara="1" rIns="91425" wrap="square" tIns="91425"/>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Shape 8"/>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rowan.blackboard.com/webapps/blackboard/execute/launcher?type=Course&amp;id=_26538_1&amp;url=" TargetMode="External"/><Relationship Id="rId3" Type="http://schemas.openxmlformats.org/officeDocument/2006/relationships/hyperlink" Target="mailto:ringelb8@students.rowan.edu"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Shape 99"/>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GB" sz="1200" u="none" cap="none" strike="noStrike">
                <a:solidFill>
                  <a:schemeClr val="dk1"/>
                </a:solidFill>
                <a:latin typeface="Times"/>
                <a:ea typeface="Times"/>
                <a:cs typeface="Times"/>
                <a:sym typeface="Times"/>
              </a:rPr>
              <a:t>Objects First with Java</a:t>
            </a:r>
            <a:endParaRPr/>
          </a:p>
        </p:txBody>
      </p:sp>
      <p:sp>
        <p:nvSpPr>
          <p:cNvPr id="100" name="Shape 100"/>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b="1" i="0" lang="en-GB" sz="1200" u="none" cap="none" strike="noStrike">
                <a:solidFill>
                  <a:schemeClr val="dk1"/>
                </a:solidFill>
                <a:latin typeface="Times"/>
                <a:ea typeface="Times"/>
                <a:cs typeface="Times"/>
                <a:sym typeface="Times"/>
              </a:rPr>
              <a:t>© David J. Barnes and Michael Kölling</a:t>
            </a:r>
            <a:endParaRPr b="1" i="0" sz="1200" u="none" cap="none" strike="noStrike">
              <a:solidFill>
                <a:schemeClr val="dk1"/>
              </a:solidFill>
              <a:latin typeface="Times"/>
              <a:ea typeface="Times"/>
              <a:cs typeface="Times"/>
              <a:sym typeface="Times"/>
            </a:endParaRPr>
          </a:p>
        </p:txBody>
      </p:sp>
      <p:sp>
        <p:nvSpPr>
          <p:cNvPr id="101" name="Shape 101"/>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1" i="0" lang="en-GB" sz="1200" u="none" cap="none" strike="noStrike">
                <a:solidFill>
                  <a:schemeClr val="dk1"/>
                </a:solidFill>
                <a:latin typeface="Times"/>
                <a:ea typeface="Times"/>
                <a:cs typeface="Times"/>
                <a:sym typeface="Times"/>
              </a:rPr>
              <a:t>‹#›</a:t>
            </a:fld>
            <a:endParaRPr b="1" i="0" sz="1200" u="none" cap="none" strike="noStrike">
              <a:solidFill>
                <a:schemeClr val="dk1"/>
              </a:solidFill>
              <a:latin typeface="Times"/>
              <a:ea typeface="Times"/>
              <a:cs typeface="Times"/>
              <a:sym typeface="Times"/>
            </a:endParaRPr>
          </a:p>
        </p:txBody>
      </p:sp>
      <p:sp>
        <p:nvSpPr>
          <p:cNvPr id="102" name="Shape 102"/>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103" name="Shape 103"/>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950" u="sng">
                <a:solidFill>
                  <a:srgbClr val="4B5A79"/>
                </a:solidFill>
                <a:highlight>
                  <a:srgbClr val="FFFFFF"/>
                </a:highlight>
                <a:latin typeface="Arial"/>
                <a:ea typeface="Arial"/>
                <a:cs typeface="Arial"/>
                <a:sym typeface="Arial"/>
                <a:hlinkClick r:id="rId2"/>
              </a:rPr>
              <a:t>201820-CS99310 - ADV LEARN ASST SEMINAR COM SCI (Section 1)</a:t>
            </a:r>
            <a:r>
              <a:rPr lang="en-GB"/>
              <a:t> - Spring 2018</a:t>
            </a:r>
            <a:endParaRPr/>
          </a:p>
          <a:p>
            <a:pPr indent="0" lvl="0" marL="0" marR="0" rtl="0" algn="l">
              <a:spcBef>
                <a:spcPts val="0"/>
              </a:spcBef>
              <a:spcAft>
                <a:spcPts val="0"/>
              </a:spcAft>
              <a:buNone/>
            </a:pPr>
            <a:r>
              <a:rPr lang="en-GB"/>
              <a:t>Brennan Ringel</a:t>
            </a:r>
            <a:endParaRPr/>
          </a:p>
          <a:p>
            <a:pPr indent="0" lvl="0" marL="0" marR="0" rtl="0" algn="l">
              <a:spcBef>
                <a:spcPts val="0"/>
              </a:spcBef>
              <a:spcAft>
                <a:spcPts val="0"/>
              </a:spcAft>
              <a:buNone/>
            </a:pPr>
            <a:r>
              <a:rPr lang="en-GB"/>
              <a:t>Email: </a:t>
            </a:r>
            <a:r>
              <a:rPr lang="en-GB" u="sng">
                <a:solidFill>
                  <a:schemeClr val="hlink"/>
                </a:solidFill>
                <a:hlinkClick r:id="rId3"/>
              </a:rPr>
              <a:t>ringelb8@students.rowan.edu</a:t>
            </a:r>
            <a:endParaRPr/>
          </a:p>
          <a:p>
            <a:pPr indent="0" lvl="0" marL="0" marR="0" rtl="0" algn="l">
              <a:spcBef>
                <a:spcPts val="0"/>
              </a:spcBef>
              <a:spcAft>
                <a:spcPts val="0"/>
              </a:spcAft>
              <a:buNone/>
            </a:pPr>
            <a:r>
              <a:rPr lang="en-GB"/>
              <a:t>Email2:brennanringel@gmail.com</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Shape 171"/>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GB" sz="1200" u="none" cap="none" strike="noStrike">
                <a:solidFill>
                  <a:schemeClr val="dk1"/>
                </a:solidFill>
                <a:latin typeface="Times"/>
                <a:ea typeface="Times"/>
                <a:cs typeface="Times"/>
                <a:sym typeface="Times"/>
              </a:rPr>
              <a:t>Objects First with Java</a:t>
            </a:r>
            <a:endParaRPr/>
          </a:p>
        </p:txBody>
      </p:sp>
      <p:sp>
        <p:nvSpPr>
          <p:cNvPr id="172" name="Shape 172"/>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b="1" i="0" lang="en-GB" sz="1200" u="none" cap="none" strike="noStrike">
                <a:solidFill>
                  <a:schemeClr val="dk1"/>
                </a:solidFill>
                <a:latin typeface="Times"/>
                <a:ea typeface="Times"/>
                <a:cs typeface="Times"/>
                <a:sym typeface="Times"/>
              </a:rPr>
              <a:t>© David J. Barnes and Michael Kölling</a:t>
            </a:r>
            <a:endParaRPr b="1" i="0" sz="1200" u="none" cap="none" strike="noStrike">
              <a:solidFill>
                <a:schemeClr val="dk1"/>
              </a:solidFill>
              <a:latin typeface="Times"/>
              <a:ea typeface="Times"/>
              <a:cs typeface="Times"/>
              <a:sym typeface="Times"/>
            </a:endParaRPr>
          </a:p>
        </p:txBody>
      </p:sp>
      <p:sp>
        <p:nvSpPr>
          <p:cNvPr id="173" name="Shape 173"/>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1" i="0" lang="en-GB" sz="1200" u="none" cap="none" strike="noStrike">
                <a:solidFill>
                  <a:schemeClr val="dk1"/>
                </a:solidFill>
                <a:latin typeface="Times"/>
                <a:ea typeface="Times"/>
                <a:cs typeface="Times"/>
                <a:sym typeface="Times"/>
              </a:rPr>
              <a:t>‹#›</a:t>
            </a:fld>
            <a:endParaRPr b="1" i="0" sz="1200" u="none" cap="none" strike="noStrike">
              <a:solidFill>
                <a:schemeClr val="dk1"/>
              </a:solidFill>
              <a:latin typeface="Times"/>
              <a:ea typeface="Times"/>
              <a:cs typeface="Times"/>
              <a:sym typeface="Times"/>
            </a:endParaRPr>
          </a:p>
        </p:txBody>
      </p:sp>
      <p:sp>
        <p:nvSpPr>
          <p:cNvPr id="174" name="Shape 174"/>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175" name="Shape 175"/>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a:t>These are the most commonly performed management tasks in an Active Directory environment.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Shape 18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82" name="Shape 18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83" name="Shape 183"/>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Shape 18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89" name="Shape 18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90" name="Shape 190"/>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Shape 19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96" name="Shape 19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GB"/>
              <a:t>Note how when we add new users, the field value is followed by the field name. For example, we have -Name followed by “Talib Idris” which denotes we are making an account for Talib Idris. Remember that this field (-Name) must be included when creating new User objects. </a:t>
            </a:r>
            <a:endParaRPr/>
          </a:p>
        </p:txBody>
      </p:sp>
      <p:sp>
        <p:nvSpPr>
          <p:cNvPr id="197" name="Shape 197"/>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Shape 20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204" name="Shape 20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GB"/>
              <a:t>Here are the parameters we used in the previous example, as well as a definition of what each parameter takes. </a:t>
            </a:r>
            <a:endParaRPr/>
          </a:p>
        </p:txBody>
      </p:sp>
      <p:sp>
        <p:nvSpPr>
          <p:cNvPr id="205" name="Shape 205"/>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9" name="Shape 209"/>
        <p:cNvGrpSpPr/>
        <p:nvPr/>
      </p:nvGrpSpPr>
      <p:grpSpPr>
        <a:xfrm>
          <a:off x="0" y="0"/>
          <a:ext cx="0" cy="0"/>
          <a:chOff x="0" y="0"/>
          <a:chExt cx="0" cy="0"/>
        </a:xfrm>
      </p:grpSpPr>
      <p:sp>
        <p:nvSpPr>
          <p:cNvPr id="210" name="Shape 21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211" name="Shape 21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GB"/>
              <a:t>Note how the temporary value $upn is created using $upn = $_.SamAccountName + "@rebeladmin.com", and that it is then used to set the -UserPrincipalName field. Also note that all account passwords are set to the same value “Toronto@</a:t>
            </a:r>
            <a:r>
              <a:rPr lang="en-GB"/>
              <a:t>1234” here. As mentioned before, the values for the passwords can be changed using the </a:t>
            </a:r>
            <a:r>
              <a:rPr lang="en-GB"/>
              <a:t> Set-ADAccountPassword -Identity cmdlet</a:t>
            </a:r>
            <a:endParaRPr/>
          </a:p>
        </p:txBody>
      </p:sp>
      <p:sp>
        <p:nvSpPr>
          <p:cNvPr id="212" name="Shape 212"/>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7" name="Shape 217"/>
        <p:cNvGrpSpPr/>
        <p:nvPr/>
      </p:nvGrpSpPr>
      <p:grpSpPr>
        <a:xfrm>
          <a:off x="0" y="0"/>
          <a:ext cx="0" cy="0"/>
          <a:chOff x="0" y="0"/>
          <a:chExt cx="0" cy="0"/>
        </a:xfrm>
      </p:grpSpPr>
      <p:sp>
        <p:nvSpPr>
          <p:cNvPr id="218" name="Shape 21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219" name="Shape 21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20" name="Shape 220"/>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Shape 22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227" name="Shape 22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28" name="Shape 228"/>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2" name="Shape 232"/>
        <p:cNvGrpSpPr/>
        <p:nvPr/>
      </p:nvGrpSpPr>
      <p:grpSpPr>
        <a:xfrm>
          <a:off x="0" y="0"/>
          <a:ext cx="0" cy="0"/>
          <a:chOff x="0" y="0"/>
          <a:chExt cx="0" cy="0"/>
        </a:xfrm>
      </p:grpSpPr>
      <p:sp>
        <p:nvSpPr>
          <p:cNvPr id="233" name="Shape 23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234" name="Shape 23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GB"/>
              <a:t>While we can import many computer objects using the Import-Csv cmdlet that we used when mass importing users, it is rarely needed. </a:t>
            </a:r>
            <a:endParaRPr/>
          </a:p>
        </p:txBody>
      </p:sp>
      <p:sp>
        <p:nvSpPr>
          <p:cNvPr id="235" name="Shape 235"/>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0" name="Shape 240"/>
        <p:cNvGrpSpPr/>
        <p:nvPr/>
      </p:nvGrpSpPr>
      <p:grpSpPr>
        <a:xfrm>
          <a:off x="0" y="0"/>
          <a:ext cx="0" cy="0"/>
          <a:chOff x="0" y="0"/>
          <a:chExt cx="0" cy="0"/>
        </a:xfrm>
      </p:grpSpPr>
      <p:sp>
        <p:nvSpPr>
          <p:cNvPr id="241" name="Shape 24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242" name="Shape 24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43" name="Shape 243"/>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Shape 109"/>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rPr lang="en-GB"/>
              <a:t>The things we need to represent in active directory are created and saved as objects, so it is important to know how this works (and how to do it). Here, we will only be covering built-in tools on Windows Server Systems. </a:t>
            </a:r>
            <a:endParaRPr/>
          </a:p>
        </p:txBody>
      </p:sp>
      <p:sp>
        <p:nvSpPr>
          <p:cNvPr id="110" name="Shape 11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7" name="Shape 247"/>
        <p:cNvGrpSpPr/>
        <p:nvPr/>
      </p:nvGrpSpPr>
      <p:grpSpPr>
        <a:xfrm>
          <a:off x="0" y="0"/>
          <a:ext cx="0" cy="0"/>
          <a:chOff x="0" y="0"/>
          <a:chExt cx="0" cy="0"/>
        </a:xfrm>
      </p:grpSpPr>
      <p:sp>
        <p:nvSpPr>
          <p:cNvPr id="248" name="Shape 24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249" name="Shape 24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GB"/>
              <a:t>(Bullet 1) Here we’re adding values for the -OfficePhone and -City attributes for user tidris. </a:t>
            </a:r>
            <a:endParaRPr/>
          </a:p>
          <a:p>
            <a:pPr indent="0" lvl="0" marL="0">
              <a:spcBef>
                <a:spcPts val="0"/>
              </a:spcBef>
              <a:spcAft>
                <a:spcPts val="0"/>
              </a:spcAft>
              <a:buNone/>
            </a:pPr>
            <a:r>
              <a:rPr lang="en-GB"/>
              <a:t>(Bullet 2) Here, we overwrite the previously assigned OfficePhone value. </a:t>
            </a:r>
            <a:endParaRPr/>
          </a:p>
          <a:p>
            <a:pPr indent="0" lvl="0" marL="0">
              <a:spcBef>
                <a:spcPts val="0"/>
              </a:spcBef>
              <a:spcAft>
                <a:spcPts val="0"/>
              </a:spcAft>
              <a:buClr>
                <a:schemeClr val="dk1"/>
              </a:buClr>
              <a:buSzPts val="1100"/>
              <a:buFont typeface="Arial"/>
              <a:buNone/>
            </a:pPr>
            <a:r>
              <a:t/>
            </a:r>
            <a:endParaRPr/>
          </a:p>
        </p:txBody>
      </p:sp>
      <p:sp>
        <p:nvSpPr>
          <p:cNvPr id="250" name="Shape 250"/>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4" name="Shape 254"/>
        <p:cNvGrpSpPr/>
        <p:nvPr/>
      </p:nvGrpSpPr>
      <p:grpSpPr>
        <a:xfrm>
          <a:off x="0" y="0"/>
          <a:ext cx="0" cy="0"/>
          <a:chOff x="0" y="0"/>
          <a:chExt cx="0" cy="0"/>
        </a:xfrm>
      </p:grpSpPr>
      <p:sp>
        <p:nvSpPr>
          <p:cNvPr id="255" name="Shape 25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256" name="Shape 25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GB"/>
              <a:t>(Bullet 2) In this example, I search for all the users in the directory who have the City value defined as London and change it to Kingston.</a:t>
            </a:r>
            <a:endParaRPr/>
          </a:p>
        </p:txBody>
      </p:sp>
      <p:sp>
        <p:nvSpPr>
          <p:cNvPr id="257" name="Shape 257"/>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1" name="Shape 261"/>
        <p:cNvGrpSpPr/>
        <p:nvPr/>
      </p:nvGrpSpPr>
      <p:grpSpPr>
        <a:xfrm>
          <a:off x="0" y="0"/>
          <a:ext cx="0" cy="0"/>
          <a:chOff x="0" y="0"/>
          <a:chExt cx="0" cy="0"/>
        </a:xfrm>
      </p:grpSpPr>
      <p:sp>
        <p:nvSpPr>
          <p:cNvPr id="262" name="Shape 26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263" name="Shape 26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64" name="Shape 264"/>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8" name="Shape 268"/>
        <p:cNvGrpSpPr/>
        <p:nvPr/>
      </p:nvGrpSpPr>
      <p:grpSpPr>
        <a:xfrm>
          <a:off x="0" y="0"/>
          <a:ext cx="0" cy="0"/>
          <a:chOff x="0" y="0"/>
          <a:chExt cx="0" cy="0"/>
        </a:xfrm>
      </p:grpSpPr>
      <p:sp>
        <p:nvSpPr>
          <p:cNvPr id="269" name="Shape 26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270" name="Shape 27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GB"/>
              <a:t>(Bullet 1) It will ask for confirmation before actually removing the object. </a:t>
            </a:r>
            <a:endParaRPr/>
          </a:p>
          <a:p>
            <a:pPr indent="0" lvl="0" marL="0">
              <a:spcBef>
                <a:spcPts val="0"/>
              </a:spcBef>
              <a:spcAft>
                <a:spcPts val="0"/>
              </a:spcAft>
              <a:buNone/>
            </a:pPr>
            <a:r>
              <a:t/>
            </a:r>
            <a:endParaRPr/>
          </a:p>
          <a:p>
            <a:pPr indent="0" lvl="0" marL="0">
              <a:spcBef>
                <a:spcPts val="0"/>
              </a:spcBef>
              <a:spcAft>
                <a:spcPts val="0"/>
              </a:spcAft>
              <a:buNone/>
            </a:pPr>
            <a:r>
              <a:rPr lang="en-GB"/>
              <a:t>*sidenote at end of slide*</a:t>
            </a:r>
            <a:endParaRPr/>
          </a:p>
          <a:p>
            <a:pPr indent="0" lvl="0" marL="0">
              <a:spcBef>
                <a:spcPts val="0"/>
              </a:spcBef>
              <a:spcAft>
                <a:spcPts val="0"/>
              </a:spcAft>
              <a:buNone/>
            </a:pPr>
            <a:r>
              <a:rPr lang="en-GB"/>
              <a:t>ADAC and ADUC tools can also be used to remove objects from a directory. They can also be used with a search function to locate specific objects and then delete them.</a:t>
            </a:r>
            <a:endParaRPr/>
          </a:p>
        </p:txBody>
      </p:sp>
      <p:sp>
        <p:nvSpPr>
          <p:cNvPr id="271" name="Shape 271"/>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5" name="Shape 275"/>
        <p:cNvGrpSpPr/>
        <p:nvPr/>
      </p:nvGrpSpPr>
      <p:grpSpPr>
        <a:xfrm>
          <a:off x="0" y="0"/>
          <a:ext cx="0" cy="0"/>
          <a:chOff x="0" y="0"/>
          <a:chExt cx="0" cy="0"/>
        </a:xfrm>
      </p:grpSpPr>
      <p:sp>
        <p:nvSpPr>
          <p:cNvPr id="276" name="Shape 27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277" name="Shape 27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78" name="Shape 278"/>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3" name="Shape 283"/>
        <p:cNvGrpSpPr/>
        <p:nvPr/>
      </p:nvGrpSpPr>
      <p:grpSpPr>
        <a:xfrm>
          <a:off x="0" y="0"/>
          <a:ext cx="0" cy="0"/>
          <a:chOff x="0" y="0"/>
          <a:chExt cx="0" cy="0"/>
        </a:xfrm>
      </p:grpSpPr>
      <p:sp>
        <p:nvSpPr>
          <p:cNvPr id="284" name="Shape 28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285" name="Shape 28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
        <p:nvSpPr>
          <p:cNvPr id="286" name="Shape 286"/>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1" name="Shape 291"/>
        <p:cNvGrpSpPr/>
        <p:nvPr/>
      </p:nvGrpSpPr>
      <p:grpSpPr>
        <a:xfrm>
          <a:off x="0" y="0"/>
          <a:ext cx="0" cy="0"/>
          <a:chOff x="0" y="0"/>
          <a:chExt cx="0" cy="0"/>
        </a:xfrm>
      </p:grpSpPr>
      <p:sp>
        <p:nvSpPr>
          <p:cNvPr id="292" name="Shape 29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293" name="Shape 29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94" name="Shape 294"/>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9" name="Shape 299"/>
        <p:cNvGrpSpPr/>
        <p:nvPr/>
      </p:nvGrpSpPr>
      <p:grpSpPr>
        <a:xfrm>
          <a:off x="0" y="0"/>
          <a:ext cx="0" cy="0"/>
          <a:chOff x="0" y="0"/>
          <a:chExt cx="0" cy="0"/>
        </a:xfrm>
      </p:grpSpPr>
      <p:sp>
        <p:nvSpPr>
          <p:cNvPr id="300" name="Shape 30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301" name="Shape 30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302" name="Shape 302"/>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7" name="Shape 307"/>
        <p:cNvGrpSpPr/>
        <p:nvPr/>
      </p:nvGrpSpPr>
      <p:grpSpPr>
        <a:xfrm>
          <a:off x="0" y="0"/>
          <a:ext cx="0" cy="0"/>
          <a:chOff x="0" y="0"/>
          <a:chExt cx="0" cy="0"/>
        </a:xfrm>
      </p:grpSpPr>
      <p:sp>
        <p:nvSpPr>
          <p:cNvPr id="308" name="Shape 30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309" name="Shape 30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310" name="Shape 310"/>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5" name="Shape 315"/>
        <p:cNvGrpSpPr/>
        <p:nvPr/>
      </p:nvGrpSpPr>
      <p:grpSpPr>
        <a:xfrm>
          <a:off x="0" y="0"/>
          <a:ext cx="0" cy="0"/>
          <a:chOff x="0" y="0"/>
          <a:chExt cx="0" cy="0"/>
        </a:xfrm>
      </p:grpSpPr>
      <p:sp>
        <p:nvSpPr>
          <p:cNvPr id="316" name="Shape 31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317" name="Shape 31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GB"/>
              <a:t>Search-ADAccount -LockedOut | FT Name,UserPrincipalName  can be used to filter accounts that are locked out. This command will list down all the locked-out accounts with name and UPN. </a:t>
            </a:r>
            <a:endParaRPr/>
          </a:p>
        </p:txBody>
      </p:sp>
      <p:sp>
        <p:nvSpPr>
          <p:cNvPr id="318" name="Shape 318"/>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Shape 115"/>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GB" sz="1200" u="none" cap="none" strike="noStrike">
                <a:solidFill>
                  <a:schemeClr val="dk1"/>
                </a:solidFill>
                <a:latin typeface="Times"/>
                <a:ea typeface="Times"/>
                <a:cs typeface="Times"/>
                <a:sym typeface="Times"/>
              </a:rPr>
              <a:t>Objects First with Java</a:t>
            </a:r>
            <a:endParaRPr/>
          </a:p>
        </p:txBody>
      </p:sp>
      <p:sp>
        <p:nvSpPr>
          <p:cNvPr id="116" name="Shape 116"/>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b="1" i="0" lang="en-GB" sz="1200" u="none" cap="none" strike="noStrike">
                <a:solidFill>
                  <a:schemeClr val="dk1"/>
                </a:solidFill>
                <a:latin typeface="Times"/>
                <a:ea typeface="Times"/>
                <a:cs typeface="Times"/>
                <a:sym typeface="Times"/>
              </a:rPr>
              <a:t>© David J. Barnes and Michael Kölling</a:t>
            </a:r>
            <a:endParaRPr b="1" i="0" sz="1200" u="none" cap="none" strike="noStrike">
              <a:solidFill>
                <a:schemeClr val="dk1"/>
              </a:solidFill>
              <a:latin typeface="Times"/>
              <a:ea typeface="Times"/>
              <a:cs typeface="Times"/>
              <a:sym typeface="Times"/>
            </a:endParaRPr>
          </a:p>
        </p:txBody>
      </p:sp>
      <p:sp>
        <p:nvSpPr>
          <p:cNvPr id="117" name="Shape 117"/>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1" i="0" lang="en-GB" sz="1200" u="none" cap="none" strike="noStrike">
                <a:solidFill>
                  <a:schemeClr val="dk1"/>
                </a:solidFill>
                <a:latin typeface="Times"/>
                <a:ea typeface="Times"/>
                <a:cs typeface="Times"/>
                <a:sym typeface="Times"/>
              </a:rPr>
              <a:t>‹#›</a:t>
            </a:fld>
            <a:endParaRPr b="1" i="0" sz="1200" u="none" cap="none" strike="noStrike">
              <a:solidFill>
                <a:schemeClr val="dk1"/>
              </a:solidFill>
              <a:latin typeface="Times"/>
              <a:ea typeface="Times"/>
              <a:cs typeface="Times"/>
              <a:sym typeface="Times"/>
            </a:endParaRPr>
          </a:p>
        </p:txBody>
      </p:sp>
      <p:sp>
        <p:nvSpPr>
          <p:cNvPr id="118" name="Shape 118"/>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119" name="Shape 119"/>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2" name="Shape 322"/>
        <p:cNvGrpSpPr/>
        <p:nvPr/>
      </p:nvGrpSpPr>
      <p:grpSpPr>
        <a:xfrm>
          <a:off x="0" y="0"/>
          <a:ext cx="0" cy="0"/>
          <a:chOff x="0" y="0"/>
          <a:chExt cx="0" cy="0"/>
        </a:xfrm>
      </p:grpSpPr>
      <p:sp>
        <p:nvSpPr>
          <p:cNvPr id="323" name="Shape 32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324" name="Shape 32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325" name="Shape 325"/>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0" name="Shape 330"/>
        <p:cNvGrpSpPr/>
        <p:nvPr/>
      </p:nvGrpSpPr>
      <p:grpSpPr>
        <a:xfrm>
          <a:off x="0" y="0"/>
          <a:ext cx="0" cy="0"/>
          <a:chOff x="0" y="0"/>
          <a:chExt cx="0" cy="0"/>
        </a:xfrm>
      </p:grpSpPr>
      <p:sp>
        <p:nvSpPr>
          <p:cNvPr id="331" name="Shape 331"/>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2" name="Shape 33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Shape 125"/>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GB" sz="1200" u="none" cap="none" strike="noStrike">
                <a:solidFill>
                  <a:schemeClr val="dk1"/>
                </a:solidFill>
                <a:latin typeface="Times"/>
                <a:ea typeface="Times"/>
                <a:cs typeface="Times"/>
                <a:sym typeface="Times"/>
              </a:rPr>
              <a:t>Objects First with Java</a:t>
            </a:r>
            <a:endParaRPr/>
          </a:p>
        </p:txBody>
      </p:sp>
      <p:sp>
        <p:nvSpPr>
          <p:cNvPr id="126" name="Shape 126"/>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b="1" i="0" lang="en-GB" sz="1200" u="none" cap="none" strike="noStrike">
                <a:solidFill>
                  <a:schemeClr val="dk1"/>
                </a:solidFill>
                <a:latin typeface="Times"/>
                <a:ea typeface="Times"/>
                <a:cs typeface="Times"/>
                <a:sym typeface="Times"/>
              </a:rPr>
              <a:t>© David J. Barnes and Michael Kölling</a:t>
            </a:r>
            <a:endParaRPr b="1" i="0" sz="1200" u="none" cap="none" strike="noStrike">
              <a:solidFill>
                <a:schemeClr val="dk1"/>
              </a:solidFill>
              <a:latin typeface="Times"/>
              <a:ea typeface="Times"/>
              <a:cs typeface="Times"/>
              <a:sym typeface="Times"/>
            </a:endParaRPr>
          </a:p>
        </p:txBody>
      </p:sp>
      <p:sp>
        <p:nvSpPr>
          <p:cNvPr id="127" name="Shape 127"/>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1" i="0" lang="en-GB" sz="1200" u="none" cap="none" strike="noStrike">
                <a:solidFill>
                  <a:schemeClr val="dk1"/>
                </a:solidFill>
                <a:latin typeface="Times"/>
                <a:ea typeface="Times"/>
                <a:cs typeface="Times"/>
                <a:sym typeface="Times"/>
              </a:rPr>
              <a:t>‹#›</a:t>
            </a:fld>
            <a:endParaRPr b="1" i="0" sz="1200" u="none" cap="none" strike="noStrike">
              <a:solidFill>
                <a:schemeClr val="dk1"/>
              </a:solidFill>
              <a:latin typeface="Times"/>
              <a:ea typeface="Times"/>
              <a:cs typeface="Times"/>
              <a:sym typeface="Times"/>
            </a:endParaRPr>
          </a:p>
        </p:txBody>
      </p:sp>
      <p:sp>
        <p:nvSpPr>
          <p:cNvPr id="128" name="Shape 128"/>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129" name="Shape 129"/>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Shape 13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36" name="Shape 13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GB"/>
              <a:t>To access the ADAC console, you can type dsac.exe in a PowerShell command line or the Run box:</a:t>
            </a:r>
            <a:endParaRPr/>
          </a:p>
        </p:txBody>
      </p:sp>
      <p:sp>
        <p:nvSpPr>
          <p:cNvPr id="137" name="Shape 137"/>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Shape 14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43" name="Shape 14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44" name="Shape 144"/>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Shape 15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51" name="Shape 15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52" name="Shape 152"/>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Shape 15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58" name="Shape 15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59" name="Shape 159"/>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Shape 16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65" name="Shape 16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GB"/>
              <a:t>These things can be done directly in the powershell, but ADAC gives us a nice GUI to work with. </a:t>
            </a:r>
            <a:endParaRPr/>
          </a:p>
        </p:txBody>
      </p:sp>
      <p:sp>
        <p:nvSpPr>
          <p:cNvPr id="166" name="Shape 166"/>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type="title">
  <p:cSld name="TITLE">
    <p:spTree>
      <p:nvGrpSpPr>
        <p:cNvPr id="17" name="Shape 17"/>
        <p:cNvGrpSpPr/>
        <p:nvPr/>
      </p:nvGrpSpPr>
      <p:grpSpPr>
        <a:xfrm>
          <a:off x="0" y="0"/>
          <a:ext cx="0" cy="0"/>
          <a:chOff x="0" y="0"/>
          <a:chExt cx="0" cy="0"/>
        </a:xfrm>
      </p:grpSpPr>
      <p:sp>
        <p:nvSpPr>
          <p:cNvPr id="18" name="Shape 18"/>
          <p:cNvSpPr/>
          <p:nvPr/>
        </p:nvSpPr>
        <p:spPr>
          <a:xfrm>
            <a:off x="7010400" y="152399"/>
            <a:ext cx="1981200" cy="6556248"/>
          </a:xfrm>
          <a:prstGeom prst="rect">
            <a:avLst/>
          </a:prstGeom>
          <a:solidFill>
            <a:srgbClr val="DDDDD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000000"/>
              </a:solidFill>
              <a:latin typeface="Source Sans Pro"/>
              <a:ea typeface="Source Sans Pro"/>
              <a:cs typeface="Source Sans Pro"/>
              <a:sym typeface="Source Sans Pro"/>
            </a:endParaRPr>
          </a:p>
        </p:txBody>
      </p:sp>
      <p:sp>
        <p:nvSpPr>
          <p:cNvPr id="19" name="Shape 19"/>
          <p:cNvSpPr/>
          <p:nvPr/>
        </p:nvSpPr>
        <p:spPr>
          <a:xfrm>
            <a:off x="152400" y="153923"/>
            <a:ext cx="6705600" cy="65532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Source Sans Pro"/>
              <a:ea typeface="Source Sans Pro"/>
              <a:cs typeface="Source Sans Pro"/>
              <a:sym typeface="Source Sans Pro"/>
            </a:endParaRPr>
          </a:p>
        </p:txBody>
      </p:sp>
      <p:sp>
        <p:nvSpPr>
          <p:cNvPr id="20" name="Shape 20"/>
          <p:cNvSpPr txBox="1"/>
          <p:nvPr>
            <p:ph idx="1" type="subTitle"/>
          </p:nvPr>
        </p:nvSpPr>
        <p:spPr>
          <a:xfrm>
            <a:off x="7010400" y="2052960"/>
            <a:ext cx="1981200" cy="1828800"/>
          </a:xfrm>
          <a:prstGeom prst="rect">
            <a:avLst/>
          </a:prstGeom>
          <a:noFill/>
          <a:ln>
            <a:noFill/>
          </a:ln>
        </p:spPr>
        <p:txBody>
          <a:bodyPr anchorCtr="0" anchor="ctr" bIns="91425" lIns="91425" spcFirstLastPara="1" rIns="91425" wrap="square" tIns="91425"/>
          <a:lstStyle>
            <a:lvl1pPr lvl="0" marR="0" rtl="0" algn="l">
              <a:spcBef>
                <a:spcPts val="380"/>
              </a:spcBef>
              <a:spcAft>
                <a:spcPts val="0"/>
              </a:spcAft>
              <a:buClr>
                <a:schemeClr val="accent1"/>
              </a:buClr>
              <a:buSzPts val="1900"/>
              <a:buFont typeface="Noto Sans Symbols"/>
              <a:buNone/>
              <a:defRPr b="0" i="0" sz="1900" u="none" cap="none" strike="noStrike">
                <a:solidFill>
                  <a:schemeClr val="dk1"/>
                </a:solidFill>
                <a:latin typeface="Source Sans Pro"/>
                <a:ea typeface="Source Sans Pro"/>
                <a:cs typeface="Source Sans Pro"/>
                <a:sym typeface="Source Sans Pro"/>
              </a:defRPr>
            </a:lvl1pPr>
            <a:lvl2pPr lvl="1" marR="0" rtl="0" algn="ctr">
              <a:spcBef>
                <a:spcPts val="360"/>
              </a:spcBef>
              <a:spcAft>
                <a:spcPts val="0"/>
              </a:spcAft>
              <a:buClr>
                <a:schemeClr val="accent2"/>
              </a:buClr>
              <a:buSzPts val="1800"/>
              <a:buFont typeface="Noto Sans Symbols"/>
              <a:buNone/>
              <a:defRPr b="0" i="0" sz="1800" u="none" cap="none" strike="noStrike">
                <a:solidFill>
                  <a:srgbClr val="888888"/>
                </a:solidFill>
                <a:latin typeface="Source Sans Pro"/>
                <a:ea typeface="Source Sans Pro"/>
                <a:cs typeface="Source Sans Pro"/>
                <a:sym typeface="Source Sans Pro"/>
              </a:defRPr>
            </a:lvl2pPr>
            <a:lvl3pPr lvl="2" marR="0" rtl="0" algn="ctr">
              <a:spcBef>
                <a:spcPts val="320"/>
              </a:spcBef>
              <a:spcAft>
                <a:spcPts val="0"/>
              </a:spcAft>
              <a:buClr>
                <a:schemeClr val="accent3"/>
              </a:buClr>
              <a:buSzPts val="1600"/>
              <a:buFont typeface="Noto Sans Symbols"/>
              <a:buNone/>
              <a:defRPr b="0" i="0" sz="1600" u="none" cap="none" strike="noStrike">
                <a:solidFill>
                  <a:srgbClr val="888888"/>
                </a:solidFill>
                <a:latin typeface="Source Sans Pro"/>
                <a:ea typeface="Source Sans Pro"/>
                <a:cs typeface="Source Sans Pro"/>
                <a:sym typeface="Source Sans Pro"/>
              </a:defRPr>
            </a:lvl3pPr>
            <a:lvl4pPr lvl="3" marR="0" rtl="0" algn="ctr">
              <a:spcBef>
                <a:spcPts val="280"/>
              </a:spcBef>
              <a:spcAft>
                <a:spcPts val="0"/>
              </a:spcAft>
              <a:buClr>
                <a:schemeClr val="accent4"/>
              </a:buClr>
              <a:buSzPts val="1400"/>
              <a:buFont typeface="Noto Sans Symbols"/>
              <a:buNone/>
              <a:defRPr b="0" i="0" sz="1400" u="none" cap="none" strike="noStrike">
                <a:solidFill>
                  <a:srgbClr val="888888"/>
                </a:solidFill>
                <a:latin typeface="Source Sans Pro"/>
                <a:ea typeface="Source Sans Pro"/>
                <a:cs typeface="Source Sans Pro"/>
                <a:sym typeface="Source Sans Pro"/>
              </a:defRPr>
            </a:lvl4pPr>
            <a:lvl5pPr lvl="4" marR="0" rtl="0" algn="ctr">
              <a:spcBef>
                <a:spcPts val="260"/>
              </a:spcBef>
              <a:spcAft>
                <a:spcPts val="0"/>
              </a:spcAft>
              <a:buClr>
                <a:schemeClr val="accent6"/>
              </a:buClr>
              <a:buSzPts val="1300"/>
              <a:buFont typeface="Noto Sans Symbols"/>
              <a:buNone/>
              <a:defRPr b="0" i="0" sz="1300" u="none" cap="none" strike="noStrike">
                <a:solidFill>
                  <a:srgbClr val="888888"/>
                </a:solidFill>
                <a:latin typeface="Source Sans Pro"/>
                <a:ea typeface="Source Sans Pro"/>
                <a:cs typeface="Source Sans Pro"/>
                <a:sym typeface="Source Sans Pro"/>
              </a:defRPr>
            </a:lvl5pPr>
            <a:lvl6pPr lvl="5" marR="0" rtl="0" algn="ctr">
              <a:spcBef>
                <a:spcPts val="240"/>
              </a:spcBef>
              <a:spcAft>
                <a:spcPts val="0"/>
              </a:spcAft>
              <a:buClr>
                <a:schemeClr val="accent1"/>
              </a:buClr>
              <a:buSzPts val="1200"/>
              <a:buFont typeface="Noto Sans Symbols"/>
              <a:buNone/>
              <a:defRPr b="0" i="0" sz="1200" u="none" cap="none" strike="noStrike">
                <a:solidFill>
                  <a:srgbClr val="888888"/>
                </a:solidFill>
                <a:latin typeface="Source Sans Pro"/>
                <a:ea typeface="Source Sans Pro"/>
                <a:cs typeface="Source Sans Pro"/>
                <a:sym typeface="Source Sans Pro"/>
              </a:defRPr>
            </a:lvl6pPr>
            <a:lvl7pPr lvl="6" marR="0" rtl="0" algn="ctr">
              <a:spcBef>
                <a:spcPts val="240"/>
              </a:spcBef>
              <a:spcAft>
                <a:spcPts val="0"/>
              </a:spcAft>
              <a:buClr>
                <a:schemeClr val="accent2"/>
              </a:buClr>
              <a:buSzPts val="1200"/>
              <a:buFont typeface="Noto Sans Symbols"/>
              <a:buNone/>
              <a:defRPr b="0" i="0" sz="1200" u="none" cap="none" strike="noStrike">
                <a:solidFill>
                  <a:srgbClr val="888888"/>
                </a:solidFill>
                <a:latin typeface="Source Sans Pro"/>
                <a:ea typeface="Source Sans Pro"/>
                <a:cs typeface="Source Sans Pro"/>
                <a:sym typeface="Source Sans Pro"/>
              </a:defRPr>
            </a:lvl7pPr>
            <a:lvl8pPr lvl="7" marR="0" rtl="0" algn="ctr">
              <a:spcBef>
                <a:spcPts val="240"/>
              </a:spcBef>
              <a:spcAft>
                <a:spcPts val="0"/>
              </a:spcAft>
              <a:buClr>
                <a:schemeClr val="accent3"/>
              </a:buClr>
              <a:buSzPts val="1200"/>
              <a:buFont typeface="Noto Sans Symbols"/>
              <a:buNone/>
              <a:defRPr b="0" i="0" sz="1200" u="none" cap="none" strike="noStrike">
                <a:solidFill>
                  <a:srgbClr val="888888"/>
                </a:solidFill>
                <a:latin typeface="Source Sans Pro"/>
                <a:ea typeface="Source Sans Pro"/>
                <a:cs typeface="Source Sans Pro"/>
                <a:sym typeface="Source Sans Pro"/>
              </a:defRPr>
            </a:lvl8pPr>
            <a:lvl9pPr lvl="8" marR="0" rtl="0" algn="ctr">
              <a:spcBef>
                <a:spcPts val="240"/>
              </a:spcBef>
              <a:spcAft>
                <a:spcPts val="0"/>
              </a:spcAft>
              <a:buClr>
                <a:schemeClr val="accent5"/>
              </a:buClr>
              <a:buSzPts val="1200"/>
              <a:buFont typeface="Noto Sans Symbols"/>
              <a:buNone/>
              <a:defRPr b="0" i="0" sz="1200" u="none" cap="none" strike="noStrike">
                <a:solidFill>
                  <a:srgbClr val="888888"/>
                </a:solidFill>
                <a:latin typeface="Source Sans Pro"/>
                <a:ea typeface="Source Sans Pro"/>
                <a:cs typeface="Source Sans Pro"/>
                <a:sym typeface="Source Sans Pro"/>
              </a:defRPr>
            </a:lvl9pPr>
          </a:lstStyle>
          <a:p/>
        </p:txBody>
      </p:sp>
      <p:sp>
        <p:nvSpPr>
          <p:cNvPr id="21" name="Shape 21"/>
          <p:cNvSpPr txBox="1"/>
          <p:nvPr>
            <p:ph idx="10" type="dt"/>
          </p:nvPr>
        </p:nvSpPr>
        <p:spPr>
          <a:xfrm>
            <a:off x="370888" y="6645106"/>
            <a:ext cx="2133600" cy="27432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900" u="none" cap="none" strike="noStrike">
                <a:solidFill>
                  <a:schemeClr val="dk1"/>
                </a:solidFill>
                <a:latin typeface="Arial Narrow"/>
                <a:ea typeface="Arial Narrow"/>
                <a:cs typeface="Arial Narrow"/>
                <a:sym typeface="Arial Narrow"/>
              </a:defRPr>
            </a:lvl1pPr>
            <a:lvl2pPr lvl="1"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lvl="2"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lvl="3"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lvl="4"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lvl="5"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lvl="6"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lvl="7"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lvl="8"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22" name="Shape 22"/>
          <p:cNvSpPr txBox="1"/>
          <p:nvPr>
            <p:ph idx="11" type="ftr"/>
          </p:nvPr>
        </p:nvSpPr>
        <p:spPr>
          <a:xfrm>
            <a:off x="3048000" y="6645106"/>
            <a:ext cx="3352800" cy="27432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900" u="none" cap="none" strike="noStrike">
                <a:solidFill>
                  <a:schemeClr val="dk1"/>
                </a:solidFill>
                <a:latin typeface="Arial Narrow"/>
                <a:ea typeface="Arial Narrow"/>
                <a:cs typeface="Arial Narrow"/>
                <a:sym typeface="Arial Narrow"/>
              </a:defRPr>
            </a:lvl1pPr>
            <a:lvl2pPr lvl="1"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lvl="2"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lvl="3"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lvl="4"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lvl="5"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lvl="6"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lvl="7"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lvl="8"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23" name="Shape 23"/>
          <p:cNvSpPr txBox="1"/>
          <p:nvPr>
            <p:ph type="title"/>
          </p:nvPr>
        </p:nvSpPr>
        <p:spPr>
          <a:xfrm>
            <a:off x="457200" y="2052960"/>
            <a:ext cx="6324600" cy="1828800"/>
          </a:xfrm>
          <a:prstGeom prst="rect">
            <a:avLst/>
          </a:prstGeom>
          <a:noFill/>
          <a:ln>
            <a:noFill/>
          </a:ln>
        </p:spPr>
        <p:txBody>
          <a:bodyPr anchorCtr="0" anchor="ctr" bIns="91425" lIns="91425" spcFirstLastPara="1" rIns="91425" wrap="square" tIns="91425"/>
          <a:lstStyle>
            <a:lvl1pPr lvl="0" marR="0" rtl="0" algn="r">
              <a:spcBef>
                <a:spcPts val="0"/>
              </a:spcBef>
              <a:spcAft>
                <a:spcPts val="0"/>
              </a:spcAft>
              <a:buClr>
                <a:schemeClr val="lt1"/>
              </a:buClr>
              <a:buSzPts val="4000"/>
              <a:buFont typeface="Source Sans Pro"/>
              <a:buNone/>
              <a:defRPr b="0" i="0" sz="4000" u="none" cap="none" strike="noStrike">
                <a:solidFill>
                  <a:schemeClr val="lt1"/>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4" name="Shape 24"/>
          <p:cNvSpPr txBox="1"/>
          <p:nvPr/>
        </p:nvSpPr>
        <p:spPr>
          <a:xfrm>
            <a:off x="8234680" y="6631305"/>
            <a:ext cx="582966" cy="27432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0" i="0" lang="en-GB" sz="900" u="none" cap="none" strike="noStrike">
                <a:solidFill>
                  <a:schemeClr val="dk1"/>
                </a:solidFill>
                <a:latin typeface="Arial Narrow"/>
                <a:ea typeface="Arial Narrow"/>
                <a:cs typeface="Arial Narrow"/>
                <a:sym typeface="Arial Narrow"/>
              </a:rPr>
              <a:t>Slide </a:t>
            </a:r>
            <a:fld id="{00000000-1234-1234-1234-123412341234}" type="slidenum">
              <a:rPr b="0" i="0" lang="en-GB" sz="900" u="none" cap="none" strike="noStrike">
                <a:solidFill>
                  <a:schemeClr val="dk1"/>
                </a:solidFill>
                <a:latin typeface="Arial Narrow"/>
                <a:ea typeface="Arial Narrow"/>
                <a:cs typeface="Arial Narrow"/>
                <a:sym typeface="Arial Narrow"/>
              </a:rPr>
              <a:t>‹#›</a:t>
            </a:fld>
            <a:endParaRPr b="0" i="0" sz="900" u="none" cap="none" strike="noStrike">
              <a:solidFill>
                <a:schemeClr val="dk1"/>
              </a:solidFill>
              <a:latin typeface="Arial Narrow"/>
              <a:ea typeface="Arial Narrow"/>
              <a:cs typeface="Arial Narrow"/>
              <a:sym typeface="Arial Narrow"/>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79" name="Shape 79"/>
        <p:cNvGrpSpPr/>
        <p:nvPr/>
      </p:nvGrpSpPr>
      <p:grpSpPr>
        <a:xfrm>
          <a:off x="0" y="0"/>
          <a:ext cx="0" cy="0"/>
          <a:chOff x="0" y="0"/>
          <a:chExt cx="0" cy="0"/>
        </a:xfrm>
      </p:grpSpPr>
      <p:sp>
        <p:nvSpPr>
          <p:cNvPr id="80" name="Shape 80"/>
          <p:cNvSpPr txBox="1"/>
          <p:nvPr>
            <p:ph idx="1" type="body"/>
          </p:nvPr>
        </p:nvSpPr>
        <p:spPr>
          <a:xfrm>
            <a:off x="457200" y="1722438"/>
            <a:ext cx="4040188" cy="639762"/>
          </a:xfrm>
          <a:prstGeom prst="rect">
            <a:avLst/>
          </a:prstGeom>
          <a:noFill/>
          <a:ln>
            <a:noFill/>
          </a:ln>
        </p:spPr>
        <p:txBody>
          <a:bodyPr anchorCtr="0" anchor="b" bIns="91425" lIns="91425" spcFirstLastPara="1" rIns="91425" wrap="square" tIns="91425"/>
          <a:lstStyle>
            <a:lvl1pPr indent="-228600" lvl="0" marL="457200" marR="0" rtl="0" algn="ctr">
              <a:spcBef>
                <a:spcPts val="480"/>
              </a:spcBef>
              <a:spcAft>
                <a:spcPts val="0"/>
              </a:spcAft>
              <a:buClr>
                <a:schemeClr val="accent1"/>
              </a:buClr>
              <a:buSzPts val="2400"/>
              <a:buFont typeface="Noto Sans Symbols"/>
              <a:buNone/>
              <a:defRPr b="0" i="0" sz="2400" u="none" cap="none" strike="noStrike">
                <a:solidFill>
                  <a:schemeClr val="dk2"/>
                </a:solidFill>
                <a:latin typeface="Source Sans Pro"/>
                <a:ea typeface="Source Sans Pro"/>
                <a:cs typeface="Source Sans Pro"/>
                <a:sym typeface="Source Sans Pro"/>
              </a:defRPr>
            </a:lvl1pPr>
            <a:lvl2pPr indent="-228600" lvl="1" marL="914400" marR="0" rtl="0" algn="l">
              <a:spcBef>
                <a:spcPts val="400"/>
              </a:spcBef>
              <a:spcAft>
                <a:spcPts val="0"/>
              </a:spcAft>
              <a:buClr>
                <a:schemeClr val="accent2"/>
              </a:buClr>
              <a:buSzPts val="2000"/>
              <a:buFont typeface="Noto Sans Symbols"/>
              <a:buNone/>
              <a:defRPr b="1" i="0" sz="2000" u="none" cap="none" strike="noStrike">
                <a:solidFill>
                  <a:schemeClr val="dk2"/>
                </a:solidFill>
                <a:latin typeface="Source Sans Pro"/>
                <a:ea typeface="Source Sans Pro"/>
                <a:cs typeface="Source Sans Pro"/>
                <a:sym typeface="Source Sans Pro"/>
              </a:defRPr>
            </a:lvl2pPr>
            <a:lvl3pPr indent="-228600" lvl="2" marL="1371600" marR="0" rtl="0" algn="l">
              <a:spcBef>
                <a:spcPts val="360"/>
              </a:spcBef>
              <a:spcAft>
                <a:spcPts val="0"/>
              </a:spcAft>
              <a:buClr>
                <a:schemeClr val="accent3"/>
              </a:buClr>
              <a:buSzPts val="1800"/>
              <a:buFont typeface="Noto Sans Symbols"/>
              <a:buNone/>
              <a:defRPr b="1" i="0" sz="1800" u="none" cap="none" strike="noStrike">
                <a:solidFill>
                  <a:schemeClr val="dk2"/>
                </a:solidFill>
                <a:latin typeface="Source Sans Pro"/>
                <a:ea typeface="Source Sans Pro"/>
                <a:cs typeface="Source Sans Pro"/>
                <a:sym typeface="Source Sans Pro"/>
              </a:defRPr>
            </a:lvl3pPr>
            <a:lvl4pPr indent="-228600" lvl="3" marL="1828800" marR="0" rtl="0" algn="l">
              <a:spcBef>
                <a:spcPts val="320"/>
              </a:spcBef>
              <a:spcAft>
                <a:spcPts val="0"/>
              </a:spcAft>
              <a:buClr>
                <a:schemeClr val="accent4"/>
              </a:buClr>
              <a:buSzPts val="1600"/>
              <a:buFont typeface="Noto Sans Symbols"/>
              <a:buNone/>
              <a:defRPr b="1" i="0" sz="1600" u="none" cap="none" strike="noStrike">
                <a:solidFill>
                  <a:schemeClr val="dk2"/>
                </a:solidFill>
                <a:latin typeface="Source Sans Pro"/>
                <a:ea typeface="Source Sans Pro"/>
                <a:cs typeface="Source Sans Pro"/>
                <a:sym typeface="Source Sans Pro"/>
              </a:defRPr>
            </a:lvl4pPr>
            <a:lvl5pPr indent="-228600" lvl="4" marL="2286000" marR="0" rtl="0" algn="l">
              <a:spcBef>
                <a:spcPts val="320"/>
              </a:spcBef>
              <a:spcAft>
                <a:spcPts val="0"/>
              </a:spcAft>
              <a:buClr>
                <a:schemeClr val="accent6"/>
              </a:buClr>
              <a:buSzPts val="1600"/>
              <a:buFont typeface="Noto Sans Symbols"/>
              <a:buNone/>
              <a:defRPr b="1" i="0" sz="1600" u="none" cap="none" strike="noStrike">
                <a:solidFill>
                  <a:schemeClr val="dk2"/>
                </a:solidFill>
                <a:latin typeface="Source Sans Pro"/>
                <a:ea typeface="Source Sans Pro"/>
                <a:cs typeface="Source Sans Pro"/>
                <a:sym typeface="Source Sans Pro"/>
              </a:defRPr>
            </a:lvl5pPr>
            <a:lvl6pPr indent="-228600" lvl="5" marL="2743200" marR="0" rtl="0" algn="l">
              <a:spcBef>
                <a:spcPts val="320"/>
              </a:spcBef>
              <a:spcAft>
                <a:spcPts val="0"/>
              </a:spcAft>
              <a:buClr>
                <a:schemeClr val="accent1"/>
              </a:buClr>
              <a:buSzPts val="1600"/>
              <a:buFont typeface="Noto Sans Symbols"/>
              <a:buNone/>
              <a:defRPr b="1" i="0" sz="1600" u="none" cap="none" strike="noStrike">
                <a:solidFill>
                  <a:schemeClr val="dk2"/>
                </a:solidFill>
                <a:latin typeface="Source Sans Pro"/>
                <a:ea typeface="Source Sans Pro"/>
                <a:cs typeface="Source Sans Pro"/>
                <a:sym typeface="Source Sans Pro"/>
              </a:defRPr>
            </a:lvl6pPr>
            <a:lvl7pPr indent="-228600" lvl="6" marL="3200400" marR="0" rtl="0" algn="l">
              <a:spcBef>
                <a:spcPts val="320"/>
              </a:spcBef>
              <a:spcAft>
                <a:spcPts val="0"/>
              </a:spcAft>
              <a:buClr>
                <a:schemeClr val="accent2"/>
              </a:buClr>
              <a:buSzPts val="1600"/>
              <a:buFont typeface="Noto Sans Symbols"/>
              <a:buNone/>
              <a:defRPr b="1" i="0" sz="1600" u="none" cap="none" strike="noStrike">
                <a:solidFill>
                  <a:schemeClr val="dk2"/>
                </a:solidFill>
                <a:latin typeface="Source Sans Pro"/>
                <a:ea typeface="Source Sans Pro"/>
                <a:cs typeface="Source Sans Pro"/>
                <a:sym typeface="Source Sans Pro"/>
              </a:defRPr>
            </a:lvl7pPr>
            <a:lvl8pPr indent="-228600" lvl="7" marL="3657600" marR="0" rtl="0" algn="l">
              <a:spcBef>
                <a:spcPts val="320"/>
              </a:spcBef>
              <a:spcAft>
                <a:spcPts val="0"/>
              </a:spcAft>
              <a:buClr>
                <a:schemeClr val="accent3"/>
              </a:buClr>
              <a:buSzPts val="1600"/>
              <a:buFont typeface="Noto Sans Symbols"/>
              <a:buNone/>
              <a:defRPr b="1" i="0" sz="1600" u="none" cap="none" strike="noStrike">
                <a:solidFill>
                  <a:schemeClr val="dk2"/>
                </a:solidFill>
                <a:latin typeface="Source Sans Pro"/>
                <a:ea typeface="Source Sans Pro"/>
                <a:cs typeface="Source Sans Pro"/>
                <a:sym typeface="Source Sans Pro"/>
              </a:defRPr>
            </a:lvl8pPr>
            <a:lvl9pPr indent="-228600" lvl="8" marL="4114800" marR="0" rtl="0" algn="l">
              <a:spcBef>
                <a:spcPts val="320"/>
              </a:spcBef>
              <a:spcAft>
                <a:spcPts val="0"/>
              </a:spcAft>
              <a:buClr>
                <a:schemeClr val="accent5"/>
              </a:buClr>
              <a:buSzPts val="1600"/>
              <a:buFont typeface="Noto Sans Symbols"/>
              <a:buNone/>
              <a:defRPr b="1" i="0" sz="1600" u="none" cap="none" strike="noStrike">
                <a:solidFill>
                  <a:schemeClr val="dk2"/>
                </a:solidFill>
                <a:latin typeface="Source Sans Pro"/>
                <a:ea typeface="Source Sans Pro"/>
                <a:cs typeface="Source Sans Pro"/>
                <a:sym typeface="Source Sans Pro"/>
              </a:defRPr>
            </a:lvl9pPr>
          </a:lstStyle>
          <a:p/>
        </p:txBody>
      </p:sp>
      <p:sp>
        <p:nvSpPr>
          <p:cNvPr id="81" name="Shape 81"/>
          <p:cNvSpPr txBox="1"/>
          <p:nvPr>
            <p:ph idx="2" type="body"/>
          </p:nvPr>
        </p:nvSpPr>
        <p:spPr>
          <a:xfrm>
            <a:off x="457200" y="2438399"/>
            <a:ext cx="4040188" cy="3687763"/>
          </a:xfrm>
          <a:prstGeom prst="rect">
            <a:avLst/>
          </a:prstGeom>
          <a:noFill/>
          <a:ln>
            <a:noFill/>
          </a:ln>
        </p:spPr>
        <p:txBody>
          <a:bodyPr anchorCtr="0" anchor="t" bIns="91425" lIns="91425" spcFirstLastPara="1" rIns="91425" wrap="square" tIns="91425"/>
          <a:lstStyle>
            <a:lvl1pPr indent="-381000" lvl="0" marL="457200" marR="0" rtl="0" algn="l">
              <a:spcBef>
                <a:spcPts val="480"/>
              </a:spcBef>
              <a:spcAft>
                <a:spcPts val="0"/>
              </a:spcAft>
              <a:buClr>
                <a:schemeClr val="accent1"/>
              </a:buClr>
              <a:buSzPts val="2400"/>
              <a:buFont typeface="Noto Sans Symbols"/>
              <a:buChar char="◼"/>
              <a:defRPr b="0" i="0" sz="2400" u="none" cap="none" strike="noStrike">
                <a:solidFill>
                  <a:schemeClr val="dk2"/>
                </a:solidFill>
                <a:latin typeface="Source Sans Pro"/>
                <a:ea typeface="Source Sans Pro"/>
                <a:cs typeface="Source Sans Pro"/>
                <a:sym typeface="Source Sans Pro"/>
              </a:defRPr>
            </a:lvl1pPr>
            <a:lvl2pPr indent="-355600" lvl="1" marL="914400" marR="0" rtl="0" algn="l">
              <a:spcBef>
                <a:spcPts val="400"/>
              </a:spcBef>
              <a:spcAft>
                <a:spcPts val="0"/>
              </a:spcAft>
              <a:buClr>
                <a:schemeClr val="accent2"/>
              </a:buClr>
              <a:buSzPts val="2000"/>
              <a:buFont typeface="Noto Sans Symbols"/>
              <a:buChar char="▪"/>
              <a:defRPr b="0" i="0" sz="2000" u="none" cap="none" strike="noStrike">
                <a:solidFill>
                  <a:schemeClr val="dk2"/>
                </a:solidFill>
                <a:latin typeface="Source Sans Pro"/>
                <a:ea typeface="Source Sans Pro"/>
                <a:cs typeface="Source Sans Pro"/>
                <a:sym typeface="Source Sans Pro"/>
              </a:defRPr>
            </a:lvl2pPr>
            <a:lvl3pPr indent="-342900" lvl="2" marL="1371600" marR="0" rtl="0" algn="l">
              <a:spcBef>
                <a:spcPts val="360"/>
              </a:spcBef>
              <a:spcAft>
                <a:spcPts val="0"/>
              </a:spcAft>
              <a:buClr>
                <a:schemeClr val="accent3"/>
              </a:buClr>
              <a:buSzPts val="1800"/>
              <a:buFont typeface="Noto Sans Symbols"/>
              <a:buChar char="▪"/>
              <a:defRPr b="0" i="0" sz="1800" u="none" cap="none" strike="noStrike">
                <a:solidFill>
                  <a:schemeClr val="dk2"/>
                </a:solidFill>
                <a:latin typeface="Source Sans Pro"/>
                <a:ea typeface="Source Sans Pro"/>
                <a:cs typeface="Source Sans Pro"/>
                <a:sym typeface="Source Sans Pro"/>
              </a:defRPr>
            </a:lvl3pPr>
            <a:lvl4pPr indent="-330200" lvl="3" marL="1828800" marR="0" rtl="0" algn="l">
              <a:spcBef>
                <a:spcPts val="320"/>
              </a:spcBef>
              <a:spcAft>
                <a:spcPts val="0"/>
              </a:spcAft>
              <a:buClr>
                <a:schemeClr val="accent4"/>
              </a:buClr>
              <a:buSzPts val="1600"/>
              <a:buFont typeface="Noto Sans Symbols"/>
              <a:buChar char="▪"/>
              <a:defRPr b="0" i="0" sz="1600" u="none" cap="none" strike="noStrike">
                <a:solidFill>
                  <a:schemeClr val="dk2"/>
                </a:solidFill>
                <a:latin typeface="Source Sans Pro"/>
                <a:ea typeface="Source Sans Pro"/>
                <a:cs typeface="Source Sans Pro"/>
                <a:sym typeface="Source Sans Pro"/>
              </a:defRPr>
            </a:lvl4pPr>
            <a:lvl5pPr indent="-330200" lvl="4" marL="2286000" marR="0" rtl="0" algn="l">
              <a:spcBef>
                <a:spcPts val="320"/>
              </a:spcBef>
              <a:spcAft>
                <a:spcPts val="0"/>
              </a:spcAft>
              <a:buClr>
                <a:schemeClr val="accent6"/>
              </a:buClr>
              <a:buSzPts val="1600"/>
              <a:buFont typeface="Noto Sans Symbols"/>
              <a:buChar char="▪"/>
              <a:defRPr b="0" i="0" sz="1600" u="none" cap="none" strike="noStrike">
                <a:solidFill>
                  <a:schemeClr val="dk2"/>
                </a:solidFill>
                <a:latin typeface="Source Sans Pro"/>
                <a:ea typeface="Source Sans Pro"/>
                <a:cs typeface="Source Sans Pro"/>
                <a:sym typeface="Source Sans Pro"/>
              </a:defRPr>
            </a:lvl5pPr>
            <a:lvl6pPr indent="-330200" lvl="5" marL="2743200" marR="0" rtl="0" algn="l">
              <a:spcBef>
                <a:spcPts val="320"/>
              </a:spcBef>
              <a:spcAft>
                <a:spcPts val="0"/>
              </a:spcAft>
              <a:buClr>
                <a:schemeClr val="accent1"/>
              </a:buClr>
              <a:buSzPts val="1600"/>
              <a:buFont typeface="Noto Sans Symbols"/>
              <a:buChar char="▪"/>
              <a:defRPr b="0" i="0" sz="1600" u="none" cap="none" strike="noStrike">
                <a:solidFill>
                  <a:schemeClr val="dk2"/>
                </a:solidFill>
                <a:latin typeface="Source Sans Pro"/>
                <a:ea typeface="Source Sans Pro"/>
                <a:cs typeface="Source Sans Pro"/>
                <a:sym typeface="Source Sans Pro"/>
              </a:defRPr>
            </a:lvl6pPr>
            <a:lvl7pPr indent="-330200" lvl="6" marL="3200400" marR="0" rtl="0" algn="l">
              <a:spcBef>
                <a:spcPts val="320"/>
              </a:spcBef>
              <a:spcAft>
                <a:spcPts val="0"/>
              </a:spcAft>
              <a:buClr>
                <a:schemeClr val="accent2"/>
              </a:buClr>
              <a:buSzPts val="1600"/>
              <a:buFont typeface="Noto Sans Symbols"/>
              <a:buChar char="▪"/>
              <a:defRPr b="0" i="0" sz="1600" u="none" cap="none" strike="noStrike">
                <a:solidFill>
                  <a:schemeClr val="dk2"/>
                </a:solidFill>
                <a:latin typeface="Source Sans Pro"/>
                <a:ea typeface="Source Sans Pro"/>
                <a:cs typeface="Source Sans Pro"/>
                <a:sym typeface="Source Sans Pro"/>
              </a:defRPr>
            </a:lvl7pPr>
            <a:lvl8pPr indent="-330200" lvl="7" marL="3657600" marR="0" rtl="0" algn="l">
              <a:spcBef>
                <a:spcPts val="320"/>
              </a:spcBef>
              <a:spcAft>
                <a:spcPts val="0"/>
              </a:spcAft>
              <a:buClr>
                <a:schemeClr val="accent3"/>
              </a:buClr>
              <a:buSzPts val="1600"/>
              <a:buFont typeface="Noto Sans Symbols"/>
              <a:buChar char="▪"/>
              <a:defRPr b="0" i="0" sz="1600" u="none" cap="none" strike="noStrike">
                <a:solidFill>
                  <a:schemeClr val="dk2"/>
                </a:solidFill>
                <a:latin typeface="Source Sans Pro"/>
                <a:ea typeface="Source Sans Pro"/>
                <a:cs typeface="Source Sans Pro"/>
                <a:sym typeface="Source Sans Pro"/>
              </a:defRPr>
            </a:lvl8pPr>
            <a:lvl9pPr indent="-330200" lvl="8" marL="4114800" marR="0" rtl="0" algn="l">
              <a:spcBef>
                <a:spcPts val="320"/>
              </a:spcBef>
              <a:spcAft>
                <a:spcPts val="0"/>
              </a:spcAft>
              <a:buClr>
                <a:schemeClr val="accent5"/>
              </a:buClr>
              <a:buSzPts val="1600"/>
              <a:buFont typeface="Noto Sans Symbols"/>
              <a:buChar char="▪"/>
              <a:defRPr b="0" i="0" sz="1600" u="none" cap="none" strike="noStrike">
                <a:solidFill>
                  <a:schemeClr val="dk2"/>
                </a:solidFill>
                <a:latin typeface="Source Sans Pro"/>
                <a:ea typeface="Source Sans Pro"/>
                <a:cs typeface="Source Sans Pro"/>
                <a:sym typeface="Source Sans Pro"/>
              </a:defRPr>
            </a:lvl9pPr>
          </a:lstStyle>
          <a:p/>
        </p:txBody>
      </p:sp>
      <p:sp>
        <p:nvSpPr>
          <p:cNvPr id="82" name="Shape 82"/>
          <p:cNvSpPr txBox="1"/>
          <p:nvPr>
            <p:ph idx="3" type="body"/>
          </p:nvPr>
        </p:nvSpPr>
        <p:spPr>
          <a:xfrm>
            <a:off x="4645025" y="1722438"/>
            <a:ext cx="4041775" cy="639762"/>
          </a:xfrm>
          <a:prstGeom prst="rect">
            <a:avLst/>
          </a:prstGeom>
          <a:noFill/>
          <a:ln>
            <a:noFill/>
          </a:ln>
        </p:spPr>
        <p:txBody>
          <a:bodyPr anchorCtr="0" anchor="b" bIns="91425" lIns="91425" spcFirstLastPara="1" rIns="91425" wrap="square" tIns="91425"/>
          <a:lstStyle>
            <a:lvl1pPr indent="-228600" lvl="0" marL="457200" marR="0" rtl="0" algn="ctr">
              <a:spcBef>
                <a:spcPts val="480"/>
              </a:spcBef>
              <a:spcAft>
                <a:spcPts val="0"/>
              </a:spcAft>
              <a:buClr>
                <a:schemeClr val="accent1"/>
              </a:buClr>
              <a:buSzPts val="2400"/>
              <a:buFont typeface="Noto Sans Symbols"/>
              <a:buNone/>
              <a:defRPr b="0" i="0" sz="2400" u="none" cap="none" strike="noStrike">
                <a:solidFill>
                  <a:schemeClr val="dk2"/>
                </a:solidFill>
                <a:latin typeface="Source Sans Pro"/>
                <a:ea typeface="Source Sans Pro"/>
                <a:cs typeface="Source Sans Pro"/>
                <a:sym typeface="Source Sans Pro"/>
              </a:defRPr>
            </a:lvl1pPr>
            <a:lvl2pPr indent="-228600" lvl="1" marL="914400" marR="0" rtl="0" algn="l">
              <a:spcBef>
                <a:spcPts val="400"/>
              </a:spcBef>
              <a:spcAft>
                <a:spcPts val="0"/>
              </a:spcAft>
              <a:buClr>
                <a:schemeClr val="accent2"/>
              </a:buClr>
              <a:buSzPts val="2000"/>
              <a:buFont typeface="Noto Sans Symbols"/>
              <a:buNone/>
              <a:defRPr b="1" i="0" sz="2000" u="none" cap="none" strike="noStrike">
                <a:solidFill>
                  <a:schemeClr val="dk2"/>
                </a:solidFill>
                <a:latin typeface="Source Sans Pro"/>
                <a:ea typeface="Source Sans Pro"/>
                <a:cs typeface="Source Sans Pro"/>
                <a:sym typeface="Source Sans Pro"/>
              </a:defRPr>
            </a:lvl2pPr>
            <a:lvl3pPr indent="-228600" lvl="2" marL="1371600" marR="0" rtl="0" algn="l">
              <a:spcBef>
                <a:spcPts val="360"/>
              </a:spcBef>
              <a:spcAft>
                <a:spcPts val="0"/>
              </a:spcAft>
              <a:buClr>
                <a:schemeClr val="accent3"/>
              </a:buClr>
              <a:buSzPts val="1800"/>
              <a:buFont typeface="Noto Sans Symbols"/>
              <a:buNone/>
              <a:defRPr b="1" i="0" sz="1800" u="none" cap="none" strike="noStrike">
                <a:solidFill>
                  <a:schemeClr val="dk2"/>
                </a:solidFill>
                <a:latin typeface="Source Sans Pro"/>
                <a:ea typeface="Source Sans Pro"/>
                <a:cs typeface="Source Sans Pro"/>
                <a:sym typeface="Source Sans Pro"/>
              </a:defRPr>
            </a:lvl3pPr>
            <a:lvl4pPr indent="-228600" lvl="3" marL="1828800" marR="0" rtl="0" algn="l">
              <a:spcBef>
                <a:spcPts val="320"/>
              </a:spcBef>
              <a:spcAft>
                <a:spcPts val="0"/>
              </a:spcAft>
              <a:buClr>
                <a:schemeClr val="accent4"/>
              </a:buClr>
              <a:buSzPts val="1600"/>
              <a:buFont typeface="Noto Sans Symbols"/>
              <a:buNone/>
              <a:defRPr b="1" i="0" sz="1600" u="none" cap="none" strike="noStrike">
                <a:solidFill>
                  <a:schemeClr val="dk2"/>
                </a:solidFill>
                <a:latin typeface="Source Sans Pro"/>
                <a:ea typeface="Source Sans Pro"/>
                <a:cs typeface="Source Sans Pro"/>
                <a:sym typeface="Source Sans Pro"/>
              </a:defRPr>
            </a:lvl4pPr>
            <a:lvl5pPr indent="-228600" lvl="4" marL="2286000" marR="0" rtl="0" algn="l">
              <a:spcBef>
                <a:spcPts val="320"/>
              </a:spcBef>
              <a:spcAft>
                <a:spcPts val="0"/>
              </a:spcAft>
              <a:buClr>
                <a:schemeClr val="accent6"/>
              </a:buClr>
              <a:buSzPts val="1600"/>
              <a:buFont typeface="Noto Sans Symbols"/>
              <a:buNone/>
              <a:defRPr b="1" i="0" sz="1600" u="none" cap="none" strike="noStrike">
                <a:solidFill>
                  <a:schemeClr val="dk2"/>
                </a:solidFill>
                <a:latin typeface="Source Sans Pro"/>
                <a:ea typeface="Source Sans Pro"/>
                <a:cs typeface="Source Sans Pro"/>
                <a:sym typeface="Source Sans Pro"/>
              </a:defRPr>
            </a:lvl5pPr>
            <a:lvl6pPr indent="-228600" lvl="5" marL="2743200" marR="0" rtl="0" algn="l">
              <a:spcBef>
                <a:spcPts val="320"/>
              </a:spcBef>
              <a:spcAft>
                <a:spcPts val="0"/>
              </a:spcAft>
              <a:buClr>
                <a:schemeClr val="accent1"/>
              </a:buClr>
              <a:buSzPts val="1600"/>
              <a:buFont typeface="Noto Sans Symbols"/>
              <a:buNone/>
              <a:defRPr b="1" i="0" sz="1600" u="none" cap="none" strike="noStrike">
                <a:solidFill>
                  <a:schemeClr val="dk2"/>
                </a:solidFill>
                <a:latin typeface="Source Sans Pro"/>
                <a:ea typeface="Source Sans Pro"/>
                <a:cs typeface="Source Sans Pro"/>
                <a:sym typeface="Source Sans Pro"/>
              </a:defRPr>
            </a:lvl6pPr>
            <a:lvl7pPr indent="-228600" lvl="6" marL="3200400" marR="0" rtl="0" algn="l">
              <a:spcBef>
                <a:spcPts val="320"/>
              </a:spcBef>
              <a:spcAft>
                <a:spcPts val="0"/>
              </a:spcAft>
              <a:buClr>
                <a:schemeClr val="accent2"/>
              </a:buClr>
              <a:buSzPts val="1600"/>
              <a:buFont typeface="Noto Sans Symbols"/>
              <a:buNone/>
              <a:defRPr b="1" i="0" sz="1600" u="none" cap="none" strike="noStrike">
                <a:solidFill>
                  <a:schemeClr val="dk2"/>
                </a:solidFill>
                <a:latin typeface="Source Sans Pro"/>
                <a:ea typeface="Source Sans Pro"/>
                <a:cs typeface="Source Sans Pro"/>
                <a:sym typeface="Source Sans Pro"/>
              </a:defRPr>
            </a:lvl7pPr>
            <a:lvl8pPr indent="-228600" lvl="7" marL="3657600" marR="0" rtl="0" algn="l">
              <a:spcBef>
                <a:spcPts val="320"/>
              </a:spcBef>
              <a:spcAft>
                <a:spcPts val="0"/>
              </a:spcAft>
              <a:buClr>
                <a:schemeClr val="accent3"/>
              </a:buClr>
              <a:buSzPts val="1600"/>
              <a:buFont typeface="Noto Sans Symbols"/>
              <a:buNone/>
              <a:defRPr b="1" i="0" sz="1600" u="none" cap="none" strike="noStrike">
                <a:solidFill>
                  <a:schemeClr val="dk2"/>
                </a:solidFill>
                <a:latin typeface="Source Sans Pro"/>
                <a:ea typeface="Source Sans Pro"/>
                <a:cs typeface="Source Sans Pro"/>
                <a:sym typeface="Source Sans Pro"/>
              </a:defRPr>
            </a:lvl8pPr>
            <a:lvl9pPr indent="-228600" lvl="8" marL="4114800" marR="0" rtl="0" algn="l">
              <a:spcBef>
                <a:spcPts val="320"/>
              </a:spcBef>
              <a:spcAft>
                <a:spcPts val="0"/>
              </a:spcAft>
              <a:buClr>
                <a:schemeClr val="accent5"/>
              </a:buClr>
              <a:buSzPts val="1600"/>
              <a:buFont typeface="Noto Sans Symbols"/>
              <a:buNone/>
              <a:defRPr b="1" i="0" sz="1600" u="none" cap="none" strike="noStrike">
                <a:solidFill>
                  <a:schemeClr val="dk2"/>
                </a:solidFill>
                <a:latin typeface="Source Sans Pro"/>
                <a:ea typeface="Source Sans Pro"/>
                <a:cs typeface="Source Sans Pro"/>
                <a:sym typeface="Source Sans Pro"/>
              </a:defRPr>
            </a:lvl9pPr>
          </a:lstStyle>
          <a:p/>
        </p:txBody>
      </p:sp>
      <p:sp>
        <p:nvSpPr>
          <p:cNvPr id="83" name="Shape 83"/>
          <p:cNvSpPr txBox="1"/>
          <p:nvPr>
            <p:ph idx="4" type="body"/>
          </p:nvPr>
        </p:nvSpPr>
        <p:spPr>
          <a:xfrm>
            <a:off x="4645025" y="2438399"/>
            <a:ext cx="4041775" cy="3687763"/>
          </a:xfrm>
          <a:prstGeom prst="rect">
            <a:avLst/>
          </a:prstGeom>
          <a:noFill/>
          <a:ln>
            <a:noFill/>
          </a:ln>
        </p:spPr>
        <p:txBody>
          <a:bodyPr anchorCtr="0" anchor="t" bIns="91425" lIns="91425" spcFirstLastPara="1" rIns="91425" wrap="square" tIns="91425"/>
          <a:lstStyle>
            <a:lvl1pPr indent="-381000" lvl="0" marL="457200" marR="0" rtl="0" algn="l">
              <a:spcBef>
                <a:spcPts val="480"/>
              </a:spcBef>
              <a:spcAft>
                <a:spcPts val="0"/>
              </a:spcAft>
              <a:buClr>
                <a:schemeClr val="accent1"/>
              </a:buClr>
              <a:buSzPts val="2400"/>
              <a:buFont typeface="Noto Sans Symbols"/>
              <a:buChar char="◼"/>
              <a:defRPr b="0" i="0" sz="2400" u="none" cap="none" strike="noStrike">
                <a:solidFill>
                  <a:schemeClr val="dk2"/>
                </a:solidFill>
                <a:latin typeface="Source Sans Pro"/>
                <a:ea typeface="Source Sans Pro"/>
                <a:cs typeface="Source Sans Pro"/>
                <a:sym typeface="Source Sans Pro"/>
              </a:defRPr>
            </a:lvl1pPr>
            <a:lvl2pPr indent="-355600" lvl="1" marL="914400" marR="0" rtl="0" algn="l">
              <a:spcBef>
                <a:spcPts val="400"/>
              </a:spcBef>
              <a:spcAft>
                <a:spcPts val="0"/>
              </a:spcAft>
              <a:buClr>
                <a:schemeClr val="accent2"/>
              </a:buClr>
              <a:buSzPts val="2000"/>
              <a:buFont typeface="Noto Sans Symbols"/>
              <a:buChar char="▪"/>
              <a:defRPr b="0" i="0" sz="2000" u="none" cap="none" strike="noStrike">
                <a:solidFill>
                  <a:schemeClr val="dk2"/>
                </a:solidFill>
                <a:latin typeface="Source Sans Pro"/>
                <a:ea typeface="Source Sans Pro"/>
                <a:cs typeface="Source Sans Pro"/>
                <a:sym typeface="Source Sans Pro"/>
              </a:defRPr>
            </a:lvl2pPr>
            <a:lvl3pPr indent="-342900" lvl="2" marL="1371600" marR="0" rtl="0" algn="l">
              <a:spcBef>
                <a:spcPts val="360"/>
              </a:spcBef>
              <a:spcAft>
                <a:spcPts val="0"/>
              </a:spcAft>
              <a:buClr>
                <a:schemeClr val="accent3"/>
              </a:buClr>
              <a:buSzPts val="1800"/>
              <a:buFont typeface="Noto Sans Symbols"/>
              <a:buChar char="▪"/>
              <a:defRPr b="0" i="0" sz="1800" u="none" cap="none" strike="noStrike">
                <a:solidFill>
                  <a:schemeClr val="dk2"/>
                </a:solidFill>
                <a:latin typeface="Source Sans Pro"/>
                <a:ea typeface="Source Sans Pro"/>
                <a:cs typeface="Source Sans Pro"/>
                <a:sym typeface="Source Sans Pro"/>
              </a:defRPr>
            </a:lvl3pPr>
            <a:lvl4pPr indent="-330200" lvl="3" marL="1828800" marR="0" rtl="0" algn="l">
              <a:spcBef>
                <a:spcPts val="320"/>
              </a:spcBef>
              <a:spcAft>
                <a:spcPts val="0"/>
              </a:spcAft>
              <a:buClr>
                <a:schemeClr val="accent4"/>
              </a:buClr>
              <a:buSzPts val="1600"/>
              <a:buFont typeface="Noto Sans Symbols"/>
              <a:buChar char="▪"/>
              <a:defRPr b="0" i="0" sz="1600" u="none" cap="none" strike="noStrike">
                <a:solidFill>
                  <a:schemeClr val="dk2"/>
                </a:solidFill>
                <a:latin typeface="Source Sans Pro"/>
                <a:ea typeface="Source Sans Pro"/>
                <a:cs typeface="Source Sans Pro"/>
                <a:sym typeface="Source Sans Pro"/>
              </a:defRPr>
            </a:lvl4pPr>
            <a:lvl5pPr indent="-330200" lvl="4" marL="2286000" marR="0" rtl="0" algn="l">
              <a:spcBef>
                <a:spcPts val="320"/>
              </a:spcBef>
              <a:spcAft>
                <a:spcPts val="0"/>
              </a:spcAft>
              <a:buClr>
                <a:schemeClr val="accent6"/>
              </a:buClr>
              <a:buSzPts val="1600"/>
              <a:buFont typeface="Noto Sans Symbols"/>
              <a:buChar char="▪"/>
              <a:defRPr b="0" i="0" sz="1600" u="none" cap="none" strike="noStrike">
                <a:solidFill>
                  <a:schemeClr val="dk2"/>
                </a:solidFill>
                <a:latin typeface="Source Sans Pro"/>
                <a:ea typeface="Source Sans Pro"/>
                <a:cs typeface="Source Sans Pro"/>
                <a:sym typeface="Source Sans Pro"/>
              </a:defRPr>
            </a:lvl5pPr>
            <a:lvl6pPr indent="-330200" lvl="5" marL="2743200" marR="0" rtl="0" algn="l">
              <a:spcBef>
                <a:spcPts val="320"/>
              </a:spcBef>
              <a:spcAft>
                <a:spcPts val="0"/>
              </a:spcAft>
              <a:buClr>
                <a:schemeClr val="accent1"/>
              </a:buClr>
              <a:buSzPts val="1600"/>
              <a:buFont typeface="Noto Sans Symbols"/>
              <a:buChar char="▪"/>
              <a:defRPr b="0" i="0" sz="1600" u="none" cap="none" strike="noStrike">
                <a:solidFill>
                  <a:schemeClr val="dk2"/>
                </a:solidFill>
                <a:latin typeface="Source Sans Pro"/>
                <a:ea typeface="Source Sans Pro"/>
                <a:cs typeface="Source Sans Pro"/>
                <a:sym typeface="Source Sans Pro"/>
              </a:defRPr>
            </a:lvl6pPr>
            <a:lvl7pPr indent="-330200" lvl="6" marL="3200400" marR="0" rtl="0" algn="l">
              <a:spcBef>
                <a:spcPts val="320"/>
              </a:spcBef>
              <a:spcAft>
                <a:spcPts val="0"/>
              </a:spcAft>
              <a:buClr>
                <a:schemeClr val="accent2"/>
              </a:buClr>
              <a:buSzPts val="1600"/>
              <a:buFont typeface="Noto Sans Symbols"/>
              <a:buChar char="▪"/>
              <a:defRPr b="0" i="0" sz="1600" u="none" cap="none" strike="noStrike">
                <a:solidFill>
                  <a:schemeClr val="dk2"/>
                </a:solidFill>
                <a:latin typeface="Source Sans Pro"/>
                <a:ea typeface="Source Sans Pro"/>
                <a:cs typeface="Source Sans Pro"/>
                <a:sym typeface="Source Sans Pro"/>
              </a:defRPr>
            </a:lvl7pPr>
            <a:lvl8pPr indent="-330200" lvl="7" marL="3657600" marR="0" rtl="0" algn="l">
              <a:spcBef>
                <a:spcPts val="320"/>
              </a:spcBef>
              <a:spcAft>
                <a:spcPts val="0"/>
              </a:spcAft>
              <a:buClr>
                <a:schemeClr val="accent3"/>
              </a:buClr>
              <a:buSzPts val="1600"/>
              <a:buFont typeface="Noto Sans Symbols"/>
              <a:buChar char="▪"/>
              <a:defRPr b="0" i="0" sz="1600" u="none" cap="none" strike="noStrike">
                <a:solidFill>
                  <a:schemeClr val="dk2"/>
                </a:solidFill>
                <a:latin typeface="Source Sans Pro"/>
                <a:ea typeface="Source Sans Pro"/>
                <a:cs typeface="Source Sans Pro"/>
                <a:sym typeface="Source Sans Pro"/>
              </a:defRPr>
            </a:lvl8pPr>
            <a:lvl9pPr indent="-330200" lvl="8" marL="4114800" marR="0" rtl="0" algn="l">
              <a:spcBef>
                <a:spcPts val="320"/>
              </a:spcBef>
              <a:spcAft>
                <a:spcPts val="0"/>
              </a:spcAft>
              <a:buClr>
                <a:schemeClr val="accent5"/>
              </a:buClr>
              <a:buSzPts val="1600"/>
              <a:buFont typeface="Noto Sans Symbols"/>
              <a:buChar char="▪"/>
              <a:defRPr b="0" i="0" sz="1600" u="none" cap="none" strike="noStrike">
                <a:solidFill>
                  <a:schemeClr val="dk2"/>
                </a:solidFill>
                <a:latin typeface="Source Sans Pro"/>
                <a:ea typeface="Source Sans Pro"/>
                <a:cs typeface="Source Sans Pro"/>
                <a:sym typeface="Source Sans Pro"/>
              </a:defRPr>
            </a:lvl9pPr>
          </a:lstStyle>
          <a:p/>
        </p:txBody>
      </p:sp>
      <p:sp>
        <p:nvSpPr>
          <p:cNvPr id="84" name="Shape 84"/>
          <p:cNvSpPr txBox="1"/>
          <p:nvPr>
            <p:ph idx="10" type="dt"/>
          </p:nvPr>
        </p:nvSpPr>
        <p:spPr>
          <a:xfrm>
            <a:off x="370888" y="6641350"/>
            <a:ext cx="2133600" cy="27432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900" u="none" cap="none" strike="noStrike">
                <a:solidFill>
                  <a:schemeClr val="dk1"/>
                </a:solidFill>
                <a:latin typeface="Arial Narrow"/>
                <a:ea typeface="Arial Narrow"/>
                <a:cs typeface="Arial Narrow"/>
                <a:sym typeface="Arial Narrow"/>
              </a:defRPr>
            </a:lvl1pPr>
            <a:lvl2pPr lvl="1"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lvl="2"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lvl="3"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lvl="4"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lvl="5"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lvl="6"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lvl="7"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lvl="8"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85" name="Shape 85"/>
          <p:cNvSpPr txBox="1"/>
          <p:nvPr>
            <p:ph idx="11" type="ftr"/>
          </p:nvPr>
        </p:nvSpPr>
        <p:spPr>
          <a:xfrm>
            <a:off x="3048000" y="6641350"/>
            <a:ext cx="3352800" cy="27432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900" u="none" cap="none" strike="noStrike">
                <a:solidFill>
                  <a:schemeClr val="dk1"/>
                </a:solidFill>
                <a:latin typeface="Arial Narrow"/>
                <a:ea typeface="Arial Narrow"/>
                <a:cs typeface="Arial Narrow"/>
                <a:sym typeface="Arial Narrow"/>
              </a:defRPr>
            </a:lvl1pPr>
            <a:lvl2pPr lvl="1"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lvl="2"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lvl="3"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lvl="4"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lvl="5"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lvl="6"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lvl="7"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lvl="8"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86" name="Shape 86"/>
          <p:cNvSpPr txBox="1"/>
          <p:nvPr>
            <p:ph type="title"/>
          </p:nvPr>
        </p:nvSpPr>
        <p:spPr>
          <a:xfrm>
            <a:off x="381000" y="355847"/>
            <a:ext cx="8381260" cy="1054394"/>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Clr>
                <a:schemeClr val="lt1"/>
              </a:buClr>
              <a:buSzPts val="3200"/>
              <a:buFont typeface="Source Sans Pro"/>
              <a:buNone/>
              <a:defRPr b="0" i="0" sz="3200" u="none" cap="none" strike="noStrike">
                <a:solidFill>
                  <a:schemeClr val="lt1"/>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7" name="Shape 87"/>
          <p:cNvSpPr txBox="1"/>
          <p:nvPr/>
        </p:nvSpPr>
        <p:spPr>
          <a:xfrm>
            <a:off x="8234680" y="6631305"/>
            <a:ext cx="582966" cy="27432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0" i="0" lang="en-GB" sz="900" u="none" cap="none" strike="noStrike">
                <a:solidFill>
                  <a:schemeClr val="dk1"/>
                </a:solidFill>
                <a:latin typeface="Arial Narrow"/>
                <a:ea typeface="Arial Narrow"/>
                <a:cs typeface="Arial Narrow"/>
                <a:sym typeface="Arial Narrow"/>
              </a:rPr>
              <a:t>Slide </a:t>
            </a:r>
            <a:fld id="{00000000-1234-1234-1234-123412341234}" type="slidenum">
              <a:rPr b="0" i="0" lang="en-GB" sz="900" u="none" cap="none" strike="noStrike">
                <a:solidFill>
                  <a:schemeClr val="dk1"/>
                </a:solidFill>
                <a:latin typeface="Arial Narrow"/>
                <a:ea typeface="Arial Narrow"/>
                <a:cs typeface="Arial Narrow"/>
                <a:sym typeface="Arial Narrow"/>
              </a:rPr>
              <a:t>‹#›</a:t>
            </a:fld>
            <a:endParaRPr b="0" i="0" sz="900" u="none" cap="none" strike="noStrike">
              <a:solidFill>
                <a:schemeClr val="dk1"/>
              </a:solidFill>
              <a:latin typeface="Arial Narrow"/>
              <a:ea typeface="Arial Narrow"/>
              <a:cs typeface="Arial Narrow"/>
              <a:sym typeface="Arial Narrow"/>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88" name="Shape 88"/>
        <p:cNvGrpSpPr/>
        <p:nvPr/>
      </p:nvGrpSpPr>
      <p:grpSpPr>
        <a:xfrm>
          <a:off x="0" y="0"/>
          <a:ext cx="0" cy="0"/>
          <a:chOff x="0" y="0"/>
          <a:chExt cx="0" cy="0"/>
        </a:xfrm>
      </p:grpSpPr>
      <p:sp>
        <p:nvSpPr>
          <p:cNvPr id="89" name="Shape 89"/>
          <p:cNvSpPr txBox="1"/>
          <p:nvPr>
            <p:ph idx="10" type="dt"/>
          </p:nvPr>
        </p:nvSpPr>
        <p:spPr>
          <a:xfrm>
            <a:off x="370888" y="6617600"/>
            <a:ext cx="2133600" cy="27432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900" u="none" cap="none" strike="noStrike">
                <a:solidFill>
                  <a:schemeClr val="dk1"/>
                </a:solidFill>
                <a:latin typeface="Arial Narrow"/>
                <a:ea typeface="Arial Narrow"/>
                <a:cs typeface="Arial Narrow"/>
                <a:sym typeface="Arial Narrow"/>
              </a:defRPr>
            </a:lvl1pPr>
            <a:lvl2pPr lvl="1"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lvl="2"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lvl="3"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lvl="4"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lvl="5"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lvl="6"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lvl="7"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lvl="8"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90" name="Shape 90"/>
          <p:cNvSpPr txBox="1"/>
          <p:nvPr>
            <p:ph idx="11" type="ftr"/>
          </p:nvPr>
        </p:nvSpPr>
        <p:spPr>
          <a:xfrm>
            <a:off x="3048000" y="6617600"/>
            <a:ext cx="3352800" cy="27432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900" u="none" cap="none" strike="noStrike">
                <a:solidFill>
                  <a:schemeClr val="dk1"/>
                </a:solidFill>
                <a:latin typeface="Arial Narrow"/>
                <a:ea typeface="Arial Narrow"/>
                <a:cs typeface="Arial Narrow"/>
                <a:sym typeface="Arial Narrow"/>
              </a:defRPr>
            </a:lvl1pPr>
            <a:lvl2pPr lvl="1"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lvl="2"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lvl="3"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lvl="4"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lvl="5"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lvl="6"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lvl="7"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lvl="8"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91" name="Shape 91"/>
          <p:cNvSpPr txBox="1"/>
          <p:nvPr>
            <p:ph type="title"/>
          </p:nvPr>
        </p:nvSpPr>
        <p:spPr>
          <a:xfrm>
            <a:off x="381000" y="355847"/>
            <a:ext cx="8381260" cy="1054394"/>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Clr>
                <a:schemeClr val="lt1"/>
              </a:buClr>
              <a:buSzPts val="3200"/>
              <a:buFont typeface="Source Sans Pro"/>
              <a:buNone/>
              <a:defRPr b="0" i="0" sz="3200" u="none" cap="none" strike="noStrike">
                <a:solidFill>
                  <a:schemeClr val="lt1"/>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2" name="Shape 92"/>
          <p:cNvSpPr txBox="1"/>
          <p:nvPr/>
        </p:nvSpPr>
        <p:spPr>
          <a:xfrm>
            <a:off x="8234680" y="6631305"/>
            <a:ext cx="582966" cy="27432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0" i="0" lang="en-GB" sz="900" u="none" cap="none" strike="noStrike">
                <a:solidFill>
                  <a:schemeClr val="dk1"/>
                </a:solidFill>
                <a:latin typeface="Arial Narrow"/>
                <a:ea typeface="Arial Narrow"/>
                <a:cs typeface="Arial Narrow"/>
                <a:sym typeface="Arial Narrow"/>
              </a:rPr>
              <a:t>Slide </a:t>
            </a:r>
            <a:fld id="{00000000-1234-1234-1234-123412341234}" type="slidenum">
              <a:rPr b="0" i="0" lang="en-GB" sz="900" u="none" cap="none" strike="noStrike">
                <a:solidFill>
                  <a:schemeClr val="dk1"/>
                </a:solidFill>
                <a:latin typeface="Arial Narrow"/>
                <a:ea typeface="Arial Narrow"/>
                <a:cs typeface="Arial Narrow"/>
                <a:sym typeface="Arial Narrow"/>
              </a:rPr>
              <a:t>‹#›</a:t>
            </a:fld>
            <a:endParaRPr b="0" i="0" sz="900" u="none" cap="none" strike="noStrike">
              <a:solidFill>
                <a:schemeClr val="dk1"/>
              </a:solidFill>
              <a:latin typeface="Arial Narrow"/>
              <a:ea typeface="Arial Narrow"/>
              <a:cs typeface="Arial Narrow"/>
              <a:sym typeface="Arial Narrow"/>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showMasterSp="0" type="blank">
  <p:cSld name="BLANK">
    <p:spTree>
      <p:nvGrpSpPr>
        <p:cNvPr id="93" name="Shape 93"/>
        <p:cNvGrpSpPr/>
        <p:nvPr/>
      </p:nvGrpSpPr>
      <p:grpSpPr>
        <a:xfrm>
          <a:off x="0" y="0"/>
          <a:ext cx="0" cy="0"/>
          <a:chOff x="0" y="0"/>
          <a:chExt cx="0" cy="0"/>
        </a:xfrm>
      </p:grpSpPr>
      <p:sp>
        <p:nvSpPr>
          <p:cNvPr id="94" name="Shape 94"/>
          <p:cNvSpPr/>
          <p:nvPr/>
        </p:nvSpPr>
        <p:spPr>
          <a:xfrm>
            <a:off x="152400" y="150919"/>
            <a:ext cx="8831802" cy="6556248"/>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Source Sans Pro"/>
              <a:ea typeface="Source Sans Pro"/>
              <a:cs typeface="Source Sans Pro"/>
              <a:sym typeface="Source Sans Pro"/>
            </a:endParaRPr>
          </a:p>
        </p:txBody>
      </p:sp>
      <p:sp>
        <p:nvSpPr>
          <p:cNvPr id="95" name="Shape 95"/>
          <p:cNvSpPr txBox="1"/>
          <p:nvPr>
            <p:ph idx="10" type="dt"/>
          </p:nvPr>
        </p:nvSpPr>
        <p:spPr>
          <a:xfrm>
            <a:off x="370888" y="6629475"/>
            <a:ext cx="2133600" cy="27432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900" u="none" cap="none" strike="noStrike">
                <a:solidFill>
                  <a:schemeClr val="dk1"/>
                </a:solidFill>
                <a:latin typeface="Arial Narrow"/>
                <a:ea typeface="Arial Narrow"/>
                <a:cs typeface="Arial Narrow"/>
                <a:sym typeface="Arial Narrow"/>
              </a:defRPr>
            </a:lvl1pPr>
            <a:lvl2pPr lvl="1"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lvl="2"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lvl="3"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lvl="4"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lvl="5"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lvl="6"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lvl="7"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lvl="8"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96" name="Shape 96"/>
          <p:cNvSpPr txBox="1"/>
          <p:nvPr>
            <p:ph idx="11" type="ftr"/>
          </p:nvPr>
        </p:nvSpPr>
        <p:spPr>
          <a:xfrm>
            <a:off x="3048000" y="6629475"/>
            <a:ext cx="3352800" cy="27432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900" u="none" cap="none" strike="noStrike">
                <a:solidFill>
                  <a:schemeClr val="dk1"/>
                </a:solidFill>
                <a:latin typeface="Arial Narrow"/>
                <a:ea typeface="Arial Narrow"/>
                <a:cs typeface="Arial Narrow"/>
                <a:sym typeface="Arial Narrow"/>
              </a:defRPr>
            </a:lvl1pPr>
            <a:lvl2pPr lvl="1"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lvl="2"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lvl="3"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lvl="4"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lvl="5"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lvl="6"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lvl="7"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lvl="8"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97" name="Shape 97"/>
          <p:cNvSpPr txBox="1"/>
          <p:nvPr/>
        </p:nvSpPr>
        <p:spPr>
          <a:xfrm>
            <a:off x="8234680" y="6631305"/>
            <a:ext cx="582966" cy="27432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0" i="0" lang="en-GB" sz="900" u="none" cap="none" strike="noStrike">
                <a:solidFill>
                  <a:srgbClr val="000000"/>
                </a:solidFill>
                <a:latin typeface="Arial Narrow"/>
                <a:ea typeface="Arial Narrow"/>
                <a:cs typeface="Arial Narrow"/>
                <a:sym typeface="Arial Narrow"/>
              </a:rPr>
              <a:t>Slide </a:t>
            </a:r>
            <a:fld id="{00000000-1234-1234-1234-123412341234}" type="slidenum">
              <a:rPr b="0" i="0" lang="en-GB" sz="900" u="none" cap="none" strike="noStrike">
                <a:solidFill>
                  <a:srgbClr val="000000"/>
                </a:solidFill>
                <a:latin typeface="Arial Narrow"/>
                <a:ea typeface="Arial Narrow"/>
                <a:cs typeface="Arial Narrow"/>
                <a:sym typeface="Arial Narrow"/>
              </a:rPr>
              <a:t>‹#›</a:t>
            </a:fld>
            <a:endParaRPr b="0" i="0" sz="900" u="none" cap="none" strike="noStrike">
              <a:solidFill>
                <a:srgbClr val="000000"/>
              </a:solidFill>
              <a:latin typeface="Arial Narrow"/>
              <a:ea typeface="Arial Narrow"/>
              <a:cs typeface="Arial Narrow"/>
              <a:sym typeface="Arial Narrow"/>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small)" type="obj">
  <p:cSld name="OBJECT">
    <p:spTree>
      <p:nvGrpSpPr>
        <p:cNvPr id="25" name="Shape 25"/>
        <p:cNvGrpSpPr/>
        <p:nvPr/>
      </p:nvGrpSpPr>
      <p:grpSpPr>
        <a:xfrm>
          <a:off x="0" y="0"/>
          <a:ext cx="0" cy="0"/>
          <a:chOff x="0" y="0"/>
          <a:chExt cx="0" cy="0"/>
        </a:xfrm>
      </p:grpSpPr>
      <p:sp>
        <p:nvSpPr>
          <p:cNvPr id="26" name="Shape 26"/>
          <p:cNvSpPr txBox="1"/>
          <p:nvPr>
            <p:ph idx="1" type="body"/>
          </p:nvPr>
        </p:nvSpPr>
        <p:spPr>
          <a:xfrm>
            <a:off x="380999" y="1719071"/>
            <a:ext cx="8407893" cy="4407408"/>
          </a:xfrm>
          <a:prstGeom prst="rect">
            <a:avLst/>
          </a:prstGeom>
          <a:noFill/>
          <a:ln>
            <a:noFill/>
          </a:ln>
        </p:spPr>
        <p:txBody>
          <a:bodyPr anchorCtr="0" anchor="t" bIns="91425" lIns="91425" spcFirstLastPara="1" rIns="91425" wrap="square" tIns="91425"/>
          <a:lstStyle>
            <a:lvl1pPr indent="-355600" lvl="0" marL="457200" marR="0" rtl="0" algn="l">
              <a:spcBef>
                <a:spcPts val="400"/>
              </a:spcBef>
              <a:spcAft>
                <a:spcPts val="0"/>
              </a:spcAft>
              <a:buClr>
                <a:schemeClr val="accent1"/>
              </a:buClr>
              <a:buSzPts val="2000"/>
              <a:buFont typeface="Noto Sans Symbols"/>
              <a:buChar char="◼"/>
              <a:defRPr b="0" i="0" sz="2000" u="none" cap="none" strike="noStrike">
                <a:solidFill>
                  <a:schemeClr val="dk1"/>
                </a:solidFill>
                <a:latin typeface="Source Sans Pro"/>
                <a:ea typeface="Source Sans Pro"/>
                <a:cs typeface="Source Sans Pro"/>
                <a:sym typeface="Source Sans Pro"/>
              </a:defRPr>
            </a:lvl1pPr>
            <a:lvl2pPr indent="-342900" lvl="1" marL="914400" marR="0" rtl="0" algn="l">
              <a:spcBef>
                <a:spcPts val="600"/>
              </a:spcBef>
              <a:spcAft>
                <a:spcPts val="0"/>
              </a:spcAft>
              <a:buClr>
                <a:schemeClr val="accent2"/>
              </a:buClr>
              <a:buSzPts val="1800"/>
              <a:buFont typeface="Noto Sans Symbols"/>
              <a:buChar char="▪"/>
              <a:defRPr b="0" i="0" sz="1800" u="none" cap="none" strike="noStrike">
                <a:solidFill>
                  <a:schemeClr val="dk1"/>
                </a:solidFill>
                <a:latin typeface="Source Sans Pro"/>
                <a:ea typeface="Source Sans Pro"/>
                <a:cs typeface="Source Sans Pro"/>
                <a:sym typeface="Source Sans Pro"/>
              </a:defRPr>
            </a:lvl2pPr>
            <a:lvl3pPr indent="-330200" lvl="2" marL="1371600" marR="0" rtl="0" algn="l">
              <a:spcBef>
                <a:spcPts val="600"/>
              </a:spcBef>
              <a:spcAft>
                <a:spcPts val="0"/>
              </a:spcAft>
              <a:buClr>
                <a:schemeClr val="accent3"/>
              </a:buClr>
              <a:buSzPts val="1600"/>
              <a:buFont typeface="Noto Sans Symbols"/>
              <a:buChar char="▪"/>
              <a:defRPr b="0" i="0" sz="1600" u="none" cap="none" strike="noStrike">
                <a:solidFill>
                  <a:schemeClr val="dk1"/>
                </a:solidFill>
                <a:latin typeface="Source Sans Pro"/>
                <a:ea typeface="Source Sans Pro"/>
                <a:cs typeface="Source Sans Pro"/>
                <a:sym typeface="Source Sans Pro"/>
              </a:defRPr>
            </a:lvl3pPr>
            <a:lvl4pPr indent="-317500" lvl="3" marL="1828800" marR="0" rtl="0" algn="l">
              <a:spcBef>
                <a:spcPts val="600"/>
              </a:spcBef>
              <a:spcAft>
                <a:spcPts val="0"/>
              </a:spcAft>
              <a:buClr>
                <a:schemeClr val="accent4"/>
              </a:buClr>
              <a:buSzPts val="1400"/>
              <a:buFont typeface="Noto Sans Symbols"/>
              <a:buChar char="▪"/>
              <a:defRPr b="0" i="0" sz="1400" u="none" cap="none" strike="noStrike">
                <a:solidFill>
                  <a:schemeClr val="dk1"/>
                </a:solidFill>
                <a:latin typeface="Source Sans Pro"/>
                <a:ea typeface="Source Sans Pro"/>
                <a:cs typeface="Source Sans Pro"/>
                <a:sym typeface="Source Sans Pro"/>
              </a:defRPr>
            </a:lvl4pPr>
            <a:lvl5pPr indent="-311150" lvl="4" marL="2286000" marR="0" rtl="0" algn="l">
              <a:spcBef>
                <a:spcPts val="600"/>
              </a:spcBef>
              <a:spcAft>
                <a:spcPts val="0"/>
              </a:spcAft>
              <a:buClr>
                <a:schemeClr val="accent6"/>
              </a:buClr>
              <a:buSzPts val="1300"/>
              <a:buFont typeface="Noto Sans Symbols"/>
              <a:buChar char="▪"/>
              <a:defRPr b="0" i="0" sz="1300" u="none" cap="none" strike="noStrike">
                <a:solidFill>
                  <a:schemeClr val="dk1"/>
                </a:solidFill>
                <a:latin typeface="Source Sans Pro"/>
                <a:ea typeface="Source Sans Pro"/>
                <a:cs typeface="Source Sans Pro"/>
                <a:sym typeface="Source Sans Pro"/>
              </a:defRPr>
            </a:lvl5pPr>
            <a:lvl6pPr indent="-304800" lvl="5" marL="2743200" marR="0" rtl="0" algn="l">
              <a:spcBef>
                <a:spcPts val="600"/>
              </a:spcBef>
              <a:spcAft>
                <a:spcPts val="0"/>
              </a:spcAft>
              <a:buClr>
                <a:schemeClr val="accent1"/>
              </a:buClr>
              <a:buSzPts val="1200"/>
              <a:buFont typeface="Noto Sans Symbols"/>
              <a:buChar char="▪"/>
              <a:defRPr b="0" i="0" sz="1200" u="none" cap="none" strike="noStrike">
                <a:solidFill>
                  <a:schemeClr val="dk2"/>
                </a:solidFill>
                <a:latin typeface="Source Sans Pro"/>
                <a:ea typeface="Source Sans Pro"/>
                <a:cs typeface="Source Sans Pro"/>
                <a:sym typeface="Source Sans Pro"/>
              </a:defRPr>
            </a:lvl6pPr>
            <a:lvl7pPr indent="-304800" lvl="6" marL="3200400" marR="0" rtl="0" algn="l">
              <a:spcBef>
                <a:spcPts val="240"/>
              </a:spcBef>
              <a:spcAft>
                <a:spcPts val="0"/>
              </a:spcAft>
              <a:buClr>
                <a:schemeClr val="accent2"/>
              </a:buClr>
              <a:buSzPts val="1200"/>
              <a:buFont typeface="Noto Sans Symbols"/>
              <a:buChar char="▪"/>
              <a:defRPr b="0" i="0" sz="1200" u="none" cap="none" strike="noStrike">
                <a:solidFill>
                  <a:schemeClr val="dk2"/>
                </a:solidFill>
                <a:latin typeface="Source Sans Pro"/>
                <a:ea typeface="Source Sans Pro"/>
                <a:cs typeface="Source Sans Pro"/>
                <a:sym typeface="Source Sans Pro"/>
              </a:defRPr>
            </a:lvl7pPr>
            <a:lvl8pPr indent="-304800" lvl="7" marL="3657600" marR="0" rtl="0" algn="l">
              <a:spcBef>
                <a:spcPts val="240"/>
              </a:spcBef>
              <a:spcAft>
                <a:spcPts val="0"/>
              </a:spcAft>
              <a:buClr>
                <a:schemeClr val="accent3"/>
              </a:buClr>
              <a:buSzPts val="1200"/>
              <a:buFont typeface="Noto Sans Symbols"/>
              <a:buChar char="▪"/>
              <a:defRPr b="0" i="0" sz="1200" u="none" cap="none" strike="noStrike">
                <a:solidFill>
                  <a:schemeClr val="dk2"/>
                </a:solidFill>
                <a:latin typeface="Source Sans Pro"/>
                <a:ea typeface="Source Sans Pro"/>
                <a:cs typeface="Source Sans Pro"/>
                <a:sym typeface="Source Sans Pro"/>
              </a:defRPr>
            </a:lvl8pPr>
            <a:lvl9pPr indent="-304800" lvl="8" marL="4114800" marR="0" rtl="0" algn="l">
              <a:spcBef>
                <a:spcPts val="240"/>
              </a:spcBef>
              <a:spcAft>
                <a:spcPts val="0"/>
              </a:spcAft>
              <a:buClr>
                <a:schemeClr val="accent5"/>
              </a:buClr>
              <a:buSzPts val="1200"/>
              <a:buFont typeface="Noto Sans Symbols"/>
              <a:buChar char="▪"/>
              <a:defRPr b="0" i="0" sz="1200" u="none" cap="none" strike="noStrike">
                <a:solidFill>
                  <a:schemeClr val="dk2"/>
                </a:solidFill>
                <a:latin typeface="Source Sans Pro"/>
                <a:ea typeface="Source Sans Pro"/>
                <a:cs typeface="Source Sans Pro"/>
                <a:sym typeface="Source Sans Pro"/>
              </a:defRPr>
            </a:lvl9pPr>
          </a:lstStyle>
          <a:p/>
        </p:txBody>
      </p:sp>
      <p:sp>
        <p:nvSpPr>
          <p:cNvPr id="27" name="Shape 27"/>
          <p:cNvSpPr txBox="1"/>
          <p:nvPr>
            <p:ph idx="10" type="dt"/>
          </p:nvPr>
        </p:nvSpPr>
        <p:spPr>
          <a:xfrm>
            <a:off x="370888" y="6617600"/>
            <a:ext cx="2133600" cy="27432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900" u="none" cap="none" strike="noStrike">
                <a:solidFill>
                  <a:schemeClr val="dk1"/>
                </a:solidFill>
                <a:latin typeface="Arial Narrow"/>
                <a:ea typeface="Arial Narrow"/>
                <a:cs typeface="Arial Narrow"/>
                <a:sym typeface="Arial Narrow"/>
              </a:defRPr>
            </a:lvl1pPr>
            <a:lvl2pPr lvl="1"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lvl="2"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lvl="3"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lvl="4"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lvl="5"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lvl="6"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lvl="7"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lvl="8"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28" name="Shape 28"/>
          <p:cNvSpPr txBox="1"/>
          <p:nvPr>
            <p:ph idx="11" type="ftr"/>
          </p:nvPr>
        </p:nvSpPr>
        <p:spPr>
          <a:xfrm>
            <a:off x="3048000" y="6617600"/>
            <a:ext cx="3352800" cy="27432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900" u="none" cap="none" strike="noStrike">
                <a:solidFill>
                  <a:schemeClr val="dk1"/>
                </a:solidFill>
                <a:latin typeface="Arial Narrow"/>
                <a:ea typeface="Arial Narrow"/>
                <a:cs typeface="Arial Narrow"/>
                <a:sym typeface="Arial Narrow"/>
              </a:defRPr>
            </a:lvl1pPr>
            <a:lvl2pPr lvl="1"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lvl="2"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lvl="3"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lvl="4"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lvl="5"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lvl="6"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lvl="7"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lvl="8"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29" name="Shape 29"/>
          <p:cNvSpPr txBox="1"/>
          <p:nvPr>
            <p:ph type="title"/>
          </p:nvPr>
        </p:nvSpPr>
        <p:spPr>
          <a:xfrm>
            <a:off x="381000" y="355847"/>
            <a:ext cx="8381260" cy="1054394"/>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Clr>
                <a:schemeClr val="lt1"/>
              </a:buClr>
              <a:buSzPts val="3200"/>
              <a:buFont typeface="Source Sans Pro"/>
              <a:buNone/>
              <a:defRPr b="0" i="0" sz="3200" u="none" cap="none" strike="noStrike">
                <a:solidFill>
                  <a:schemeClr val="lt1"/>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0" name="Shape 30"/>
          <p:cNvSpPr txBox="1"/>
          <p:nvPr/>
        </p:nvSpPr>
        <p:spPr>
          <a:xfrm>
            <a:off x="8234680" y="6631305"/>
            <a:ext cx="582966" cy="27432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0" i="0" lang="en-GB" sz="900" u="none" cap="none" strike="noStrike">
                <a:solidFill>
                  <a:schemeClr val="dk1"/>
                </a:solidFill>
                <a:latin typeface="Arial Narrow"/>
                <a:ea typeface="Arial Narrow"/>
                <a:cs typeface="Arial Narrow"/>
                <a:sym typeface="Arial Narrow"/>
              </a:rPr>
              <a:t>Slide </a:t>
            </a:r>
            <a:fld id="{00000000-1234-1234-1234-123412341234}" type="slidenum">
              <a:rPr b="0" i="0" lang="en-GB" sz="900" u="none" cap="none" strike="noStrike">
                <a:solidFill>
                  <a:schemeClr val="dk1"/>
                </a:solidFill>
                <a:latin typeface="Arial Narrow"/>
                <a:ea typeface="Arial Narrow"/>
                <a:cs typeface="Arial Narrow"/>
                <a:sym typeface="Arial Narrow"/>
              </a:rPr>
              <a:t>‹#›</a:t>
            </a:fld>
            <a:endParaRPr b="0" i="0" sz="900" u="none" cap="none" strike="noStrike">
              <a:solidFill>
                <a:schemeClr val="dk1"/>
              </a:solidFill>
              <a:latin typeface="Arial Narrow"/>
              <a:ea typeface="Arial Narrow"/>
              <a:cs typeface="Arial Narrow"/>
              <a:sym typeface="Arial Narrow"/>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medium)">
  <p:cSld name="Title and Content (medium)">
    <p:spTree>
      <p:nvGrpSpPr>
        <p:cNvPr id="31" name="Shape 31"/>
        <p:cNvGrpSpPr/>
        <p:nvPr/>
      </p:nvGrpSpPr>
      <p:grpSpPr>
        <a:xfrm>
          <a:off x="0" y="0"/>
          <a:ext cx="0" cy="0"/>
          <a:chOff x="0" y="0"/>
          <a:chExt cx="0" cy="0"/>
        </a:xfrm>
      </p:grpSpPr>
      <p:sp>
        <p:nvSpPr>
          <p:cNvPr id="32" name="Shape 32"/>
          <p:cNvSpPr txBox="1"/>
          <p:nvPr>
            <p:ph idx="1" type="body"/>
          </p:nvPr>
        </p:nvSpPr>
        <p:spPr>
          <a:xfrm>
            <a:off x="380999" y="1719071"/>
            <a:ext cx="8407893" cy="4407408"/>
          </a:xfrm>
          <a:prstGeom prst="rect">
            <a:avLst/>
          </a:prstGeom>
          <a:noFill/>
          <a:ln>
            <a:noFill/>
          </a:ln>
        </p:spPr>
        <p:txBody>
          <a:bodyPr anchorCtr="0" anchor="t" bIns="91425" lIns="91425" spcFirstLastPara="1" rIns="91425" wrap="square" tIns="91425"/>
          <a:lstStyle>
            <a:lvl1pPr indent="-381000" lvl="0" marL="457200" marR="0" rtl="0" algn="l">
              <a:spcBef>
                <a:spcPts val="480"/>
              </a:spcBef>
              <a:spcAft>
                <a:spcPts val="0"/>
              </a:spcAft>
              <a:buClr>
                <a:schemeClr val="accent1"/>
              </a:buClr>
              <a:buSzPts val="2400"/>
              <a:buFont typeface="Noto Sans Symbols"/>
              <a:buChar char="◼"/>
              <a:defRPr b="0" i="0" sz="2400" u="none" cap="none" strike="noStrike">
                <a:solidFill>
                  <a:schemeClr val="dk1"/>
                </a:solidFill>
                <a:latin typeface="Source Sans Pro"/>
                <a:ea typeface="Source Sans Pro"/>
                <a:cs typeface="Source Sans Pro"/>
                <a:sym typeface="Source Sans Pro"/>
              </a:defRPr>
            </a:lvl1pPr>
            <a:lvl2pPr indent="-355600" lvl="1" marL="914400" marR="0" rtl="0" algn="l">
              <a:spcBef>
                <a:spcPts val="600"/>
              </a:spcBef>
              <a:spcAft>
                <a:spcPts val="0"/>
              </a:spcAft>
              <a:buClr>
                <a:schemeClr val="accent2"/>
              </a:buClr>
              <a:buSzPts val="2000"/>
              <a:buFont typeface="Noto Sans Symbols"/>
              <a:buChar char="▪"/>
              <a:defRPr b="0" i="0" sz="2000" u="none" cap="none" strike="noStrike">
                <a:solidFill>
                  <a:schemeClr val="dk1"/>
                </a:solidFill>
                <a:latin typeface="Source Sans Pro"/>
                <a:ea typeface="Source Sans Pro"/>
                <a:cs typeface="Source Sans Pro"/>
                <a:sym typeface="Source Sans Pro"/>
              </a:defRPr>
            </a:lvl2pPr>
            <a:lvl3pPr indent="-342900" lvl="2" marL="1371600" marR="0" rtl="0" algn="l">
              <a:spcBef>
                <a:spcPts val="600"/>
              </a:spcBef>
              <a:spcAft>
                <a:spcPts val="0"/>
              </a:spcAft>
              <a:buClr>
                <a:schemeClr val="accent3"/>
              </a:buClr>
              <a:buSzPts val="1800"/>
              <a:buFont typeface="Noto Sans Symbols"/>
              <a:buChar char="▪"/>
              <a:defRPr b="0" i="0" sz="1800" u="none" cap="none" strike="noStrike">
                <a:solidFill>
                  <a:schemeClr val="dk1"/>
                </a:solidFill>
                <a:latin typeface="Source Sans Pro"/>
                <a:ea typeface="Source Sans Pro"/>
                <a:cs typeface="Source Sans Pro"/>
                <a:sym typeface="Source Sans Pro"/>
              </a:defRPr>
            </a:lvl3pPr>
            <a:lvl4pPr indent="-330200" lvl="3" marL="1828800" marR="0" rtl="0" algn="l">
              <a:spcBef>
                <a:spcPts val="600"/>
              </a:spcBef>
              <a:spcAft>
                <a:spcPts val="0"/>
              </a:spcAft>
              <a:buClr>
                <a:schemeClr val="accent4"/>
              </a:buClr>
              <a:buSzPts val="1600"/>
              <a:buFont typeface="Noto Sans Symbols"/>
              <a:buChar char="▪"/>
              <a:defRPr b="0" i="0" sz="1600" u="none" cap="none" strike="noStrike">
                <a:solidFill>
                  <a:schemeClr val="dk1"/>
                </a:solidFill>
                <a:latin typeface="Source Sans Pro"/>
                <a:ea typeface="Source Sans Pro"/>
                <a:cs typeface="Source Sans Pro"/>
                <a:sym typeface="Source Sans Pro"/>
              </a:defRPr>
            </a:lvl4pPr>
            <a:lvl5pPr indent="-317500" lvl="4" marL="2286000" marR="0" rtl="0" algn="l">
              <a:spcBef>
                <a:spcPts val="600"/>
              </a:spcBef>
              <a:spcAft>
                <a:spcPts val="0"/>
              </a:spcAft>
              <a:buClr>
                <a:schemeClr val="accent6"/>
              </a:buClr>
              <a:buSzPts val="1400"/>
              <a:buFont typeface="Noto Sans Symbols"/>
              <a:buChar char="▪"/>
              <a:defRPr b="0" i="0" sz="1400" u="none" cap="none" strike="noStrike">
                <a:solidFill>
                  <a:schemeClr val="dk1"/>
                </a:solidFill>
                <a:latin typeface="Source Sans Pro"/>
                <a:ea typeface="Source Sans Pro"/>
                <a:cs typeface="Source Sans Pro"/>
                <a:sym typeface="Source Sans Pro"/>
              </a:defRPr>
            </a:lvl5pPr>
            <a:lvl6pPr indent="-304800" lvl="5" marL="2743200" marR="0" rtl="0" algn="l">
              <a:spcBef>
                <a:spcPts val="600"/>
              </a:spcBef>
              <a:spcAft>
                <a:spcPts val="0"/>
              </a:spcAft>
              <a:buClr>
                <a:schemeClr val="accent1"/>
              </a:buClr>
              <a:buSzPts val="1200"/>
              <a:buFont typeface="Noto Sans Symbols"/>
              <a:buChar char="▪"/>
              <a:defRPr b="0" i="0" sz="1200" u="none" cap="none" strike="noStrike">
                <a:solidFill>
                  <a:schemeClr val="dk2"/>
                </a:solidFill>
                <a:latin typeface="Source Sans Pro"/>
                <a:ea typeface="Source Sans Pro"/>
                <a:cs typeface="Source Sans Pro"/>
                <a:sym typeface="Source Sans Pro"/>
              </a:defRPr>
            </a:lvl6pPr>
            <a:lvl7pPr indent="-304800" lvl="6" marL="3200400" marR="0" rtl="0" algn="l">
              <a:spcBef>
                <a:spcPts val="240"/>
              </a:spcBef>
              <a:spcAft>
                <a:spcPts val="0"/>
              </a:spcAft>
              <a:buClr>
                <a:schemeClr val="accent2"/>
              </a:buClr>
              <a:buSzPts val="1200"/>
              <a:buFont typeface="Noto Sans Symbols"/>
              <a:buChar char="▪"/>
              <a:defRPr b="0" i="0" sz="1200" u="none" cap="none" strike="noStrike">
                <a:solidFill>
                  <a:schemeClr val="dk2"/>
                </a:solidFill>
                <a:latin typeface="Source Sans Pro"/>
                <a:ea typeface="Source Sans Pro"/>
                <a:cs typeface="Source Sans Pro"/>
                <a:sym typeface="Source Sans Pro"/>
              </a:defRPr>
            </a:lvl7pPr>
            <a:lvl8pPr indent="-304800" lvl="7" marL="3657600" marR="0" rtl="0" algn="l">
              <a:spcBef>
                <a:spcPts val="240"/>
              </a:spcBef>
              <a:spcAft>
                <a:spcPts val="0"/>
              </a:spcAft>
              <a:buClr>
                <a:schemeClr val="accent3"/>
              </a:buClr>
              <a:buSzPts val="1200"/>
              <a:buFont typeface="Noto Sans Symbols"/>
              <a:buChar char="▪"/>
              <a:defRPr b="0" i="0" sz="1200" u="none" cap="none" strike="noStrike">
                <a:solidFill>
                  <a:schemeClr val="dk2"/>
                </a:solidFill>
                <a:latin typeface="Source Sans Pro"/>
                <a:ea typeface="Source Sans Pro"/>
                <a:cs typeface="Source Sans Pro"/>
                <a:sym typeface="Source Sans Pro"/>
              </a:defRPr>
            </a:lvl8pPr>
            <a:lvl9pPr indent="-304800" lvl="8" marL="4114800" marR="0" rtl="0" algn="l">
              <a:spcBef>
                <a:spcPts val="240"/>
              </a:spcBef>
              <a:spcAft>
                <a:spcPts val="0"/>
              </a:spcAft>
              <a:buClr>
                <a:schemeClr val="accent5"/>
              </a:buClr>
              <a:buSzPts val="1200"/>
              <a:buFont typeface="Noto Sans Symbols"/>
              <a:buChar char="▪"/>
              <a:defRPr b="0" i="0" sz="1200" u="none" cap="none" strike="noStrike">
                <a:solidFill>
                  <a:schemeClr val="dk2"/>
                </a:solidFill>
                <a:latin typeface="Source Sans Pro"/>
                <a:ea typeface="Source Sans Pro"/>
                <a:cs typeface="Source Sans Pro"/>
                <a:sym typeface="Source Sans Pro"/>
              </a:defRPr>
            </a:lvl9pPr>
          </a:lstStyle>
          <a:p/>
        </p:txBody>
      </p:sp>
      <p:sp>
        <p:nvSpPr>
          <p:cNvPr id="33" name="Shape 33"/>
          <p:cNvSpPr txBox="1"/>
          <p:nvPr>
            <p:ph idx="10" type="dt"/>
          </p:nvPr>
        </p:nvSpPr>
        <p:spPr>
          <a:xfrm>
            <a:off x="370888" y="6617600"/>
            <a:ext cx="2133600" cy="27432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900" u="none" cap="none" strike="noStrike">
                <a:solidFill>
                  <a:schemeClr val="dk1"/>
                </a:solidFill>
                <a:latin typeface="Arial Narrow"/>
                <a:ea typeface="Arial Narrow"/>
                <a:cs typeface="Arial Narrow"/>
                <a:sym typeface="Arial Narrow"/>
              </a:defRPr>
            </a:lvl1pPr>
            <a:lvl2pPr lvl="1"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lvl="2"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lvl="3"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lvl="4"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lvl="5"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lvl="6"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lvl="7"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lvl="8"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34" name="Shape 34"/>
          <p:cNvSpPr txBox="1"/>
          <p:nvPr>
            <p:ph idx="11" type="ftr"/>
          </p:nvPr>
        </p:nvSpPr>
        <p:spPr>
          <a:xfrm>
            <a:off x="3048000" y="6617600"/>
            <a:ext cx="3352800" cy="27432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900" u="none" cap="none" strike="noStrike">
                <a:solidFill>
                  <a:schemeClr val="dk1"/>
                </a:solidFill>
                <a:latin typeface="Arial Narrow"/>
                <a:ea typeface="Arial Narrow"/>
                <a:cs typeface="Arial Narrow"/>
                <a:sym typeface="Arial Narrow"/>
              </a:defRPr>
            </a:lvl1pPr>
            <a:lvl2pPr lvl="1"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lvl="2"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lvl="3"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lvl="4"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lvl="5"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lvl="6"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lvl="7"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lvl="8"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35" name="Shape 35"/>
          <p:cNvSpPr txBox="1"/>
          <p:nvPr>
            <p:ph type="title"/>
          </p:nvPr>
        </p:nvSpPr>
        <p:spPr>
          <a:xfrm>
            <a:off x="381000" y="355847"/>
            <a:ext cx="8381260" cy="1054394"/>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Clr>
                <a:schemeClr val="lt1"/>
              </a:buClr>
              <a:buSzPts val="3200"/>
              <a:buFont typeface="Source Sans Pro"/>
              <a:buNone/>
              <a:defRPr b="0" i="0" sz="3200" u="none" cap="none" strike="noStrike">
                <a:solidFill>
                  <a:schemeClr val="lt1"/>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6" name="Shape 36"/>
          <p:cNvSpPr txBox="1"/>
          <p:nvPr/>
        </p:nvSpPr>
        <p:spPr>
          <a:xfrm>
            <a:off x="8234680" y="6631305"/>
            <a:ext cx="582966" cy="27432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0" i="0" lang="en-GB" sz="900" u="none" cap="none" strike="noStrike">
                <a:solidFill>
                  <a:schemeClr val="dk1"/>
                </a:solidFill>
                <a:latin typeface="Arial Narrow"/>
                <a:ea typeface="Arial Narrow"/>
                <a:cs typeface="Arial Narrow"/>
                <a:sym typeface="Arial Narrow"/>
              </a:rPr>
              <a:t>Slide </a:t>
            </a:r>
            <a:fld id="{00000000-1234-1234-1234-123412341234}" type="slidenum">
              <a:rPr b="0" i="0" lang="en-GB" sz="900" u="none" cap="none" strike="noStrike">
                <a:solidFill>
                  <a:schemeClr val="dk1"/>
                </a:solidFill>
                <a:latin typeface="Arial Narrow"/>
                <a:ea typeface="Arial Narrow"/>
                <a:cs typeface="Arial Narrow"/>
                <a:sym typeface="Arial Narrow"/>
              </a:rPr>
              <a:t>‹#›</a:t>
            </a:fld>
            <a:endParaRPr b="0" i="0" sz="900" u="none" cap="none" strike="noStrike">
              <a:solidFill>
                <a:schemeClr val="dk1"/>
              </a:solidFill>
              <a:latin typeface="Arial Narrow"/>
              <a:ea typeface="Arial Narrow"/>
              <a:cs typeface="Arial Narrow"/>
              <a:sym typeface="Arial Narrow"/>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large)">
  <p:cSld name="Title and Content (large)">
    <p:spTree>
      <p:nvGrpSpPr>
        <p:cNvPr id="37" name="Shape 37"/>
        <p:cNvGrpSpPr/>
        <p:nvPr/>
      </p:nvGrpSpPr>
      <p:grpSpPr>
        <a:xfrm>
          <a:off x="0" y="0"/>
          <a:ext cx="0" cy="0"/>
          <a:chOff x="0" y="0"/>
          <a:chExt cx="0" cy="0"/>
        </a:xfrm>
      </p:grpSpPr>
      <p:sp>
        <p:nvSpPr>
          <p:cNvPr id="38" name="Shape 38"/>
          <p:cNvSpPr txBox="1"/>
          <p:nvPr>
            <p:ph idx="1" type="body"/>
          </p:nvPr>
        </p:nvSpPr>
        <p:spPr>
          <a:xfrm>
            <a:off x="380999" y="1719071"/>
            <a:ext cx="8407893" cy="4407408"/>
          </a:xfrm>
          <a:prstGeom prst="rect">
            <a:avLst/>
          </a:prstGeom>
          <a:noFill/>
          <a:ln>
            <a:noFill/>
          </a:ln>
        </p:spPr>
        <p:txBody>
          <a:bodyPr anchorCtr="0" anchor="t" bIns="91425" lIns="91425" spcFirstLastPara="1" rIns="91425" wrap="square" tIns="91425"/>
          <a:lstStyle>
            <a:lvl1pPr indent="-406400" lvl="0" marL="457200" marR="0" rtl="0" algn="l">
              <a:spcBef>
                <a:spcPts val="560"/>
              </a:spcBef>
              <a:spcAft>
                <a:spcPts val="0"/>
              </a:spcAft>
              <a:buClr>
                <a:schemeClr val="accent1"/>
              </a:buClr>
              <a:buSzPts val="2800"/>
              <a:buFont typeface="Noto Sans Symbols"/>
              <a:buChar char="◼"/>
              <a:defRPr b="0" i="0" sz="2800" u="none" cap="none" strike="noStrike">
                <a:solidFill>
                  <a:schemeClr val="dk1"/>
                </a:solidFill>
                <a:latin typeface="Source Sans Pro"/>
                <a:ea typeface="Source Sans Pro"/>
                <a:cs typeface="Source Sans Pro"/>
                <a:sym typeface="Source Sans Pro"/>
              </a:defRPr>
            </a:lvl1pPr>
            <a:lvl2pPr indent="-381000" lvl="1" marL="914400" marR="0" rtl="0" algn="l">
              <a:spcBef>
                <a:spcPts val="600"/>
              </a:spcBef>
              <a:spcAft>
                <a:spcPts val="0"/>
              </a:spcAft>
              <a:buClr>
                <a:schemeClr val="accent2"/>
              </a:buClr>
              <a:buSzPts val="2400"/>
              <a:buFont typeface="Noto Sans Symbols"/>
              <a:buChar char="▪"/>
              <a:defRPr b="0" i="0" sz="2400" u="none" cap="none" strike="noStrike">
                <a:solidFill>
                  <a:schemeClr val="dk1"/>
                </a:solidFill>
                <a:latin typeface="Source Sans Pro"/>
                <a:ea typeface="Source Sans Pro"/>
                <a:cs typeface="Source Sans Pro"/>
                <a:sym typeface="Source Sans Pro"/>
              </a:defRPr>
            </a:lvl2pPr>
            <a:lvl3pPr indent="-355600" lvl="2" marL="1371600" marR="0" rtl="0" algn="l">
              <a:spcBef>
                <a:spcPts val="600"/>
              </a:spcBef>
              <a:spcAft>
                <a:spcPts val="0"/>
              </a:spcAft>
              <a:buClr>
                <a:schemeClr val="accent3"/>
              </a:buClr>
              <a:buSzPts val="2000"/>
              <a:buFont typeface="Noto Sans Symbols"/>
              <a:buChar char="▪"/>
              <a:defRPr b="0" i="0" sz="2000" u="none" cap="none" strike="noStrike">
                <a:solidFill>
                  <a:schemeClr val="dk1"/>
                </a:solidFill>
                <a:latin typeface="Source Sans Pro"/>
                <a:ea typeface="Source Sans Pro"/>
                <a:cs typeface="Source Sans Pro"/>
                <a:sym typeface="Source Sans Pro"/>
              </a:defRPr>
            </a:lvl3pPr>
            <a:lvl4pPr indent="-342900" lvl="3" marL="1828800" marR="0" rtl="0" algn="l">
              <a:spcBef>
                <a:spcPts val="600"/>
              </a:spcBef>
              <a:spcAft>
                <a:spcPts val="0"/>
              </a:spcAft>
              <a:buClr>
                <a:schemeClr val="accent4"/>
              </a:buClr>
              <a:buSzPts val="1800"/>
              <a:buFont typeface="Noto Sans Symbols"/>
              <a:buChar char="▪"/>
              <a:defRPr b="0" i="0" sz="1800" u="none" cap="none" strike="noStrike">
                <a:solidFill>
                  <a:schemeClr val="dk1"/>
                </a:solidFill>
                <a:latin typeface="Source Sans Pro"/>
                <a:ea typeface="Source Sans Pro"/>
                <a:cs typeface="Source Sans Pro"/>
                <a:sym typeface="Source Sans Pro"/>
              </a:defRPr>
            </a:lvl4pPr>
            <a:lvl5pPr indent="-330200" lvl="4" marL="2286000" marR="0" rtl="0" algn="l">
              <a:spcBef>
                <a:spcPts val="600"/>
              </a:spcBef>
              <a:spcAft>
                <a:spcPts val="0"/>
              </a:spcAft>
              <a:buClr>
                <a:schemeClr val="accent6"/>
              </a:buClr>
              <a:buSzPts val="1600"/>
              <a:buFont typeface="Noto Sans Symbols"/>
              <a:buChar char="▪"/>
              <a:defRPr b="0" i="0" sz="1600" u="none" cap="none" strike="noStrike">
                <a:solidFill>
                  <a:schemeClr val="dk1"/>
                </a:solidFill>
                <a:latin typeface="Source Sans Pro"/>
                <a:ea typeface="Source Sans Pro"/>
                <a:cs typeface="Source Sans Pro"/>
                <a:sym typeface="Source Sans Pro"/>
              </a:defRPr>
            </a:lvl5pPr>
            <a:lvl6pPr indent="-304800" lvl="5" marL="2743200" marR="0" rtl="0" algn="l">
              <a:spcBef>
                <a:spcPts val="600"/>
              </a:spcBef>
              <a:spcAft>
                <a:spcPts val="0"/>
              </a:spcAft>
              <a:buClr>
                <a:schemeClr val="accent1"/>
              </a:buClr>
              <a:buSzPts val="1200"/>
              <a:buFont typeface="Noto Sans Symbols"/>
              <a:buChar char="▪"/>
              <a:defRPr b="0" i="0" sz="1200" u="none" cap="none" strike="noStrike">
                <a:solidFill>
                  <a:schemeClr val="dk2"/>
                </a:solidFill>
                <a:latin typeface="Source Sans Pro"/>
                <a:ea typeface="Source Sans Pro"/>
                <a:cs typeface="Source Sans Pro"/>
                <a:sym typeface="Source Sans Pro"/>
              </a:defRPr>
            </a:lvl6pPr>
            <a:lvl7pPr indent="-304800" lvl="6" marL="3200400" marR="0" rtl="0" algn="l">
              <a:spcBef>
                <a:spcPts val="240"/>
              </a:spcBef>
              <a:spcAft>
                <a:spcPts val="0"/>
              </a:spcAft>
              <a:buClr>
                <a:schemeClr val="accent2"/>
              </a:buClr>
              <a:buSzPts val="1200"/>
              <a:buFont typeface="Noto Sans Symbols"/>
              <a:buChar char="▪"/>
              <a:defRPr b="0" i="0" sz="1200" u="none" cap="none" strike="noStrike">
                <a:solidFill>
                  <a:schemeClr val="dk2"/>
                </a:solidFill>
                <a:latin typeface="Source Sans Pro"/>
                <a:ea typeface="Source Sans Pro"/>
                <a:cs typeface="Source Sans Pro"/>
                <a:sym typeface="Source Sans Pro"/>
              </a:defRPr>
            </a:lvl7pPr>
            <a:lvl8pPr indent="-304800" lvl="7" marL="3657600" marR="0" rtl="0" algn="l">
              <a:spcBef>
                <a:spcPts val="240"/>
              </a:spcBef>
              <a:spcAft>
                <a:spcPts val="0"/>
              </a:spcAft>
              <a:buClr>
                <a:schemeClr val="accent3"/>
              </a:buClr>
              <a:buSzPts val="1200"/>
              <a:buFont typeface="Noto Sans Symbols"/>
              <a:buChar char="▪"/>
              <a:defRPr b="0" i="0" sz="1200" u="none" cap="none" strike="noStrike">
                <a:solidFill>
                  <a:schemeClr val="dk2"/>
                </a:solidFill>
                <a:latin typeface="Source Sans Pro"/>
                <a:ea typeface="Source Sans Pro"/>
                <a:cs typeface="Source Sans Pro"/>
                <a:sym typeface="Source Sans Pro"/>
              </a:defRPr>
            </a:lvl8pPr>
            <a:lvl9pPr indent="-304800" lvl="8" marL="4114800" marR="0" rtl="0" algn="l">
              <a:spcBef>
                <a:spcPts val="240"/>
              </a:spcBef>
              <a:spcAft>
                <a:spcPts val="0"/>
              </a:spcAft>
              <a:buClr>
                <a:schemeClr val="accent5"/>
              </a:buClr>
              <a:buSzPts val="1200"/>
              <a:buFont typeface="Noto Sans Symbols"/>
              <a:buChar char="▪"/>
              <a:defRPr b="0" i="0" sz="1200" u="none" cap="none" strike="noStrike">
                <a:solidFill>
                  <a:schemeClr val="dk2"/>
                </a:solidFill>
                <a:latin typeface="Source Sans Pro"/>
                <a:ea typeface="Source Sans Pro"/>
                <a:cs typeface="Source Sans Pro"/>
                <a:sym typeface="Source Sans Pro"/>
              </a:defRPr>
            </a:lvl9pPr>
          </a:lstStyle>
          <a:p/>
        </p:txBody>
      </p:sp>
      <p:sp>
        <p:nvSpPr>
          <p:cNvPr id="39" name="Shape 39"/>
          <p:cNvSpPr txBox="1"/>
          <p:nvPr>
            <p:ph idx="10" type="dt"/>
          </p:nvPr>
        </p:nvSpPr>
        <p:spPr>
          <a:xfrm>
            <a:off x="370888" y="6617600"/>
            <a:ext cx="2133600" cy="27432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900" u="none" cap="none" strike="noStrike">
                <a:solidFill>
                  <a:schemeClr val="dk1"/>
                </a:solidFill>
                <a:latin typeface="Arial Narrow"/>
                <a:ea typeface="Arial Narrow"/>
                <a:cs typeface="Arial Narrow"/>
                <a:sym typeface="Arial Narrow"/>
              </a:defRPr>
            </a:lvl1pPr>
            <a:lvl2pPr lvl="1"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lvl="2"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lvl="3"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lvl="4"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lvl="5"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lvl="6"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lvl="7"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lvl="8"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40" name="Shape 40"/>
          <p:cNvSpPr txBox="1"/>
          <p:nvPr>
            <p:ph idx="11" type="ftr"/>
          </p:nvPr>
        </p:nvSpPr>
        <p:spPr>
          <a:xfrm>
            <a:off x="3048000" y="6617600"/>
            <a:ext cx="3352800" cy="27432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900" u="none" cap="none" strike="noStrike">
                <a:solidFill>
                  <a:schemeClr val="dk1"/>
                </a:solidFill>
                <a:latin typeface="Arial Narrow"/>
                <a:ea typeface="Arial Narrow"/>
                <a:cs typeface="Arial Narrow"/>
                <a:sym typeface="Arial Narrow"/>
              </a:defRPr>
            </a:lvl1pPr>
            <a:lvl2pPr lvl="1"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lvl="2"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lvl="3"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lvl="4"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lvl="5"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lvl="6"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lvl="7"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lvl="8"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41" name="Shape 41"/>
          <p:cNvSpPr txBox="1"/>
          <p:nvPr>
            <p:ph type="title"/>
          </p:nvPr>
        </p:nvSpPr>
        <p:spPr>
          <a:xfrm>
            <a:off x="381000" y="355847"/>
            <a:ext cx="8381260" cy="1054394"/>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Clr>
                <a:schemeClr val="lt1"/>
              </a:buClr>
              <a:buSzPts val="3200"/>
              <a:buFont typeface="Source Sans Pro"/>
              <a:buNone/>
              <a:defRPr b="0" i="0" sz="3200" u="none" cap="none" strike="noStrike">
                <a:solidFill>
                  <a:schemeClr val="lt1"/>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2" name="Shape 42"/>
          <p:cNvSpPr txBox="1"/>
          <p:nvPr/>
        </p:nvSpPr>
        <p:spPr>
          <a:xfrm>
            <a:off x="8234680" y="6631305"/>
            <a:ext cx="582966" cy="27432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0" i="0" lang="en-GB" sz="900" u="none" cap="none" strike="noStrike">
                <a:solidFill>
                  <a:schemeClr val="dk1"/>
                </a:solidFill>
                <a:latin typeface="Arial Narrow"/>
                <a:ea typeface="Arial Narrow"/>
                <a:cs typeface="Arial Narrow"/>
                <a:sym typeface="Arial Narrow"/>
              </a:rPr>
              <a:t>Slide </a:t>
            </a:r>
            <a:fld id="{00000000-1234-1234-1234-123412341234}" type="slidenum">
              <a:rPr b="0" i="0" lang="en-GB" sz="900" u="none" cap="none" strike="noStrike">
                <a:solidFill>
                  <a:schemeClr val="dk1"/>
                </a:solidFill>
                <a:latin typeface="Arial Narrow"/>
                <a:ea typeface="Arial Narrow"/>
                <a:cs typeface="Arial Narrow"/>
                <a:sym typeface="Arial Narrow"/>
              </a:rPr>
              <a:t>‹#›</a:t>
            </a:fld>
            <a:endParaRPr b="0" i="0" sz="900" u="none" cap="none" strike="noStrike">
              <a:solidFill>
                <a:schemeClr val="dk1"/>
              </a:solidFill>
              <a:latin typeface="Arial Narrow"/>
              <a:ea typeface="Arial Narrow"/>
              <a:cs typeface="Arial Narrow"/>
              <a:sym typeface="Arial Narrow"/>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small)" type="twoObj">
  <p:cSld name="TWO_OBJECTS">
    <p:spTree>
      <p:nvGrpSpPr>
        <p:cNvPr id="43" name="Shape 43"/>
        <p:cNvGrpSpPr/>
        <p:nvPr/>
      </p:nvGrpSpPr>
      <p:grpSpPr>
        <a:xfrm>
          <a:off x="0" y="0"/>
          <a:ext cx="0" cy="0"/>
          <a:chOff x="0" y="0"/>
          <a:chExt cx="0" cy="0"/>
        </a:xfrm>
      </p:grpSpPr>
      <p:sp>
        <p:nvSpPr>
          <p:cNvPr id="44" name="Shape 44"/>
          <p:cNvSpPr txBox="1"/>
          <p:nvPr>
            <p:ph idx="1" type="body"/>
          </p:nvPr>
        </p:nvSpPr>
        <p:spPr>
          <a:xfrm>
            <a:off x="273132" y="1719071"/>
            <a:ext cx="4222668" cy="4912233"/>
          </a:xfrm>
          <a:prstGeom prst="rect">
            <a:avLst/>
          </a:prstGeom>
          <a:noFill/>
          <a:ln>
            <a:noFill/>
          </a:ln>
        </p:spPr>
        <p:txBody>
          <a:bodyPr anchorCtr="0" anchor="t" bIns="91425" lIns="91425" spcFirstLastPara="1" rIns="91425" wrap="square" tIns="91425"/>
          <a:lstStyle>
            <a:lvl1pPr indent="-355600" lvl="0" marL="457200" marR="0" rtl="0" algn="l">
              <a:spcBef>
                <a:spcPts val="400"/>
              </a:spcBef>
              <a:spcAft>
                <a:spcPts val="0"/>
              </a:spcAft>
              <a:buClr>
                <a:schemeClr val="accent1"/>
              </a:buClr>
              <a:buSzPts val="2000"/>
              <a:buFont typeface="Noto Sans Symbols"/>
              <a:buChar char="◼"/>
              <a:defRPr b="0" i="0" sz="2000" u="none" cap="none" strike="noStrike">
                <a:solidFill>
                  <a:schemeClr val="dk1"/>
                </a:solidFill>
                <a:latin typeface="Source Sans Pro"/>
                <a:ea typeface="Source Sans Pro"/>
                <a:cs typeface="Source Sans Pro"/>
                <a:sym typeface="Source Sans Pro"/>
              </a:defRPr>
            </a:lvl1pPr>
            <a:lvl2pPr indent="-342900" lvl="1" marL="914400" marR="0" rtl="0" algn="l">
              <a:spcBef>
                <a:spcPts val="360"/>
              </a:spcBef>
              <a:spcAft>
                <a:spcPts val="0"/>
              </a:spcAft>
              <a:buClr>
                <a:schemeClr val="accent2"/>
              </a:buClr>
              <a:buSzPts val="1800"/>
              <a:buFont typeface="Noto Sans Symbols"/>
              <a:buChar char="▪"/>
              <a:defRPr b="0" i="0" sz="1800" u="none" cap="none" strike="noStrike">
                <a:solidFill>
                  <a:schemeClr val="dk1"/>
                </a:solidFill>
                <a:latin typeface="Source Sans Pro"/>
                <a:ea typeface="Source Sans Pro"/>
                <a:cs typeface="Source Sans Pro"/>
                <a:sym typeface="Source Sans Pro"/>
              </a:defRPr>
            </a:lvl2pPr>
            <a:lvl3pPr indent="-330200" lvl="2" marL="1371600" marR="0" rtl="0" algn="l">
              <a:spcBef>
                <a:spcPts val="320"/>
              </a:spcBef>
              <a:spcAft>
                <a:spcPts val="0"/>
              </a:spcAft>
              <a:buClr>
                <a:schemeClr val="accent3"/>
              </a:buClr>
              <a:buSzPts val="1600"/>
              <a:buFont typeface="Noto Sans Symbols"/>
              <a:buChar char="▪"/>
              <a:defRPr b="0" i="0" sz="1600" u="none" cap="none" strike="noStrike">
                <a:solidFill>
                  <a:schemeClr val="dk1"/>
                </a:solidFill>
                <a:latin typeface="Source Sans Pro"/>
                <a:ea typeface="Source Sans Pro"/>
                <a:cs typeface="Source Sans Pro"/>
                <a:sym typeface="Source Sans Pro"/>
              </a:defRPr>
            </a:lvl3pPr>
            <a:lvl4pPr indent="-317500" lvl="3" marL="1828800" marR="0" rtl="0" algn="l">
              <a:spcBef>
                <a:spcPts val="280"/>
              </a:spcBef>
              <a:spcAft>
                <a:spcPts val="0"/>
              </a:spcAft>
              <a:buClr>
                <a:schemeClr val="accent4"/>
              </a:buClr>
              <a:buSzPts val="1400"/>
              <a:buFont typeface="Noto Sans Symbols"/>
              <a:buChar char="▪"/>
              <a:defRPr b="0" i="0" sz="1400" u="none" cap="none" strike="noStrike">
                <a:solidFill>
                  <a:schemeClr val="dk1"/>
                </a:solidFill>
                <a:latin typeface="Source Sans Pro"/>
                <a:ea typeface="Source Sans Pro"/>
                <a:cs typeface="Source Sans Pro"/>
                <a:sym typeface="Source Sans Pro"/>
              </a:defRPr>
            </a:lvl4pPr>
            <a:lvl5pPr indent="-317500" lvl="4" marL="2286000" marR="0" rtl="0" algn="l">
              <a:spcBef>
                <a:spcPts val="280"/>
              </a:spcBef>
              <a:spcAft>
                <a:spcPts val="0"/>
              </a:spcAft>
              <a:buClr>
                <a:schemeClr val="accent6"/>
              </a:buClr>
              <a:buSzPts val="1400"/>
              <a:buFont typeface="Noto Sans Symbols"/>
              <a:buChar char="▪"/>
              <a:defRPr b="0" i="0" sz="1400" u="none" cap="none" strike="noStrike">
                <a:solidFill>
                  <a:schemeClr val="dk1"/>
                </a:solidFill>
                <a:latin typeface="Source Sans Pro"/>
                <a:ea typeface="Source Sans Pro"/>
                <a:cs typeface="Source Sans Pro"/>
                <a:sym typeface="Source Sans Pro"/>
              </a:defRPr>
            </a:lvl5pPr>
            <a:lvl6pPr indent="-342900" lvl="5" marL="2743200" marR="0" rtl="0" algn="l">
              <a:spcBef>
                <a:spcPts val="360"/>
              </a:spcBef>
              <a:spcAft>
                <a:spcPts val="0"/>
              </a:spcAft>
              <a:buClr>
                <a:schemeClr val="accent1"/>
              </a:buClr>
              <a:buSzPts val="1800"/>
              <a:buFont typeface="Noto Sans Symbols"/>
              <a:buChar char="▪"/>
              <a:defRPr b="0" i="0" sz="1800" u="none" cap="none" strike="noStrike">
                <a:solidFill>
                  <a:schemeClr val="dk2"/>
                </a:solidFill>
                <a:latin typeface="Source Sans Pro"/>
                <a:ea typeface="Source Sans Pro"/>
                <a:cs typeface="Source Sans Pro"/>
                <a:sym typeface="Source Sans Pro"/>
              </a:defRPr>
            </a:lvl6pPr>
            <a:lvl7pPr indent="-342900" lvl="6" marL="3200400" marR="0" rtl="0" algn="l">
              <a:spcBef>
                <a:spcPts val="360"/>
              </a:spcBef>
              <a:spcAft>
                <a:spcPts val="0"/>
              </a:spcAft>
              <a:buClr>
                <a:schemeClr val="accent2"/>
              </a:buClr>
              <a:buSzPts val="1800"/>
              <a:buFont typeface="Noto Sans Symbols"/>
              <a:buChar char="▪"/>
              <a:defRPr b="0" i="0" sz="1800" u="none" cap="none" strike="noStrike">
                <a:solidFill>
                  <a:schemeClr val="dk2"/>
                </a:solidFill>
                <a:latin typeface="Source Sans Pro"/>
                <a:ea typeface="Source Sans Pro"/>
                <a:cs typeface="Source Sans Pro"/>
                <a:sym typeface="Source Sans Pro"/>
              </a:defRPr>
            </a:lvl7pPr>
            <a:lvl8pPr indent="-342900" lvl="7" marL="3657600" marR="0" rtl="0" algn="l">
              <a:spcBef>
                <a:spcPts val="360"/>
              </a:spcBef>
              <a:spcAft>
                <a:spcPts val="0"/>
              </a:spcAft>
              <a:buClr>
                <a:schemeClr val="accent3"/>
              </a:buClr>
              <a:buSzPts val="1800"/>
              <a:buFont typeface="Noto Sans Symbols"/>
              <a:buChar char="▪"/>
              <a:defRPr b="0" i="0" sz="1800" u="none" cap="none" strike="noStrike">
                <a:solidFill>
                  <a:schemeClr val="dk2"/>
                </a:solidFill>
                <a:latin typeface="Source Sans Pro"/>
                <a:ea typeface="Source Sans Pro"/>
                <a:cs typeface="Source Sans Pro"/>
                <a:sym typeface="Source Sans Pro"/>
              </a:defRPr>
            </a:lvl8pPr>
            <a:lvl9pPr indent="-342900" lvl="8" marL="4114800" marR="0" rtl="0" algn="l">
              <a:spcBef>
                <a:spcPts val="360"/>
              </a:spcBef>
              <a:spcAft>
                <a:spcPts val="0"/>
              </a:spcAft>
              <a:buClr>
                <a:schemeClr val="accent5"/>
              </a:buClr>
              <a:buSzPts val="1800"/>
              <a:buFont typeface="Noto Sans Symbols"/>
              <a:buChar char="▪"/>
              <a:defRPr b="0" i="0" sz="1800" u="none" cap="none" strike="noStrike">
                <a:solidFill>
                  <a:schemeClr val="dk2"/>
                </a:solidFill>
                <a:latin typeface="Source Sans Pro"/>
                <a:ea typeface="Source Sans Pro"/>
                <a:cs typeface="Source Sans Pro"/>
                <a:sym typeface="Source Sans Pro"/>
              </a:defRPr>
            </a:lvl9pPr>
          </a:lstStyle>
          <a:p/>
        </p:txBody>
      </p:sp>
      <p:sp>
        <p:nvSpPr>
          <p:cNvPr id="45" name="Shape 45"/>
          <p:cNvSpPr txBox="1"/>
          <p:nvPr>
            <p:ph idx="2" type="body"/>
          </p:nvPr>
        </p:nvSpPr>
        <p:spPr>
          <a:xfrm>
            <a:off x="4648200" y="1719071"/>
            <a:ext cx="4258294" cy="4912233"/>
          </a:xfrm>
          <a:prstGeom prst="rect">
            <a:avLst/>
          </a:prstGeom>
          <a:noFill/>
          <a:ln>
            <a:noFill/>
          </a:ln>
        </p:spPr>
        <p:txBody>
          <a:bodyPr anchorCtr="0" anchor="t" bIns="91425" lIns="91425" spcFirstLastPara="1" rIns="91425" wrap="square" tIns="91425"/>
          <a:lstStyle>
            <a:lvl1pPr indent="-355600" lvl="0" marL="457200" marR="0" rtl="0" algn="l">
              <a:spcBef>
                <a:spcPts val="400"/>
              </a:spcBef>
              <a:spcAft>
                <a:spcPts val="0"/>
              </a:spcAft>
              <a:buClr>
                <a:schemeClr val="accent1"/>
              </a:buClr>
              <a:buSzPts val="2000"/>
              <a:buFont typeface="Noto Sans Symbols"/>
              <a:buChar char="◼"/>
              <a:defRPr b="0" i="0" sz="2000" u="none" cap="none" strike="noStrike">
                <a:solidFill>
                  <a:schemeClr val="dk1"/>
                </a:solidFill>
                <a:latin typeface="Source Sans Pro"/>
                <a:ea typeface="Source Sans Pro"/>
                <a:cs typeface="Source Sans Pro"/>
                <a:sym typeface="Source Sans Pro"/>
              </a:defRPr>
            </a:lvl1pPr>
            <a:lvl2pPr indent="-342900" lvl="1" marL="914400" marR="0" rtl="0" algn="l">
              <a:spcBef>
                <a:spcPts val="360"/>
              </a:spcBef>
              <a:spcAft>
                <a:spcPts val="0"/>
              </a:spcAft>
              <a:buClr>
                <a:schemeClr val="accent2"/>
              </a:buClr>
              <a:buSzPts val="1800"/>
              <a:buFont typeface="Noto Sans Symbols"/>
              <a:buChar char="▪"/>
              <a:defRPr b="0" i="0" sz="1800" u="none" cap="none" strike="noStrike">
                <a:solidFill>
                  <a:schemeClr val="dk1"/>
                </a:solidFill>
                <a:latin typeface="Source Sans Pro"/>
                <a:ea typeface="Source Sans Pro"/>
                <a:cs typeface="Source Sans Pro"/>
                <a:sym typeface="Source Sans Pro"/>
              </a:defRPr>
            </a:lvl2pPr>
            <a:lvl3pPr indent="-330200" lvl="2" marL="1371600" marR="0" rtl="0" algn="l">
              <a:spcBef>
                <a:spcPts val="320"/>
              </a:spcBef>
              <a:spcAft>
                <a:spcPts val="0"/>
              </a:spcAft>
              <a:buClr>
                <a:schemeClr val="accent3"/>
              </a:buClr>
              <a:buSzPts val="1600"/>
              <a:buFont typeface="Noto Sans Symbols"/>
              <a:buChar char="▪"/>
              <a:defRPr b="0" i="0" sz="1600" u="none" cap="none" strike="noStrike">
                <a:solidFill>
                  <a:schemeClr val="dk1"/>
                </a:solidFill>
                <a:latin typeface="Source Sans Pro"/>
                <a:ea typeface="Source Sans Pro"/>
                <a:cs typeface="Source Sans Pro"/>
                <a:sym typeface="Source Sans Pro"/>
              </a:defRPr>
            </a:lvl3pPr>
            <a:lvl4pPr indent="-317500" lvl="3" marL="1828800" marR="0" rtl="0" algn="l">
              <a:spcBef>
                <a:spcPts val="280"/>
              </a:spcBef>
              <a:spcAft>
                <a:spcPts val="0"/>
              </a:spcAft>
              <a:buClr>
                <a:schemeClr val="accent4"/>
              </a:buClr>
              <a:buSzPts val="1400"/>
              <a:buFont typeface="Noto Sans Symbols"/>
              <a:buChar char="▪"/>
              <a:defRPr b="0" i="0" sz="1400" u="none" cap="none" strike="noStrike">
                <a:solidFill>
                  <a:schemeClr val="dk1"/>
                </a:solidFill>
                <a:latin typeface="Source Sans Pro"/>
                <a:ea typeface="Source Sans Pro"/>
                <a:cs typeface="Source Sans Pro"/>
                <a:sym typeface="Source Sans Pro"/>
              </a:defRPr>
            </a:lvl4pPr>
            <a:lvl5pPr indent="-317500" lvl="4" marL="2286000" marR="0" rtl="0" algn="l">
              <a:spcBef>
                <a:spcPts val="280"/>
              </a:spcBef>
              <a:spcAft>
                <a:spcPts val="0"/>
              </a:spcAft>
              <a:buClr>
                <a:schemeClr val="accent6"/>
              </a:buClr>
              <a:buSzPts val="1400"/>
              <a:buFont typeface="Noto Sans Symbols"/>
              <a:buChar char="▪"/>
              <a:defRPr b="0" i="0" sz="1400" u="none" cap="none" strike="noStrike">
                <a:solidFill>
                  <a:schemeClr val="dk1"/>
                </a:solidFill>
                <a:latin typeface="Source Sans Pro"/>
                <a:ea typeface="Source Sans Pro"/>
                <a:cs typeface="Source Sans Pro"/>
                <a:sym typeface="Source Sans Pro"/>
              </a:defRPr>
            </a:lvl5pPr>
            <a:lvl6pPr indent="-342900" lvl="5" marL="2743200" marR="0" rtl="0" algn="l">
              <a:spcBef>
                <a:spcPts val="360"/>
              </a:spcBef>
              <a:spcAft>
                <a:spcPts val="0"/>
              </a:spcAft>
              <a:buClr>
                <a:schemeClr val="accent1"/>
              </a:buClr>
              <a:buSzPts val="1800"/>
              <a:buFont typeface="Noto Sans Symbols"/>
              <a:buChar char="▪"/>
              <a:defRPr b="0" i="0" sz="1800" u="none" cap="none" strike="noStrike">
                <a:solidFill>
                  <a:schemeClr val="dk2"/>
                </a:solidFill>
                <a:latin typeface="Source Sans Pro"/>
                <a:ea typeface="Source Sans Pro"/>
                <a:cs typeface="Source Sans Pro"/>
                <a:sym typeface="Source Sans Pro"/>
              </a:defRPr>
            </a:lvl6pPr>
            <a:lvl7pPr indent="-342900" lvl="6" marL="3200400" marR="0" rtl="0" algn="l">
              <a:spcBef>
                <a:spcPts val="360"/>
              </a:spcBef>
              <a:spcAft>
                <a:spcPts val="0"/>
              </a:spcAft>
              <a:buClr>
                <a:schemeClr val="accent2"/>
              </a:buClr>
              <a:buSzPts val="1800"/>
              <a:buFont typeface="Noto Sans Symbols"/>
              <a:buChar char="▪"/>
              <a:defRPr b="0" i="0" sz="1800" u="none" cap="none" strike="noStrike">
                <a:solidFill>
                  <a:schemeClr val="dk2"/>
                </a:solidFill>
                <a:latin typeface="Source Sans Pro"/>
                <a:ea typeface="Source Sans Pro"/>
                <a:cs typeface="Source Sans Pro"/>
                <a:sym typeface="Source Sans Pro"/>
              </a:defRPr>
            </a:lvl7pPr>
            <a:lvl8pPr indent="-342900" lvl="7" marL="3657600" marR="0" rtl="0" algn="l">
              <a:spcBef>
                <a:spcPts val="360"/>
              </a:spcBef>
              <a:spcAft>
                <a:spcPts val="0"/>
              </a:spcAft>
              <a:buClr>
                <a:schemeClr val="accent3"/>
              </a:buClr>
              <a:buSzPts val="1800"/>
              <a:buFont typeface="Noto Sans Symbols"/>
              <a:buChar char="▪"/>
              <a:defRPr b="0" i="0" sz="1800" u="none" cap="none" strike="noStrike">
                <a:solidFill>
                  <a:schemeClr val="dk2"/>
                </a:solidFill>
                <a:latin typeface="Source Sans Pro"/>
                <a:ea typeface="Source Sans Pro"/>
                <a:cs typeface="Source Sans Pro"/>
                <a:sym typeface="Source Sans Pro"/>
              </a:defRPr>
            </a:lvl8pPr>
            <a:lvl9pPr indent="-342900" lvl="8" marL="4114800" marR="0" rtl="0" algn="l">
              <a:spcBef>
                <a:spcPts val="360"/>
              </a:spcBef>
              <a:spcAft>
                <a:spcPts val="0"/>
              </a:spcAft>
              <a:buClr>
                <a:schemeClr val="accent5"/>
              </a:buClr>
              <a:buSzPts val="1800"/>
              <a:buFont typeface="Noto Sans Symbols"/>
              <a:buChar char="▪"/>
              <a:defRPr b="0" i="0" sz="1800" u="none" cap="none" strike="noStrike">
                <a:solidFill>
                  <a:schemeClr val="dk2"/>
                </a:solidFill>
                <a:latin typeface="Source Sans Pro"/>
                <a:ea typeface="Source Sans Pro"/>
                <a:cs typeface="Source Sans Pro"/>
                <a:sym typeface="Source Sans Pro"/>
              </a:defRPr>
            </a:lvl9pPr>
          </a:lstStyle>
          <a:p/>
        </p:txBody>
      </p:sp>
      <p:sp>
        <p:nvSpPr>
          <p:cNvPr id="46" name="Shape 46"/>
          <p:cNvSpPr txBox="1"/>
          <p:nvPr>
            <p:ph idx="10" type="dt"/>
          </p:nvPr>
        </p:nvSpPr>
        <p:spPr>
          <a:xfrm>
            <a:off x="381521" y="6630110"/>
            <a:ext cx="2133600" cy="27432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900" u="none" cap="none" strike="noStrike">
                <a:solidFill>
                  <a:schemeClr val="dk1"/>
                </a:solidFill>
                <a:latin typeface="Arial Narrow"/>
                <a:ea typeface="Arial Narrow"/>
                <a:cs typeface="Arial Narrow"/>
                <a:sym typeface="Arial Narrow"/>
              </a:defRPr>
            </a:lvl1pPr>
            <a:lvl2pPr lvl="1"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lvl="2"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lvl="3"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lvl="4"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lvl="5"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lvl="6"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lvl="7"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lvl="8"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47" name="Shape 47"/>
          <p:cNvSpPr txBox="1"/>
          <p:nvPr>
            <p:ph idx="11" type="ftr"/>
          </p:nvPr>
        </p:nvSpPr>
        <p:spPr>
          <a:xfrm>
            <a:off x="3048000" y="6629475"/>
            <a:ext cx="3352800" cy="27432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900" u="none" cap="none" strike="noStrike">
                <a:solidFill>
                  <a:schemeClr val="dk1"/>
                </a:solidFill>
                <a:latin typeface="Arial Narrow"/>
                <a:ea typeface="Arial Narrow"/>
                <a:cs typeface="Arial Narrow"/>
                <a:sym typeface="Arial Narrow"/>
              </a:defRPr>
            </a:lvl1pPr>
            <a:lvl2pPr lvl="1"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lvl="2"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lvl="3"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lvl="4"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lvl="5"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lvl="6"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lvl="7"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lvl="8"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48" name="Shape 48"/>
          <p:cNvSpPr txBox="1"/>
          <p:nvPr>
            <p:ph type="title"/>
          </p:nvPr>
        </p:nvSpPr>
        <p:spPr>
          <a:xfrm>
            <a:off x="381000" y="355847"/>
            <a:ext cx="8381260" cy="1054394"/>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Clr>
                <a:schemeClr val="lt1"/>
              </a:buClr>
              <a:buSzPts val="3200"/>
              <a:buFont typeface="Source Sans Pro"/>
              <a:buNone/>
              <a:defRPr b="0" i="0" sz="3200" u="none" cap="none" strike="noStrike">
                <a:solidFill>
                  <a:schemeClr val="lt1"/>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9" name="Shape 49"/>
          <p:cNvSpPr txBox="1"/>
          <p:nvPr/>
        </p:nvSpPr>
        <p:spPr>
          <a:xfrm>
            <a:off x="8234680" y="6631305"/>
            <a:ext cx="582966" cy="27432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0" i="0" lang="en-GB" sz="900" u="none" cap="none" strike="noStrike">
                <a:solidFill>
                  <a:srgbClr val="000000"/>
                </a:solidFill>
                <a:latin typeface="Arial Narrow"/>
                <a:ea typeface="Arial Narrow"/>
                <a:cs typeface="Arial Narrow"/>
                <a:sym typeface="Arial Narrow"/>
              </a:rPr>
              <a:t>Slide </a:t>
            </a:r>
            <a:fld id="{00000000-1234-1234-1234-123412341234}" type="slidenum">
              <a:rPr b="0" i="0" lang="en-GB" sz="900" u="none" cap="none" strike="noStrike">
                <a:solidFill>
                  <a:srgbClr val="000000"/>
                </a:solidFill>
                <a:latin typeface="Arial Narrow"/>
                <a:ea typeface="Arial Narrow"/>
                <a:cs typeface="Arial Narrow"/>
                <a:sym typeface="Arial Narrow"/>
              </a:rPr>
              <a:t>‹#›</a:t>
            </a:fld>
            <a:endParaRPr b="0" i="0" sz="900" u="none" cap="none" strike="noStrike">
              <a:solidFill>
                <a:srgbClr val="000000"/>
              </a:solidFill>
              <a:latin typeface="Arial Narrow"/>
              <a:ea typeface="Arial Narrow"/>
              <a:cs typeface="Arial Narrow"/>
              <a:sym typeface="Arial Narrow"/>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medium)">
  <p:cSld name="Two Content (medium)">
    <p:spTree>
      <p:nvGrpSpPr>
        <p:cNvPr id="50" name="Shape 50"/>
        <p:cNvGrpSpPr/>
        <p:nvPr/>
      </p:nvGrpSpPr>
      <p:grpSpPr>
        <a:xfrm>
          <a:off x="0" y="0"/>
          <a:ext cx="0" cy="0"/>
          <a:chOff x="0" y="0"/>
          <a:chExt cx="0" cy="0"/>
        </a:xfrm>
      </p:grpSpPr>
      <p:sp>
        <p:nvSpPr>
          <p:cNvPr id="51" name="Shape 51"/>
          <p:cNvSpPr txBox="1"/>
          <p:nvPr>
            <p:ph idx="1" type="body"/>
          </p:nvPr>
        </p:nvSpPr>
        <p:spPr>
          <a:xfrm>
            <a:off x="273132" y="1719071"/>
            <a:ext cx="4222668" cy="4912233"/>
          </a:xfrm>
          <a:prstGeom prst="rect">
            <a:avLst/>
          </a:prstGeom>
          <a:noFill/>
          <a:ln>
            <a:noFill/>
          </a:ln>
        </p:spPr>
        <p:txBody>
          <a:bodyPr anchorCtr="0" anchor="t" bIns="91425" lIns="91425" spcFirstLastPara="1" rIns="91425" wrap="square" tIns="91425"/>
          <a:lstStyle>
            <a:lvl1pPr indent="-381000" lvl="0" marL="457200" marR="0" rtl="0" algn="l">
              <a:spcBef>
                <a:spcPts val="480"/>
              </a:spcBef>
              <a:spcAft>
                <a:spcPts val="0"/>
              </a:spcAft>
              <a:buClr>
                <a:schemeClr val="accent1"/>
              </a:buClr>
              <a:buSzPts val="2400"/>
              <a:buFont typeface="Noto Sans Symbols"/>
              <a:buChar char="◼"/>
              <a:defRPr b="0" i="0" sz="2400" u="none" cap="none" strike="noStrike">
                <a:solidFill>
                  <a:schemeClr val="dk1"/>
                </a:solidFill>
                <a:latin typeface="Source Sans Pro"/>
                <a:ea typeface="Source Sans Pro"/>
                <a:cs typeface="Source Sans Pro"/>
                <a:sym typeface="Source Sans Pro"/>
              </a:defRPr>
            </a:lvl1pPr>
            <a:lvl2pPr indent="-355600" lvl="1" marL="914400" marR="0" rtl="0" algn="l">
              <a:spcBef>
                <a:spcPts val="400"/>
              </a:spcBef>
              <a:spcAft>
                <a:spcPts val="0"/>
              </a:spcAft>
              <a:buClr>
                <a:schemeClr val="accent2"/>
              </a:buClr>
              <a:buSzPts val="2000"/>
              <a:buFont typeface="Noto Sans Symbols"/>
              <a:buChar char="▪"/>
              <a:defRPr b="0" i="0" sz="2000" u="none" cap="none" strike="noStrike">
                <a:solidFill>
                  <a:schemeClr val="dk1"/>
                </a:solidFill>
                <a:latin typeface="Source Sans Pro"/>
                <a:ea typeface="Source Sans Pro"/>
                <a:cs typeface="Source Sans Pro"/>
                <a:sym typeface="Source Sans Pro"/>
              </a:defRPr>
            </a:lvl2pPr>
            <a:lvl3pPr indent="-342900" lvl="2" marL="1371600" marR="0" rtl="0" algn="l">
              <a:spcBef>
                <a:spcPts val="360"/>
              </a:spcBef>
              <a:spcAft>
                <a:spcPts val="0"/>
              </a:spcAft>
              <a:buClr>
                <a:schemeClr val="accent3"/>
              </a:buClr>
              <a:buSzPts val="1800"/>
              <a:buFont typeface="Noto Sans Symbols"/>
              <a:buChar char="▪"/>
              <a:defRPr b="0" i="0" sz="1800" u="none" cap="none" strike="noStrike">
                <a:solidFill>
                  <a:schemeClr val="dk1"/>
                </a:solidFill>
                <a:latin typeface="Source Sans Pro"/>
                <a:ea typeface="Source Sans Pro"/>
                <a:cs typeface="Source Sans Pro"/>
                <a:sym typeface="Source Sans Pro"/>
              </a:defRPr>
            </a:lvl3pPr>
            <a:lvl4pPr indent="-330200" lvl="3" marL="1828800" marR="0" rtl="0" algn="l">
              <a:spcBef>
                <a:spcPts val="320"/>
              </a:spcBef>
              <a:spcAft>
                <a:spcPts val="0"/>
              </a:spcAft>
              <a:buClr>
                <a:schemeClr val="accent4"/>
              </a:buClr>
              <a:buSzPts val="1600"/>
              <a:buFont typeface="Noto Sans Symbols"/>
              <a:buChar char="▪"/>
              <a:defRPr b="0" i="0" sz="1600" u="none" cap="none" strike="noStrike">
                <a:solidFill>
                  <a:schemeClr val="dk1"/>
                </a:solidFill>
                <a:latin typeface="Source Sans Pro"/>
                <a:ea typeface="Source Sans Pro"/>
                <a:cs typeface="Source Sans Pro"/>
                <a:sym typeface="Source Sans Pro"/>
              </a:defRPr>
            </a:lvl4pPr>
            <a:lvl5pPr indent="-330200" lvl="4" marL="2286000" marR="0" rtl="0" algn="l">
              <a:spcBef>
                <a:spcPts val="320"/>
              </a:spcBef>
              <a:spcAft>
                <a:spcPts val="0"/>
              </a:spcAft>
              <a:buClr>
                <a:schemeClr val="accent6"/>
              </a:buClr>
              <a:buSzPts val="1600"/>
              <a:buFont typeface="Noto Sans Symbols"/>
              <a:buChar char="▪"/>
              <a:defRPr b="0" i="0" sz="1600" u="none" cap="none" strike="noStrike">
                <a:solidFill>
                  <a:schemeClr val="dk1"/>
                </a:solidFill>
                <a:latin typeface="Source Sans Pro"/>
                <a:ea typeface="Source Sans Pro"/>
                <a:cs typeface="Source Sans Pro"/>
                <a:sym typeface="Source Sans Pro"/>
              </a:defRPr>
            </a:lvl5pPr>
            <a:lvl6pPr indent="-342900" lvl="5" marL="2743200" marR="0" rtl="0" algn="l">
              <a:spcBef>
                <a:spcPts val="360"/>
              </a:spcBef>
              <a:spcAft>
                <a:spcPts val="0"/>
              </a:spcAft>
              <a:buClr>
                <a:schemeClr val="accent1"/>
              </a:buClr>
              <a:buSzPts val="1800"/>
              <a:buFont typeface="Noto Sans Symbols"/>
              <a:buChar char="▪"/>
              <a:defRPr b="0" i="0" sz="1800" u="none" cap="none" strike="noStrike">
                <a:solidFill>
                  <a:schemeClr val="dk2"/>
                </a:solidFill>
                <a:latin typeface="Source Sans Pro"/>
                <a:ea typeface="Source Sans Pro"/>
                <a:cs typeface="Source Sans Pro"/>
                <a:sym typeface="Source Sans Pro"/>
              </a:defRPr>
            </a:lvl6pPr>
            <a:lvl7pPr indent="-342900" lvl="6" marL="3200400" marR="0" rtl="0" algn="l">
              <a:spcBef>
                <a:spcPts val="360"/>
              </a:spcBef>
              <a:spcAft>
                <a:spcPts val="0"/>
              </a:spcAft>
              <a:buClr>
                <a:schemeClr val="accent2"/>
              </a:buClr>
              <a:buSzPts val="1800"/>
              <a:buFont typeface="Noto Sans Symbols"/>
              <a:buChar char="▪"/>
              <a:defRPr b="0" i="0" sz="1800" u="none" cap="none" strike="noStrike">
                <a:solidFill>
                  <a:schemeClr val="dk2"/>
                </a:solidFill>
                <a:latin typeface="Source Sans Pro"/>
                <a:ea typeface="Source Sans Pro"/>
                <a:cs typeface="Source Sans Pro"/>
                <a:sym typeface="Source Sans Pro"/>
              </a:defRPr>
            </a:lvl7pPr>
            <a:lvl8pPr indent="-342900" lvl="7" marL="3657600" marR="0" rtl="0" algn="l">
              <a:spcBef>
                <a:spcPts val="360"/>
              </a:spcBef>
              <a:spcAft>
                <a:spcPts val="0"/>
              </a:spcAft>
              <a:buClr>
                <a:schemeClr val="accent3"/>
              </a:buClr>
              <a:buSzPts val="1800"/>
              <a:buFont typeface="Noto Sans Symbols"/>
              <a:buChar char="▪"/>
              <a:defRPr b="0" i="0" sz="1800" u="none" cap="none" strike="noStrike">
                <a:solidFill>
                  <a:schemeClr val="dk2"/>
                </a:solidFill>
                <a:latin typeface="Source Sans Pro"/>
                <a:ea typeface="Source Sans Pro"/>
                <a:cs typeface="Source Sans Pro"/>
                <a:sym typeface="Source Sans Pro"/>
              </a:defRPr>
            </a:lvl8pPr>
            <a:lvl9pPr indent="-342900" lvl="8" marL="4114800" marR="0" rtl="0" algn="l">
              <a:spcBef>
                <a:spcPts val="360"/>
              </a:spcBef>
              <a:spcAft>
                <a:spcPts val="0"/>
              </a:spcAft>
              <a:buClr>
                <a:schemeClr val="accent5"/>
              </a:buClr>
              <a:buSzPts val="1800"/>
              <a:buFont typeface="Noto Sans Symbols"/>
              <a:buChar char="▪"/>
              <a:defRPr b="0" i="0" sz="1800" u="none" cap="none" strike="noStrike">
                <a:solidFill>
                  <a:schemeClr val="dk2"/>
                </a:solidFill>
                <a:latin typeface="Source Sans Pro"/>
                <a:ea typeface="Source Sans Pro"/>
                <a:cs typeface="Source Sans Pro"/>
                <a:sym typeface="Source Sans Pro"/>
              </a:defRPr>
            </a:lvl9pPr>
          </a:lstStyle>
          <a:p/>
        </p:txBody>
      </p:sp>
      <p:sp>
        <p:nvSpPr>
          <p:cNvPr id="52" name="Shape 52"/>
          <p:cNvSpPr txBox="1"/>
          <p:nvPr>
            <p:ph idx="2" type="body"/>
          </p:nvPr>
        </p:nvSpPr>
        <p:spPr>
          <a:xfrm>
            <a:off x="4648200" y="1719071"/>
            <a:ext cx="4258294" cy="4912233"/>
          </a:xfrm>
          <a:prstGeom prst="rect">
            <a:avLst/>
          </a:prstGeom>
          <a:noFill/>
          <a:ln>
            <a:noFill/>
          </a:ln>
        </p:spPr>
        <p:txBody>
          <a:bodyPr anchorCtr="0" anchor="t" bIns="91425" lIns="91425" spcFirstLastPara="1" rIns="91425" wrap="square" tIns="91425"/>
          <a:lstStyle>
            <a:lvl1pPr indent="-381000" lvl="0" marL="457200" marR="0" rtl="0" algn="l">
              <a:spcBef>
                <a:spcPts val="480"/>
              </a:spcBef>
              <a:spcAft>
                <a:spcPts val="0"/>
              </a:spcAft>
              <a:buClr>
                <a:schemeClr val="accent1"/>
              </a:buClr>
              <a:buSzPts val="2400"/>
              <a:buFont typeface="Noto Sans Symbols"/>
              <a:buChar char="◼"/>
              <a:defRPr b="0" i="0" sz="2400" u="none" cap="none" strike="noStrike">
                <a:solidFill>
                  <a:schemeClr val="dk1"/>
                </a:solidFill>
                <a:latin typeface="Source Sans Pro"/>
                <a:ea typeface="Source Sans Pro"/>
                <a:cs typeface="Source Sans Pro"/>
                <a:sym typeface="Source Sans Pro"/>
              </a:defRPr>
            </a:lvl1pPr>
            <a:lvl2pPr indent="-355600" lvl="1" marL="914400" marR="0" rtl="0" algn="l">
              <a:spcBef>
                <a:spcPts val="400"/>
              </a:spcBef>
              <a:spcAft>
                <a:spcPts val="0"/>
              </a:spcAft>
              <a:buClr>
                <a:schemeClr val="accent2"/>
              </a:buClr>
              <a:buSzPts val="2000"/>
              <a:buFont typeface="Noto Sans Symbols"/>
              <a:buChar char="▪"/>
              <a:defRPr b="0" i="0" sz="2000" u="none" cap="none" strike="noStrike">
                <a:solidFill>
                  <a:schemeClr val="dk1"/>
                </a:solidFill>
                <a:latin typeface="Source Sans Pro"/>
                <a:ea typeface="Source Sans Pro"/>
                <a:cs typeface="Source Sans Pro"/>
                <a:sym typeface="Source Sans Pro"/>
              </a:defRPr>
            </a:lvl2pPr>
            <a:lvl3pPr indent="-342900" lvl="2" marL="1371600" marR="0" rtl="0" algn="l">
              <a:spcBef>
                <a:spcPts val="360"/>
              </a:spcBef>
              <a:spcAft>
                <a:spcPts val="0"/>
              </a:spcAft>
              <a:buClr>
                <a:schemeClr val="accent3"/>
              </a:buClr>
              <a:buSzPts val="1800"/>
              <a:buFont typeface="Noto Sans Symbols"/>
              <a:buChar char="▪"/>
              <a:defRPr b="0" i="0" sz="1800" u="none" cap="none" strike="noStrike">
                <a:solidFill>
                  <a:schemeClr val="dk1"/>
                </a:solidFill>
                <a:latin typeface="Source Sans Pro"/>
                <a:ea typeface="Source Sans Pro"/>
                <a:cs typeface="Source Sans Pro"/>
                <a:sym typeface="Source Sans Pro"/>
              </a:defRPr>
            </a:lvl3pPr>
            <a:lvl4pPr indent="-330200" lvl="3" marL="1828800" marR="0" rtl="0" algn="l">
              <a:spcBef>
                <a:spcPts val="320"/>
              </a:spcBef>
              <a:spcAft>
                <a:spcPts val="0"/>
              </a:spcAft>
              <a:buClr>
                <a:schemeClr val="accent4"/>
              </a:buClr>
              <a:buSzPts val="1600"/>
              <a:buFont typeface="Noto Sans Symbols"/>
              <a:buChar char="▪"/>
              <a:defRPr b="0" i="0" sz="1600" u="none" cap="none" strike="noStrike">
                <a:solidFill>
                  <a:schemeClr val="dk1"/>
                </a:solidFill>
                <a:latin typeface="Source Sans Pro"/>
                <a:ea typeface="Source Sans Pro"/>
                <a:cs typeface="Source Sans Pro"/>
                <a:sym typeface="Source Sans Pro"/>
              </a:defRPr>
            </a:lvl4pPr>
            <a:lvl5pPr indent="-330200" lvl="4" marL="2286000" marR="0" rtl="0" algn="l">
              <a:spcBef>
                <a:spcPts val="320"/>
              </a:spcBef>
              <a:spcAft>
                <a:spcPts val="0"/>
              </a:spcAft>
              <a:buClr>
                <a:schemeClr val="accent6"/>
              </a:buClr>
              <a:buSzPts val="1600"/>
              <a:buFont typeface="Noto Sans Symbols"/>
              <a:buChar char="▪"/>
              <a:defRPr b="0" i="0" sz="1600" u="none" cap="none" strike="noStrike">
                <a:solidFill>
                  <a:schemeClr val="dk1"/>
                </a:solidFill>
                <a:latin typeface="Source Sans Pro"/>
                <a:ea typeface="Source Sans Pro"/>
                <a:cs typeface="Source Sans Pro"/>
                <a:sym typeface="Source Sans Pro"/>
              </a:defRPr>
            </a:lvl5pPr>
            <a:lvl6pPr indent="-342900" lvl="5" marL="2743200" marR="0" rtl="0" algn="l">
              <a:spcBef>
                <a:spcPts val="360"/>
              </a:spcBef>
              <a:spcAft>
                <a:spcPts val="0"/>
              </a:spcAft>
              <a:buClr>
                <a:schemeClr val="accent1"/>
              </a:buClr>
              <a:buSzPts val="1800"/>
              <a:buFont typeface="Noto Sans Symbols"/>
              <a:buChar char="▪"/>
              <a:defRPr b="0" i="0" sz="1800" u="none" cap="none" strike="noStrike">
                <a:solidFill>
                  <a:schemeClr val="dk2"/>
                </a:solidFill>
                <a:latin typeface="Source Sans Pro"/>
                <a:ea typeface="Source Sans Pro"/>
                <a:cs typeface="Source Sans Pro"/>
                <a:sym typeface="Source Sans Pro"/>
              </a:defRPr>
            </a:lvl6pPr>
            <a:lvl7pPr indent="-342900" lvl="6" marL="3200400" marR="0" rtl="0" algn="l">
              <a:spcBef>
                <a:spcPts val="360"/>
              </a:spcBef>
              <a:spcAft>
                <a:spcPts val="0"/>
              </a:spcAft>
              <a:buClr>
                <a:schemeClr val="accent2"/>
              </a:buClr>
              <a:buSzPts val="1800"/>
              <a:buFont typeface="Noto Sans Symbols"/>
              <a:buChar char="▪"/>
              <a:defRPr b="0" i="0" sz="1800" u="none" cap="none" strike="noStrike">
                <a:solidFill>
                  <a:schemeClr val="dk2"/>
                </a:solidFill>
                <a:latin typeface="Source Sans Pro"/>
                <a:ea typeface="Source Sans Pro"/>
                <a:cs typeface="Source Sans Pro"/>
                <a:sym typeface="Source Sans Pro"/>
              </a:defRPr>
            </a:lvl7pPr>
            <a:lvl8pPr indent="-342900" lvl="7" marL="3657600" marR="0" rtl="0" algn="l">
              <a:spcBef>
                <a:spcPts val="360"/>
              </a:spcBef>
              <a:spcAft>
                <a:spcPts val="0"/>
              </a:spcAft>
              <a:buClr>
                <a:schemeClr val="accent3"/>
              </a:buClr>
              <a:buSzPts val="1800"/>
              <a:buFont typeface="Noto Sans Symbols"/>
              <a:buChar char="▪"/>
              <a:defRPr b="0" i="0" sz="1800" u="none" cap="none" strike="noStrike">
                <a:solidFill>
                  <a:schemeClr val="dk2"/>
                </a:solidFill>
                <a:latin typeface="Source Sans Pro"/>
                <a:ea typeface="Source Sans Pro"/>
                <a:cs typeface="Source Sans Pro"/>
                <a:sym typeface="Source Sans Pro"/>
              </a:defRPr>
            </a:lvl8pPr>
            <a:lvl9pPr indent="-342900" lvl="8" marL="4114800" marR="0" rtl="0" algn="l">
              <a:spcBef>
                <a:spcPts val="360"/>
              </a:spcBef>
              <a:spcAft>
                <a:spcPts val="0"/>
              </a:spcAft>
              <a:buClr>
                <a:schemeClr val="accent5"/>
              </a:buClr>
              <a:buSzPts val="1800"/>
              <a:buFont typeface="Noto Sans Symbols"/>
              <a:buChar char="▪"/>
              <a:defRPr b="0" i="0" sz="1800" u="none" cap="none" strike="noStrike">
                <a:solidFill>
                  <a:schemeClr val="dk2"/>
                </a:solidFill>
                <a:latin typeface="Source Sans Pro"/>
                <a:ea typeface="Source Sans Pro"/>
                <a:cs typeface="Source Sans Pro"/>
                <a:sym typeface="Source Sans Pro"/>
              </a:defRPr>
            </a:lvl9pPr>
          </a:lstStyle>
          <a:p/>
        </p:txBody>
      </p:sp>
      <p:sp>
        <p:nvSpPr>
          <p:cNvPr id="53" name="Shape 53"/>
          <p:cNvSpPr txBox="1"/>
          <p:nvPr>
            <p:ph idx="10" type="dt"/>
          </p:nvPr>
        </p:nvSpPr>
        <p:spPr>
          <a:xfrm>
            <a:off x="381521" y="6630110"/>
            <a:ext cx="2133600" cy="27432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900" u="none" cap="none" strike="noStrike">
                <a:solidFill>
                  <a:schemeClr val="dk1"/>
                </a:solidFill>
                <a:latin typeface="Arial Narrow"/>
                <a:ea typeface="Arial Narrow"/>
                <a:cs typeface="Arial Narrow"/>
                <a:sym typeface="Arial Narrow"/>
              </a:defRPr>
            </a:lvl1pPr>
            <a:lvl2pPr lvl="1"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lvl="2"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lvl="3"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lvl="4"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lvl="5"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lvl="6"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lvl="7"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lvl="8"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54" name="Shape 54"/>
          <p:cNvSpPr txBox="1"/>
          <p:nvPr>
            <p:ph idx="11" type="ftr"/>
          </p:nvPr>
        </p:nvSpPr>
        <p:spPr>
          <a:xfrm>
            <a:off x="3048000" y="6629475"/>
            <a:ext cx="3352800" cy="27432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900" u="none" cap="none" strike="noStrike">
                <a:solidFill>
                  <a:schemeClr val="dk1"/>
                </a:solidFill>
                <a:latin typeface="Arial Narrow"/>
                <a:ea typeface="Arial Narrow"/>
                <a:cs typeface="Arial Narrow"/>
                <a:sym typeface="Arial Narrow"/>
              </a:defRPr>
            </a:lvl1pPr>
            <a:lvl2pPr lvl="1"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lvl="2"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lvl="3"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lvl="4"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lvl="5"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lvl="6"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lvl="7"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lvl="8"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55" name="Shape 55"/>
          <p:cNvSpPr txBox="1"/>
          <p:nvPr>
            <p:ph type="title"/>
          </p:nvPr>
        </p:nvSpPr>
        <p:spPr>
          <a:xfrm>
            <a:off x="381000" y="355847"/>
            <a:ext cx="8381260" cy="1054394"/>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Clr>
                <a:schemeClr val="lt1"/>
              </a:buClr>
              <a:buSzPts val="3200"/>
              <a:buFont typeface="Source Sans Pro"/>
              <a:buNone/>
              <a:defRPr b="0" i="0" sz="3200" u="none" cap="none" strike="noStrike">
                <a:solidFill>
                  <a:schemeClr val="lt1"/>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6" name="Shape 56"/>
          <p:cNvSpPr txBox="1"/>
          <p:nvPr/>
        </p:nvSpPr>
        <p:spPr>
          <a:xfrm>
            <a:off x="8234680" y="6631305"/>
            <a:ext cx="582966" cy="27432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0" i="0" lang="en-GB" sz="900" u="none" cap="none" strike="noStrike">
                <a:solidFill>
                  <a:srgbClr val="000000"/>
                </a:solidFill>
                <a:latin typeface="Arial Narrow"/>
                <a:ea typeface="Arial Narrow"/>
                <a:cs typeface="Arial Narrow"/>
                <a:sym typeface="Arial Narrow"/>
              </a:rPr>
              <a:t>Slide </a:t>
            </a:r>
            <a:fld id="{00000000-1234-1234-1234-123412341234}" type="slidenum">
              <a:rPr b="0" i="0" lang="en-GB" sz="900" u="none" cap="none" strike="noStrike">
                <a:solidFill>
                  <a:srgbClr val="000000"/>
                </a:solidFill>
                <a:latin typeface="Arial Narrow"/>
                <a:ea typeface="Arial Narrow"/>
                <a:cs typeface="Arial Narrow"/>
                <a:sym typeface="Arial Narrow"/>
              </a:rPr>
              <a:t>‹#›</a:t>
            </a:fld>
            <a:endParaRPr b="0" i="0" sz="900" u="none" cap="none" strike="noStrike">
              <a:solidFill>
                <a:srgbClr val="000000"/>
              </a:solidFill>
              <a:latin typeface="Arial Narrow"/>
              <a:ea typeface="Arial Narrow"/>
              <a:cs typeface="Arial Narrow"/>
              <a:sym typeface="Arial Narrow"/>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de" showMasterSp="0">
  <p:cSld name="Code">
    <p:spTree>
      <p:nvGrpSpPr>
        <p:cNvPr id="57" name="Shape 57"/>
        <p:cNvGrpSpPr/>
        <p:nvPr/>
      </p:nvGrpSpPr>
      <p:grpSpPr>
        <a:xfrm>
          <a:off x="0" y="0"/>
          <a:ext cx="0" cy="0"/>
          <a:chOff x="0" y="0"/>
          <a:chExt cx="0" cy="0"/>
        </a:xfrm>
      </p:grpSpPr>
      <p:sp>
        <p:nvSpPr>
          <p:cNvPr id="58" name="Shape 58"/>
          <p:cNvSpPr txBox="1"/>
          <p:nvPr>
            <p:ph idx="1" type="body"/>
          </p:nvPr>
        </p:nvSpPr>
        <p:spPr>
          <a:xfrm>
            <a:off x="380999" y="685800"/>
            <a:ext cx="8407893" cy="5440679"/>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Clr>
                <a:schemeClr val="accent1"/>
              </a:buClr>
              <a:buSzPts val="2000"/>
              <a:buFont typeface="Noto Sans Symbols"/>
              <a:buNone/>
              <a:defRPr b="0" i="0" sz="2000" u="none" cap="none" strike="noStrike">
                <a:solidFill>
                  <a:schemeClr val="dk1"/>
                </a:solidFill>
                <a:latin typeface="Source Sans Pro"/>
                <a:ea typeface="Source Sans Pro"/>
                <a:cs typeface="Source Sans Pro"/>
                <a:sym typeface="Source Sans Pro"/>
              </a:defRPr>
            </a:lvl1pPr>
            <a:lvl2pPr indent="-228600" lvl="1" marL="914400" marR="0" rtl="0" algn="l">
              <a:spcBef>
                <a:spcPts val="0"/>
              </a:spcBef>
              <a:spcAft>
                <a:spcPts val="0"/>
              </a:spcAft>
              <a:buClr>
                <a:schemeClr val="accent2"/>
              </a:buClr>
              <a:buSzPts val="1800"/>
              <a:buFont typeface="Noto Sans Symbols"/>
              <a:buNone/>
              <a:defRPr b="0" i="0" sz="1800" u="none" cap="none" strike="noStrike">
                <a:solidFill>
                  <a:schemeClr val="dk1"/>
                </a:solidFill>
                <a:latin typeface="Source Sans Pro"/>
                <a:ea typeface="Source Sans Pro"/>
                <a:cs typeface="Source Sans Pro"/>
                <a:sym typeface="Source Sans Pro"/>
              </a:defRPr>
            </a:lvl2pPr>
            <a:lvl3pPr indent="-228600" lvl="2" marL="1371600" marR="0" rtl="0" algn="l">
              <a:spcBef>
                <a:spcPts val="0"/>
              </a:spcBef>
              <a:spcAft>
                <a:spcPts val="0"/>
              </a:spcAft>
              <a:buClr>
                <a:schemeClr val="accent3"/>
              </a:buClr>
              <a:buSzPts val="1600"/>
              <a:buFont typeface="Noto Sans Symbols"/>
              <a:buNone/>
              <a:defRPr b="0" i="0" sz="1600" u="none" cap="none" strike="noStrike">
                <a:solidFill>
                  <a:schemeClr val="dk1"/>
                </a:solidFill>
                <a:latin typeface="Source Sans Pro"/>
                <a:ea typeface="Source Sans Pro"/>
                <a:cs typeface="Source Sans Pro"/>
                <a:sym typeface="Source Sans Pro"/>
              </a:defRPr>
            </a:lvl3pPr>
            <a:lvl4pPr indent="-228600" lvl="3" marL="1828800" marR="0" rtl="0" algn="l">
              <a:spcBef>
                <a:spcPts val="0"/>
              </a:spcBef>
              <a:spcAft>
                <a:spcPts val="0"/>
              </a:spcAft>
              <a:buClr>
                <a:schemeClr val="accent4"/>
              </a:buClr>
              <a:buSzPts val="1400"/>
              <a:buFont typeface="Noto Sans Symbols"/>
              <a:buNone/>
              <a:defRPr b="0" i="0" sz="1400" u="none" cap="none" strike="noStrike">
                <a:solidFill>
                  <a:schemeClr val="dk1"/>
                </a:solidFill>
                <a:latin typeface="Source Sans Pro"/>
                <a:ea typeface="Source Sans Pro"/>
                <a:cs typeface="Source Sans Pro"/>
                <a:sym typeface="Source Sans Pro"/>
              </a:defRPr>
            </a:lvl4pPr>
            <a:lvl5pPr indent="-228600" lvl="4" marL="2286000" marR="0" rtl="0" algn="l">
              <a:spcBef>
                <a:spcPts val="0"/>
              </a:spcBef>
              <a:spcAft>
                <a:spcPts val="0"/>
              </a:spcAft>
              <a:buClr>
                <a:schemeClr val="accent6"/>
              </a:buClr>
              <a:buSzPts val="1300"/>
              <a:buFont typeface="Noto Sans Symbols"/>
              <a:buNone/>
              <a:defRPr b="0" i="0" sz="1300" u="none" cap="none" strike="noStrike">
                <a:solidFill>
                  <a:schemeClr val="dk1"/>
                </a:solidFill>
                <a:latin typeface="Source Sans Pro"/>
                <a:ea typeface="Source Sans Pro"/>
                <a:cs typeface="Source Sans Pro"/>
                <a:sym typeface="Source Sans Pro"/>
              </a:defRPr>
            </a:lvl5pPr>
            <a:lvl6pPr indent="-304800" lvl="5" marL="2743200" marR="0" rtl="0" algn="l">
              <a:spcBef>
                <a:spcPts val="240"/>
              </a:spcBef>
              <a:spcAft>
                <a:spcPts val="0"/>
              </a:spcAft>
              <a:buClr>
                <a:schemeClr val="accent1"/>
              </a:buClr>
              <a:buSzPts val="1200"/>
              <a:buFont typeface="Noto Sans Symbols"/>
              <a:buChar char="▪"/>
              <a:defRPr b="0" i="0" sz="1200" u="none" cap="none" strike="noStrike">
                <a:solidFill>
                  <a:schemeClr val="dk2"/>
                </a:solidFill>
                <a:latin typeface="Source Sans Pro"/>
                <a:ea typeface="Source Sans Pro"/>
                <a:cs typeface="Source Sans Pro"/>
                <a:sym typeface="Source Sans Pro"/>
              </a:defRPr>
            </a:lvl6pPr>
            <a:lvl7pPr indent="-304800" lvl="6" marL="3200400" marR="0" rtl="0" algn="l">
              <a:spcBef>
                <a:spcPts val="240"/>
              </a:spcBef>
              <a:spcAft>
                <a:spcPts val="0"/>
              </a:spcAft>
              <a:buClr>
                <a:schemeClr val="accent2"/>
              </a:buClr>
              <a:buSzPts val="1200"/>
              <a:buFont typeface="Noto Sans Symbols"/>
              <a:buChar char="▪"/>
              <a:defRPr b="0" i="0" sz="1200" u="none" cap="none" strike="noStrike">
                <a:solidFill>
                  <a:schemeClr val="dk2"/>
                </a:solidFill>
                <a:latin typeface="Source Sans Pro"/>
                <a:ea typeface="Source Sans Pro"/>
                <a:cs typeface="Source Sans Pro"/>
                <a:sym typeface="Source Sans Pro"/>
              </a:defRPr>
            </a:lvl7pPr>
            <a:lvl8pPr indent="-304800" lvl="7" marL="3657600" marR="0" rtl="0" algn="l">
              <a:spcBef>
                <a:spcPts val="240"/>
              </a:spcBef>
              <a:spcAft>
                <a:spcPts val="0"/>
              </a:spcAft>
              <a:buClr>
                <a:schemeClr val="accent3"/>
              </a:buClr>
              <a:buSzPts val="1200"/>
              <a:buFont typeface="Noto Sans Symbols"/>
              <a:buChar char="▪"/>
              <a:defRPr b="0" i="0" sz="1200" u="none" cap="none" strike="noStrike">
                <a:solidFill>
                  <a:schemeClr val="dk2"/>
                </a:solidFill>
                <a:latin typeface="Source Sans Pro"/>
                <a:ea typeface="Source Sans Pro"/>
                <a:cs typeface="Source Sans Pro"/>
                <a:sym typeface="Source Sans Pro"/>
              </a:defRPr>
            </a:lvl8pPr>
            <a:lvl9pPr indent="-304800" lvl="8" marL="4114800" marR="0" rtl="0" algn="l">
              <a:spcBef>
                <a:spcPts val="240"/>
              </a:spcBef>
              <a:spcAft>
                <a:spcPts val="0"/>
              </a:spcAft>
              <a:buClr>
                <a:schemeClr val="accent5"/>
              </a:buClr>
              <a:buSzPts val="1200"/>
              <a:buFont typeface="Noto Sans Symbols"/>
              <a:buChar char="▪"/>
              <a:defRPr b="0" i="0" sz="1200" u="none" cap="none" strike="noStrike">
                <a:solidFill>
                  <a:schemeClr val="dk2"/>
                </a:solidFill>
                <a:latin typeface="Source Sans Pro"/>
                <a:ea typeface="Source Sans Pro"/>
                <a:cs typeface="Source Sans Pro"/>
                <a:sym typeface="Source Sans Pro"/>
              </a:defRPr>
            </a:lvl9pPr>
          </a:lstStyle>
          <a:p/>
        </p:txBody>
      </p:sp>
      <p:sp>
        <p:nvSpPr>
          <p:cNvPr id="59" name="Shape 59"/>
          <p:cNvSpPr txBox="1"/>
          <p:nvPr>
            <p:ph idx="10" type="dt"/>
          </p:nvPr>
        </p:nvSpPr>
        <p:spPr>
          <a:xfrm>
            <a:off x="370888" y="6581975"/>
            <a:ext cx="2133600" cy="27432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900" u="none" cap="none" strike="noStrike">
                <a:solidFill>
                  <a:schemeClr val="dk1"/>
                </a:solidFill>
                <a:latin typeface="Arial Narrow"/>
                <a:ea typeface="Arial Narrow"/>
                <a:cs typeface="Arial Narrow"/>
                <a:sym typeface="Arial Narrow"/>
              </a:defRPr>
            </a:lvl1pPr>
            <a:lvl2pPr lvl="1"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lvl="2"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lvl="3"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lvl="4"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lvl="5"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lvl="6"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lvl="7"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lvl="8"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60" name="Shape 60"/>
          <p:cNvSpPr txBox="1"/>
          <p:nvPr>
            <p:ph idx="11" type="ftr"/>
          </p:nvPr>
        </p:nvSpPr>
        <p:spPr>
          <a:xfrm>
            <a:off x="3048000" y="6581975"/>
            <a:ext cx="3352800" cy="27432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900" u="none" cap="none" strike="noStrike">
                <a:solidFill>
                  <a:schemeClr val="dk1"/>
                </a:solidFill>
                <a:latin typeface="Arial Narrow"/>
                <a:ea typeface="Arial Narrow"/>
                <a:cs typeface="Arial Narrow"/>
                <a:sym typeface="Arial Narrow"/>
              </a:defRPr>
            </a:lvl1pPr>
            <a:lvl2pPr lvl="1"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lvl="2"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lvl="3"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lvl="4"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lvl="5"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lvl="6"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lvl="7"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lvl="8"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61" name="Shape 61"/>
          <p:cNvSpPr txBox="1"/>
          <p:nvPr>
            <p:ph type="title"/>
          </p:nvPr>
        </p:nvSpPr>
        <p:spPr>
          <a:xfrm>
            <a:off x="381000" y="152400"/>
            <a:ext cx="8381260" cy="406153"/>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Clr>
                <a:schemeClr val="dk1"/>
              </a:buClr>
              <a:buSzPts val="2000"/>
              <a:buFont typeface="Source Sans Pro"/>
              <a:buNone/>
              <a:defRPr b="0" i="0" sz="2000" u="sng" cap="none" strike="noStrike">
                <a:solidFill>
                  <a:schemeClr val="dk1"/>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2" name="Shape 62"/>
          <p:cNvSpPr txBox="1"/>
          <p:nvPr/>
        </p:nvSpPr>
        <p:spPr>
          <a:xfrm>
            <a:off x="8234680" y="6631305"/>
            <a:ext cx="582966" cy="27432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0" i="0" lang="en-GB" sz="900" u="none" cap="none" strike="noStrike">
                <a:solidFill>
                  <a:srgbClr val="000000"/>
                </a:solidFill>
                <a:latin typeface="Arial Narrow"/>
                <a:ea typeface="Arial Narrow"/>
                <a:cs typeface="Arial Narrow"/>
                <a:sym typeface="Arial Narrow"/>
              </a:rPr>
              <a:t>Slide </a:t>
            </a:r>
            <a:fld id="{00000000-1234-1234-1234-123412341234}" type="slidenum">
              <a:rPr b="0" i="0" lang="en-GB" sz="900" u="none" cap="none" strike="noStrike">
                <a:solidFill>
                  <a:srgbClr val="000000"/>
                </a:solidFill>
                <a:latin typeface="Arial Narrow"/>
                <a:ea typeface="Arial Narrow"/>
                <a:cs typeface="Arial Narrow"/>
                <a:sym typeface="Arial Narrow"/>
              </a:rPr>
              <a:t>‹#›</a:t>
            </a:fld>
            <a:endParaRPr b="0" i="0" sz="900" u="none" cap="none" strike="noStrike">
              <a:solidFill>
                <a:srgbClr val="000000"/>
              </a:solidFill>
              <a:latin typeface="Arial Narrow"/>
              <a:ea typeface="Arial Narrow"/>
              <a:cs typeface="Arial Narrow"/>
              <a:sym typeface="Arial Narrow"/>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showMasterSp="0" type="secHead">
  <p:cSld name="SECTION_HEADER">
    <p:spTree>
      <p:nvGrpSpPr>
        <p:cNvPr id="63" name="Shape 63"/>
        <p:cNvGrpSpPr/>
        <p:nvPr/>
      </p:nvGrpSpPr>
      <p:grpSpPr>
        <a:xfrm>
          <a:off x="0" y="0"/>
          <a:ext cx="0" cy="0"/>
          <a:chOff x="0" y="0"/>
          <a:chExt cx="0" cy="0"/>
        </a:xfrm>
      </p:grpSpPr>
      <p:sp>
        <p:nvSpPr>
          <p:cNvPr id="64" name="Shape 64"/>
          <p:cNvSpPr/>
          <p:nvPr/>
        </p:nvSpPr>
        <p:spPr>
          <a:xfrm>
            <a:off x="7010400" y="152399"/>
            <a:ext cx="1981200" cy="6556248"/>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Source Sans Pro"/>
              <a:ea typeface="Source Sans Pro"/>
              <a:cs typeface="Source Sans Pro"/>
              <a:sym typeface="Source Sans Pro"/>
            </a:endParaRPr>
          </a:p>
        </p:txBody>
      </p:sp>
      <p:sp>
        <p:nvSpPr>
          <p:cNvPr id="65" name="Shape 65"/>
          <p:cNvSpPr/>
          <p:nvPr/>
        </p:nvSpPr>
        <p:spPr>
          <a:xfrm>
            <a:off x="152400" y="153923"/>
            <a:ext cx="6705600" cy="6553200"/>
          </a:xfrm>
          <a:prstGeom prst="rect">
            <a:avLst/>
          </a:prstGeom>
          <a:solidFill>
            <a:srgbClr val="DDDDD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Source Sans Pro"/>
              <a:ea typeface="Source Sans Pro"/>
              <a:cs typeface="Source Sans Pro"/>
              <a:sym typeface="Source Sans Pro"/>
            </a:endParaRPr>
          </a:p>
        </p:txBody>
      </p:sp>
      <p:sp>
        <p:nvSpPr>
          <p:cNvPr id="66" name="Shape 66"/>
          <p:cNvSpPr txBox="1"/>
          <p:nvPr>
            <p:ph idx="1" type="body"/>
          </p:nvPr>
        </p:nvSpPr>
        <p:spPr>
          <a:xfrm>
            <a:off x="7162799" y="2892277"/>
            <a:ext cx="1600201" cy="1645920"/>
          </a:xfrm>
          <a:prstGeom prst="rect">
            <a:avLst/>
          </a:prstGeom>
          <a:noFill/>
          <a:ln>
            <a:noFill/>
          </a:ln>
        </p:spPr>
        <p:txBody>
          <a:bodyPr anchorCtr="0" anchor="ctr" bIns="91425" lIns="91425" spcFirstLastPara="1" rIns="91425" wrap="square" tIns="91425"/>
          <a:lstStyle>
            <a:lvl1pPr indent="-228600" lvl="0" marL="457200" marR="0" rtl="0" algn="l">
              <a:spcBef>
                <a:spcPts val="400"/>
              </a:spcBef>
              <a:spcAft>
                <a:spcPts val="0"/>
              </a:spcAft>
              <a:buClr>
                <a:schemeClr val="accent1"/>
              </a:buClr>
              <a:buSzPts val="2000"/>
              <a:buFont typeface="Noto Sans Symbols"/>
              <a:buNone/>
              <a:defRPr b="0" i="0" sz="2000" u="none" cap="none" strike="noStrike">
                <a:solidFill>
                  <a:schemeClr val="lt2"/>
                </a:solidFill>
                <a:latin typeface="Source Sans Pro"/>
                <a:ea typeface="Source Sans Pro"/>
                <a:cs typeface="Source Sans Pro"/>
                <a:sym typeface="Source Sans Pro"/>
              </a:defRPr>
            </a:lvl1pPr>
            <a:lvl2pPr indent="-228600" lvl="1" marL="914400" marR="0" rtl="0" algn="l">
              <a:spcBef>
                <a:spcPts val="360"/>
              </a:spcBef>
              <a:spcAft>
                <a:spcPts val="0"/>
              </a:spcAft>
              <a:buClr>
                <a:schemeClr val="accent2"/>
              </a:buClr>
              <a:buSzPts val="1800"/>
              <a:buFont typeface="Noto Sans Symbols"/>
              <a:buNone/>
              <a:defRPr b="0" i="0" sz="1800" u="none" cap="none" strike="noStrike">
                <a:solidFill>
                  <a:srgbClr val="888888"/>
                </a:solidFill>
                <a:latin typeface="Source Sans Pro"/>
                <a:ea typeface="Source Sans Pro"/>
                <a:cs typeface="Source Sans Pro"/>
                <a:sym typeface="Source Sans Pro"/>
              </a:defRPr>
            </a:lvl2pPr>
            <a:lvl3pPr indent="-228600" lvl="2" marL="1371600" marR="0" rtl="0" algn="l">
              <a:spcBef>
                <a:spcPts val="320"/>
              </a:spcBef>
              <a:spcAft>
                <a:spcPts val="0"/>
              </a:spcAft>
              <a:buClr>
                <a:schemeClr val="accent3"/>
              </a:buClr>
              <a:buSzPts val="1600"/>
              <a:buFont typeface="Noto Sans Symbols"/>
              <a:buNone/>
              <a:defRPr b="0" i="0" sz="1600" u="none" cap="none" strike="noStrike">
                <a:solidFill>
                  <a:srgbClr val="888888"/>
                </a:solidFill>
                <a:latin typeface="Source Sans Pro"/>
                <a:ea typeface="Source Sans Pro"/>
                <a:cs typeface="Source Sans Pro"/>
                <a:sym typeface="Source Sans Pro"/>
              </a:defRPr>
            </a:lvl3pPr>
            <a:lvl4pPr indent="-228600" lvl="3" marL="1828800" marR="0" rtl="0" algn="l">
              <a:spcBef>
                <a:spcPts val="280"/>
              </a:spcBef>
              <a:spcAft>
                <a:spcPts val="0"/>
              </a:spcAft>
              <a:buClr>
                <a:schemeClr val="accent4"/>
              </a:buClr>
              <a:buSzPts val="1400"/>
              <a:buFont typeface="Noto Sans Symbols"/>
              <a:buNone/>
              <a:defRPr b="0" i="0" sz="1400" u="none" cap="none" strike="noStrike">
                <a:solidFill>
                  <a:srgbClr val="888888"/>
                </a:solidFill>
                <a:latin typeface="Source Sans Pro"/>
                <a:ea typeface="Source Sans Pro"/>
                <a:cs typeface="Source Sans Pro"/>
                <a:sym typeface="Source Sans Pro"/>
              </a:defRPr>
            </a:lvl4pPr>
            <a:lvl5pPr indent="-228600" lvl="4" marL="2286000" marR="0" rtl="0" algn="l">
              <a:spcBef>
                <a:spcPts val="280"/>
              </a:spcBef>
              <a:spcAft>
                <a:spcPts val="0"/>
              </a:spcAft>
              <a:buClr>
                <a:schemeClr val="accent6"/>
              </a:buClr>
              <a:buSzPts val="1400"/>
              <a:buFont typeface="Noto Sans Symbols"/>
              <a:buNone/>
              <a:defRPr b="0" i="0" sz="1400" u="none" cap="none" strike="noStrike">
                <a:solidFill>
                  <a:srgbClr val="888888"/>
                </a:solidFill>
                <a:latin typeface="Source Sans Pro"/>
                <a:ea typeface="Source Sans Pro"/>
                <a:cs typeface="Source Sans Pro"/>
                <a:sym typeface="Source Sans Pro"/>
              </a:defRPr>
            </a:lvl5pPr>
            <a:lvl6pPr indent="-228600" lvl="5" marL="2743200" marR="0" rtl="0" algn="l">
              <a:spcBef>
                <a:spcPts val="280"/>
              </a:spcBef>
              <a:spcAft>
                <a:spcPts val="0"/>
              </a:spcAft>
              <a:buClr>
                <a:schemeClr val="accent1"/>
              </a:buClr>
              <a:buSzPts val="1400"/>
              <a:buFont typeface="Noto Sans Symbols"/>
              <a:buNone/>
              <a:defRPr b="0" i="0" sz="1400" u="none" cap="none" strike="noStrike">
                <a:solidFill>
                  <a:srgbClr val="888888"/>
                </a:solidFill>
                <a:latin typeface="Source Sans Pro"/>
                <a:ea typeface="Source Sans Pro"/>
                <a:cs typeface="Source Sans Pro"/>
                <a:sym typeface="Source Sans Pro"/>
              </a:defRPr>
            </a:lvl6pPr>
            <a:lvl7pPr indent="-228600" lvl="6" marL="3200400" marR="0" rtl="0" algn="l">
              <a:spcBef>
                <a:spcPts val="280"/>
              </a:spcBef>
              <a:spcAft>
                <a:spcPts val="0"/>
              </a:spcAft>
              <a:buClr>
                <a:schemeClr val="accent2"/>
              </a:buClr>
              <a:buSzPts val="1400"/>
              <a:buFont typeface="Noto Sans Symbols"/>
              <a:buNone/>
              <a:defRPr b="0" i="0" sz="1400" u="none" cap="none" strike="noStrike">
                <a:solidFill>
                  <a:srgbClr val="888888"/>
                </a:solidFill>
                <a:latin typeface="Source Sans Pro"/>
                <a:ea typeface="Source Sans Pro"/>
                <a:cs typeface="Source Sans Pro"/>
                <a:sym typeface="Source Sans Pro"/>
              </a:defRPr>
            </a:lvl7pPr>
            <a:lvl8pPr indent="-228600" lvl="7" marL="3657600" marR="0" rtl="0" algn="l">
              <a:spcBef>
                <a:spcPts val="280"/>
              </a:spcBef>
              <a:spcAft>
                <a:spcPts val="0"/>
              </a:spcAft>
              <a:buClr>
                <a:schemeClr val="accent3"/>
              </a:buClr>
              <a:buSzPts val="1400"/>
              <a:buFont typeface="Noto Sans Symbols"/>
              <a:buNone/>
              <a:defRPr b="0" i="0" sz="1400" u="none" cap="none" strike="noStrike">
                <a:solidFill>
                  <a:srgbClr val="888888"/>
                </a:solidFill>
                <a:latin typeface="Source Sans Pro"/>
                <a:ea typeface="Source Sans Pro"/>
                <a:cs typeface="Source Sans Pro"/>
                <a:sym typeface="Source Sans Pro"/>
              </a:defRPr>
            </a:lvl8pPr>
            <a:lvl9pPr indent="-228600" lvl="8" marL="4114800" marR="0" rtl="0" algn="l">
              <a:spcBef>
                <a:spcPts val="280"/>
              </a:spcBef>
              <a:spcAft>
                <a:spcPts val="0"/>
              </a:spcAft>
              <a:buClr>
                <a:schemeClr val="accent5"/>
              </a:buClr>
              <a:buSzPts val="1400"/>
              <a:buFont typeface="Noto Sans Symbols"/>
              <a:buNone/>
              <a:defRPr b="0" i="0" sz="1400" u="none" cap="none" strike="noStrike">
                <a:solidFill>
                  <a:srgbClr val="888888"/>
                </a:solidFill>
                <a:latin typeface="Source Sans Pro"/>
                <a:ea typeface="Source Sans Pro"/>
                <a:cs typeface="Source Sans Pro"/>
                <a:sym typeface="Source Sans Pro"/>
              </a:defRPr>
            </a:lvl9pPr>
          </a:lstStyle>
          <a:p/>
        </p:txBody>
      </p:sp>
      <p:sp>
        <p:nvSpPr>
          <p:cNvPr id="67" name="Shape 67"/>
          <p:cNvSpPr txBox="1"/>
          <p:nvPr>
            <p:ph idx="10" type="dt"/>
          </p:nvPr>
        </p:nvSpPr>
        <p:spPr>
          <a:xfrm>
            <a:off x="370888" y="6641350"/>
            <a:ext cx="2133600" cy="27432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900" u="none" cap="none" strike="noStrike">
                <a:solidFill>
                  <a:schemeClr val="dk1"/>
                </a:solidFill>
                <a:latin typeface="Arial Narrow"/>
                <a:ea typeface="Arial Narrow"/>
                <a:cs typeface="Arial Narrow"/>
                <a:sym typeface="Arial Narrow"/>
              </a:defRPr>
            </a:lvl1pPr>
            <a:lvl2pPr lvl="1"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lvl="2"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lvl="3"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lvl="4"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lvl="5"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lvl="6"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lvl="7"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lvl="8"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68" name="Shape 68"/>
          <p:cNvSpPr txBox="1"/>
          <p:nvPr>
            <p:ph idx="11" type="ftr"/>
          </p:nvPr>
        </p:nvSpPr>
        <p:spPr>
          <a:xfrm>
            <a:off x="3048000" y="6641350"/>
            <a:ext cx="3352800" cy="27432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900" u="none" cap="none" strike="noStrike">
                <a:solidFill>
                  <a:schemeClr val="dk1"/>
                </a:solidFill>
                <a:latin typeface="Arial Narrow"/>
                <a:ea typeface="Arial Narrow"/>
                <a:cs typeface="Arial Narrow"/>
                <a:sym typeface="Arial Narrow"/>
              </a:defRPr>
            </a:lvl1pPr>
            <a:lvl2pPr lvl="1"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lvl="2"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lvl="3"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lvl="4"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lvl="5"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lvl="6"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lvl="7"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lvl="8"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69" name="Shape 69"/>
          <p:cNvSpPr txBox="1"/>
          <p:nvPr>
            <p:ph type="title"/>
          </p:nvPr>
        </p:nvSpPr>
        <p:spPr>
          <a:xfrm>
            <a:off x="381000" y="2892277"/>
            <a:ext cx="6324600" cy="1645920"/>
          </a:xfrm>
          <a:prstGeom prst="rect">
            <a:avLst/>
          </a:prstGeom>
          <a:noFill/>
          <a:ln>
            <a:noFill/>
          </a:ln>
        </p:spPr>
        <p:txBody>
          <a:bodyPr anchorCtr="0" anchor="ctr" bIns="91425" lIns="91425" spcFirstLastPara="1" rIns="91425" wrap="square" tIns="91425"/>
          <a:lstStyle>
            <a:lvl1pPr lvl="0" marR="0" rtl="0" algn="r">
              <a:spcBef>
                <a:spcPts val="0"/>
              </a:spcBef>
              <a:spcAft>
                <a:spcPts val="0"/>
              </a:spcAft>
              <a:buClr>
                <a:schemeClr val="dk1"/>
              </a:buClr>
              <a:buSzPts val="4200"/>
              <a:buFont typeface="Source Sans Pro"/>
              <a:buNone/>
              <a:defRPr b="0" i="0" sz="4200" u="none" cap="none" strike="noStrike">
                <a:solidFill>
                  <a:schemeClr val="dk1"/>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0" name="Shape 70"/>
          <p:cNvSpPr txBox="1"/>
          <p:nvPr/>
        </p:nvSpPr>
        <p:spPr>
          <a:xfrm>
            <a:off x="8234680" y="6631305"/>
            <a:ext cx="582966" cy="27432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0" i="0" lang="en-GB" sz="900" u="none" cap="none" strike="noStrike">
                <a:solidFill>
                  <a:schemeClr val="dk1"/>
                </a:solidFill>
                <a:latin typeface="Arial Narrow"/>
                <a:ea typeface="Arial Narrow"/>
                <a:cs typeface="Arial Narrow"/>
                <a:sym typeface="Arial Narrow"/>
              </a:rPr>
              <a:t>Slide </a:t>
            </a:r>
            <a:fld id="{00000000-1234-1234-1234-123412341234}" type="slidenum">
              <a:rPr b="0" i="0" lang="en-GB" sz="900" u="none" cap="none" strike="noStrike">
                <a:solidFill>
                  <a:schemeClr val="dk1"/>
                </a:solidFill>
                <a:latin typeface="Arial Narrow"/>
                <a:ea typeface="Arial Narrow"/>
                <a:cs typeface="Arial Narrow"/>
                <a:sym typeface="Arial Narrow"/>
              </a:rPr>
              <a:t>‹#›</a:t>
            </a:fld>
            <a:endParaRPr b="0" i="0" sz="900" u="none" cap="none" strike="noStrike">
              <a:solidFill>
                <a:schemeClr val="dk1"/>
              </a:solidFill>
              <a:latin typeface="Arial Narrow"/>
              <a:ea typeface="Arial Narrow"/>
              <a:cs typeface="Arial Narrow"/>
              <a:sym typeface="Arial Narrow"/>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sSection Header" showMasterSp="0">
  <p:cSld name="SubsSection Header">
    <p:spTree>
      <p:nvGrpSpPr>
        <p:cNvPr id="71" name="Shape 71"/>
        <p:cNvGrpSpPr/>
        <p:nvPr/>
      </p:nvGrpSpPr>
      <p:grpSpPr>
        <a:xfrm>
          <a:off x="0" y="0"/>
          <a:ext cx="0" cy="0"/>
          <a:chOff x="0" y="0"/>
          <a:chExt cx="0" cy="0"/>
        </a:xfrm>
      </p:grpSpPr>
      <p:sp>
        <p:nvSpPr>
          <p:cNvPr id="72" name="Shape 72"/>
          <p:cNvSpPr/>
          <p:nvPr/>
        </p:nvSpPr>
        <p:spPr>
          <a:xfrm>
            <a:off x="7010400" y="152399"/>
            <a:ext cx="1981200" cy="6556248"/>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Source Sans Pro"/>
              <a:ea typeface="Source Sans Pro"/>
              <a:cs typeface="Source Sans Pro"/>
              <a:sym typeface="Source Sans Pro"/>
            </a:endParaRPr>
          </a:p>
        </p:txBody>
      </p:sp>
      <p:sp>
        <p:nvSpPr>
          <p:cNvPr id="73" name="Shape 73"/>
          <p:cNvSpPr/>
          <p:nvPr/>
        </p:nvSpPr>
        <p:spPr>
          <a:xfrm>
            <a:off x="152400" y="153923"/>
            <a:ext cx="6705600" cy="65532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Source Sans Pro"/>
              <a:ea typeface="Source Sans Pro"/>
              <a:cs typeface="Source Sans Pro"/>
              <a:sym typeface="Source Sans Pro"/>
            </a:endParaRPr>
          </a:p>
        </p:txBody>
      </p:sp>
      <p:sp>
        <p:nvSpPr>
          <p:cNvPr id="74" name="Shape 74"/>
          <p:cNvSpPr txBox="1"/>
          <p:nvPr>
            <p:ph idx="1" type="body"/>
          </p:nvPr>
        </p:nvSpPr>
        <p:spPr>
          <a:xfrm>
            <a:off x="7162799" y="2892277"/>
            <a:ext cx="1600201" cy="1645920"/>
          </a:xfrm>
          <a:prstGeom prst="rect">
            <a:avLst/>
          </a:prstGeom>
          <a:noFill/>
          <a:ln>
            <a:noFill/>
          </a:ln>
        </p:spPr>
        <p:txBody>
          <a:bodyPr anchorCtr="0" anchor="ctr" bIns="91425" lIns="91425" spcFirstLastPara="1" rIns="91425" wrap="square" tIns="91425"/>
          <a:lstStyle>
            <a:lvl1pPr indent="-228600" lvl="0" marL="457200" marR="0" rtl="0" algn="l">
              <a:spcBef>
                <a:spcPts val="400"/>
              </a:spcBef>
              <a:spcAft>
                <a:spcPts val="0"/>
              </a:spcAft>
              <a:buClr>
                <a:schemeClr val="accent1"/>
              </a:buClr>
              <a:buSzPts val="2000"/>
              <a:buFont typeface="Noto Sans Symbols"/>
              <a:buNone/>
              <a:defRPr b="0" i="0" sz="2000" u="none" cap="none" strike="noStrike">
                <a:solidFill>
                  <a:schemeClr val="lt2"/>
                </a:solidFill>
                <a:latin typeface="Source Sans Pro"/>
                <a:ea typeface="Source Sans Pro"/>
                <a:cs typeface="Source Sans Pro"/>
                <a:sym typeface="Source Sans Pro"/>
              </a:defRPr>
            </a:lvl1pPr>
            <a:lvl2pPr indent="-228600" lvl="1" marL="914400" marR="0" rtl="0" algn="l">
              <a:spcBef>
                <a:spcPts val="360"/>
              </a:spcBef>
              <a:spcAft>
                <a:spcPts val="0"/>
              </a:spcAft>
              <a:buClr>
                <a:schemeClr val="accent2"/>
              </a:buClr>
              <a:buSzPts val="1800"/>
              <a:buFont typeface="Noto Sans Symbols"/>
              <a:buNone/>
              <a:defRPr b="0" i="0" sz="1800" u="none" cap="none" strike="noStrike">
                <a:solidFill>
                  <a:srgbClr val="888888"/>
                </a:solidFill>
                <a:latin typeface="Source Sans Pro"/>
                <a:ea typeface="Source Sans Pro"/>
                <a:cs typeface="Source Sans Pro"/>
                <a:sym typeface="Source Sans Pro"/>
              </a:defRPr>
            </a:lvl2pPr>
            <a:lvl3pPr indent="-228600" lvl="2" marL="1371600" marR="0" rtl="0" algn="l">
              <a:spcBef>
                <a:spcPts val="320"/>
              </a:spcBef>
              <a:spcAft>
                <a:spcPts val="0"/>
              </a:spcAft>
              <a:buClr>
                <a:schemeClr val="accent3"/>
              </a:buClr>
              <a:buSzPts val="1600"/>
              <a:buFont typeface="Noto Sans Symbols"/>
              <a:buNone/>
              <a:defRPr b="0" i="0" sz="1600" u="none" cap="none" strike="noStrike">
                <a:solidFill>
                  <a:srgbClr val="888888"/>
                </a:solidFill>
                <a:latin typeface="Source Sans Pro"/>
                <a:ea typeface="Source Sans Pro"/>
                <a:cs typeface="Source Sans Pro"/>
                <a:sym typeface="Source Sans Pro"/>
              </a:defRPr>
            </a:lvl3pPr>
            <a:lvl4pPr indent="-228600" lvl="3" marL="1828800" marR="0" rtl="0" algn="l">
              <a:spcBef>
                <a:spcPts val="280"/>
              </a:spcBef>
              <a:spcAft>
                <a:spcPts val="0"/>
              </a:spcAft>
              <a:buClr>
                <a:schemeClr val="accent4"/>
              </a:buClr>
              <a:buSzPts val="1400"/>
              <a:buFont typeface="Noto Sans Symbols"/>
              <a:buNone/>
              <a:defRPr b="0" i="0" sz="1400" u="none" cap="none" strike="noStrike">
                <a:solidFill>
                  <a:srgbClr val="888888"/>
                </a:solidFill>
                <a:latin typeface="Source Sans Pro"/>
                <a:ea typeface="Source Sans Pro"/>
                <a:cs typeface="Source Sans Pro"/>
                <a:sym typeface="Source Sans Pro"/>
              </a:defRPr>
            </a:lvl4pPr>
            <a:lvl5pPr indent="-228600" lvl="4" marL="2286000" marR="0" rtl="0" algn="l">
              <a:spcBef>
                <a:spcPts val="280"/>
              </a:spcBef>
              <a:spcAft>
                <a:spcPts val="0"/>
              </a:spcAft>
              <a:buClr>
                <a:schemeClr val="accent6"/>
              </a:buClr>
              <a:buSzPts val="1400"/>
              <a:buFont typeface="Noto Sans Symbols"/>
              <a:buNone/>
              <a:defRPr b="0" i="0" sz="1400" u="none" cap="none" strike="noStrike">
                <a:solidFill>
                  <a:srgbClr val="888888"/>
                </a:solidFill>
                <a:latin typeface="Source Sans Pro"/>
                <a:ea typeface="Source Sans Pro"/>
                <a:cs typeface="Source Sans Pro"/>
                <a:sym typeface="Source Sans Pro"/>
              </a:defRPr>
            </a:lvl5pPr>
            <a:lvl6pPr indent="-228600" lvl="5" marL="2743200" marR="0" rtl="0" algn="l">
              <a:spcBef>
                <a:spcPts val="280"/>
              </a:spcBef>
              <a:spcAft>
                <a:spcPts val="0"/>
              </a:spcAft>
              <a:buClr>
                <a:schemeClr val="accent1"/>
              </a:buClr>
              <a:buSzPts val="1400"/>
              <a:buFont typeface="Noto Sans Symbols"/>
              <a:buNone/>
              <a:defRPr b="0" i="0" sz="1400" u="none" cap="none" strike="noStrike">
                <a:solidFill>
                  <a:srgbClr val="888888"/>
                </a:solidFill>
                <a:latin typeface="Source Sans Pro"/>
                <a:ea typeface="Source Sans Pro"/>
                <a:cs typeface="Source Sans Pro"/>
                <a:sym typeface="Source Sans Pro"/>
              </a:defRPr>
            </a:lvl6pPr>
            <a:lvl7pPr indent="-228600" lvl="6" marL="3200400" marR="0" rtl="0" algn="l">
              <a:spcBef>
                <a:spcPts val="280"/>
              </a:spcBef>
              <a:spcAft>
                <a:spcPts val="0"/>
              </a:spcAft>
              <a:buClr>
                <a:schemeClr val="accent2"/>
              </a:buClr>
              <a:buSzPts val="1400"/>
              <a:buFont typeface="Noto Sans Symbols"/>
              <a:buNone/>
              <a:defRPr b="0" i="0" sz="1400" u="none" cap="none" strike="noStrike">
                <a:solidFill>
                  <a:srgbClr val="888888"/>
                </a:solidFill>
                <a:latin typeface="Source Sans Pro"/>
                <a:ea typeface="Source Sans Pro"/>
                <a:cs typeface="Source Sans Pro"/>
                <a:sym typeface="Source Sans Pro"/>
              </a:defRPr>
            </a:lvl7pPr>
            <a:lvl8pPr indent="-228600" lvl="7" marL="3657600" marR="0" rtl="0" algn="l">
              <a:spcBef>
                <a:spcPts val="280"/>
              </a:spcBef>
              <a:spcAft>
                <a:spcPts val="0"/>
              </a:spcAft>
              <a:buClr>
                <a:schemeClr val="accent3"/>
              </a:buClr>
              <a:buSzPts val="1400"/>
              <a:buFont typeface="Noto Sans Symbols"/>
              <a:buNone/>
              <a:defRPr b="0" i="0" sz="1400" u="none" cap="none" strike="noStrike">
                <a:solidFill>
                  <a:srgbClr val="888888"/>
                </a:solidFill>
                <a:latin typeface="Source Sans Pro"/>
                <a:ea typeface="Source Sans Pro"/>
                <a:cs typeface="Source Sans Pro"/>
                <a:sym typeface="Source Sans Pro"/>
              </a:defRPr>
            </a:lvl8pPr>
            <a:lvl9pPr indent="-228600" lvl="8" marL="4114800" marR="0" rtl="0" algn="l">
              <a:spcBef>
                <a:spcPts val="280"/>
              </a:spcBef>
              <a:spcAft>
                <a:spcPts val="0"/>
              </a:spcAft>
              <a:buClr>
                <a:schemeClr val="accent5"/>
              </a:buClr>
              <a:buSzPts val="1400"/>
              <a:buFont typeface="Noto Sans Symbols"/>
              <a:buNone/>
              <a:defRPr b="0" i="0" sz="1400" u="none" cap="none" strike="noStrike">
                <a:solidFill>
                  <a:srgbClr val="888888"/>
                </a:solidFill>
                <a:latin typeface="Source Sans Pro"/>
                <a:ea typeface="Source Sans Pro"/>
                <a:cs typeface="Source Sans Pro"/>
                <a:sym typeface="Source Sans Pro"/>
              </a:defRPr>
            </a:lvl9pPr>
          </a:lstStyle>
          <a:p/>
        </p:txBody>
      </p:sp>
      <p:sp>
        <p:nvSpPr>
          <p:cNvPr id="75" name="Shape 75"/>
          <p:cNvSpPr txBox="1"/>
          <p:nvPr>
            <p:ph idx="10" type="dt"/>
          </p:nvPr>
        </p:nvSpPr>
        <p:spPr>
          <a:xfrm>
            <a:off x="370888" y="6641350"/>
            <a:ext cx="2133600" cy="27432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900" u="none" cap="none" strike="noStrike">
                <a:solidFill>
                  <a:schemeClr val="dk1"/>
                </a:solidFill>
                <a:latin typeface="Arial Narrow"/>
                <a:ea typeface="Arial Narrow"/>
                <a:cs typeface="Arial Narrow"/>
                <a:sym typeface="Arial Narrow"/>
              </a:defRPr>
            </a:lvl1pPr>
            <a:lvl2pPr lvl="1"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lvl="2"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lvl="3"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lvl="4"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lvl="5"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lvl="6"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lvl="7"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lvl="8"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76" name="Shape 76"/>
          <p:cNvSpPr txBox="1"/>
          <p:nvPr>
            <p:ph idx="11" type="ftr"/>
          </p:nvPr>
        </p:nvSpPr>
        <p:spPr>
          <a:xfrm>
            <a:off x="3048000" y="6641350"/>
            <a:ext cx="3352800" cy="27432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900" u="none" cap="none" strike="noStrike">
                <a:solidFill>
                  <a:schemeClr val="dk1"/>
                </a:solidFill>
                <a:latin typeface="Arial Narrow"/>
                <a:ea typeface="Arial Narrow"/>
                <a:cs typeface="Arial Narrow"/>
                <a:sym typeface="Arial Narrow"/>
              </a:defRPr>
            </a:lvl1pPr>
            <a:lvl2pPr lvl="1"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lvl="2"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lvl="3"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lvl="4"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lvl="5"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lvl="6"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lvl="7"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lvl="8"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77" name="Shape 77"/>
          <p:cNvSpPr txBox="1"/>
          <p:nvPr>
            <p:ph type="title"/>
          </p:nvPr>
        </p:nvSpPr>
        <p:spPr>
          <a:xfrm>
            <a:off x="381000" y="2892277"/>
            <a:ext cx="6324600" cy="1645920"/>
          </a:xfrm>
          <a:prstGeom prst="rect">
            <a:avLst/>
          </a:prstGeom>
          <a:noFill/>
          <a:ln>
            <a:noFill/>
          </a:ln>
        </p:spPr>
        <p:txBody>
          <a:bodyPr anchorCtr="0" anchor="ctr" bIns="91425" lIns="91425" spcFirstLastPara="1" rIns="91425" wrap="square" tIns="91425"/>
          <a:lstStyle>
            <a:lvl1pPr lvl="0" marR="0" rtl="0" algn="r">
              <a:spcBef>
                <a:spcPts val="0"/>
              </a:spcBef>
              <a:spcAft>
                <a:spcPts val="0"/>
              </a:spcAft>
              <a:buClr>
                <a:schemeClr val="dk1"/>
              </a:buClr>
              <a:buSzPts val="4200"/>
              <a:buFont typeface="Source Sans Pro"/>
              <a:buNone/>
              <a:defRPr b="0" i="0" sz="4200" u="none" cap="none" strike="noStrike">
                <a:solidFill>
                  <a:schemeClr val="dk1"/>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8" name="Shape 78"/>
          <p:cNvSpPr txBox="1"/>
          <p:nvPr/>
        </p:nvSpPr>
        <p:spPr>
          <a:xfrm>
            <a:off x="8234680" y="6631305"/>
            <a:ext cx="582966" cy="27432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0" i="0" lang="en-GB" sz="900" u="none" cap="none" strike="noStrike">
                <a:solidFill>
                  <a:schemeClr val="dk1"/>
                </a:solidFill>
                <a:latin typeface="Arial Narrow"/>
                <a:ea typeface="Arial Narrow"/>
                <a:cs typeface="Arial Narrow"/>
                <a:sym typeface="Arial Narrow"/>
              </a:rPr>
              <a:t>Slide </a:t>
            </a:r>
            <a:fld id="{00000000-1234-1234-1234-123412341234}" type="slidenum">
              <a:rPr b="0" i="0" lang="en-GB" sz="900" u="none" cap="none" strike="noStrike">
                <a:solidFill>
                  <a:schemeClr val="dk1"/>
                </a:solidFill>
                <a:latin typeface="Arial Narrow"/>
                <a:ea typeface="Arial Narrow"/>
                <a:cs typeface="Arial Narrow"/>
                <a:sym typeface="Arial Narrow"/>
              </a:rPr>
              <a:t>‹#›</a:t>
            </a:fld>
            <a:endParaRPr b="0" i="0" sz="900" u="none" cap="none" strike="noStrike">
              <a:solidFill>
                <a:schemeClr val="dk1"/>
              </a:solidFill>
              <a:latin typeface="Arial Narrow"/>
              <a:ea typeface="Arial Narrow"/>
              <a:cs typeface="Arial Narrow"/>
              <a:sym typeface="Arial Narrow"/>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Shape 10"/>
          <p:cNvSpPr/>
          <p:nvPr/>
        </p:nvSpPr>
        <p:spPr>
          <a:xfrm>
            <a:off x="152400" y="1634971"/>
            <a:ext cx="8831802" cy="5045476"/>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Source Sans Pro"/>
              <a:ea typeface="Source Sans Pro"/>
              <a:cs typeface="Source Sans Pro"/>
              <a:sym typeface="Source Sans Pro"/>
            </a:endParaRPr>
          </a:p>
        </p:txBody>
      </p:sp>
      <p:sp>
        <p:nvSpPr>
          <p:cNvPr id="11" name="Shape 11"/>
          <p:cNvSpPr/>
          <p:nvPr/>
        </p:nvSpPr>
        <p:spPr>
          <a:xfrm>
            <a:off x="152399" y="152400"/>
            <a:ext cx="8814047" cy="1346447"/>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Source Sans Pro"/>
              <a:ea typeface="Source Sans Pro"/>
              <a:cs typeface="Source Sans Pro"/>
              <a:sym typeface="Source Sans Pro"/>
            </a:endParaRPr>
          </a:p>
        </p:txBody>
      </p:sp>
      <p:sp>
        <p:nvSpPr>
          <p:cNvPr id="12" name="Shape 12"/>
          <p:cNvSpPr txBox="1"/>
          <p:nvPr>
            <p:ph type="title"/>
          </p:nvPr>
        </p:nvSpPr>
        <p:spPr>
          <a:xfrm>
            <a:off x="381000" y="355847"/>
            <a:ext cx="8381260" cy="1054394"/>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Clr>
                <a:schemeClr val="lt1"/>
              </a:buClr>
              <a:buSzPts val="3200"/>
              <a:buFont typeface="Source Sans Pro"/>
              <a:buNone/>
              <a:defRPr b="0" i="0" sz="3200" u="none" cap="none" strike="noStrike">
                <a:solidFill>
                  <a:schemeClr val="lt1"/>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 name="Shape 13"/>
          <p:cNvSpPr txBox="1"/>
          <p:nvPr>
            <p:ph idx="1" type="body"/>
          </p:nvPr>
        </p:nvSpPr>
        <p:spPr>
          <a:xfrm>
            <a:off x="380999" y="1719071"/>
            <a:ext cx="8407893" cy="4407408"/>
          </a:xfrm>
          <a:prstGeom prst="rect">
            <a:avLst/>
          </a:prstGeom>
          <a:noFill/>
          <a:ln>
            <a:noFill/>
          </a:ln>
        </p:spPr>
        <p:txBody>
          <a:bodyPr anchorCtr="0" anchor="t" bIns="91425" lIns="91425" spcFirstLastPara="1" rIns="91425" wrap="square" tIns="91425"/>
          <a:lstStyle>
            <a:lvl1pPr indent="-355600" lvl="0" marL="457200" marR="0" rtl="0" algn="l">
              <a:spcBef>
                <a:spcPts val="400"/>
              </a:spcBef>
              <a:spcAft>
                <a:spcPts val="0"/>
              </a:spcAft>
              <a:buClr>
                <a:schemeClr val="accent1"/>
              </a:buClr>
              <a:buSzPts val="2000"/>
              <a:buFont typeface="Noto Sans Symbols"/>
              <a:buChar char="◼"/>
              <a:defRPr b="0" i="0" sz="2000" u="none" cap="none" strike="noStrike">
                <a:solidFill>
                  <a:schemeClr val="dk2"/>
                </a:solidFill>
                <a:latin typeface="Source Sans Pro"/>
                <a:ea typeface="Source Sans Pro"/>
                <a:cs typeface="Source Sans Pro"/>
                <a:sym typeface="Source Sans Pro"/>
              </a:defRPr>
            </a:lvl1pPr>
            <a:lvl2pPr indent="-342900" lvl="1" marL="914400" marR="0" rtl="0" algn="l">
              <a:spcBef>
                <a:spcPts val="360"/>
              </a:spcBef>
              <a:spcAft>
                <a:spcPts val="0"/>
              </a:spcAft>
              <a:buClr>
                <a:schemeClr val="accent2"/>
              </a:buClr>
              <a:buSzPts val="1800"/>
              <a:buFont typeface="Noto Sans Symbols"/>
              <a:buChar char="▪"/>
              <a:defRPr b="0" i="0" sz="1800" u="none" cap="none" strike="noStrike">
                <a:solidFill>
                  <a:schemeClr val="dk2"/>
                </a:solidFill>
                <a:latin typeface="Source Sans Pro"/>
                <a:ea typeface="Source Sans Pro"/>
                <a:cs typeface="Source Sans Pro"/>
                <a:sym typeface="Source Sans Pro"/>
              </a:defRPr>
            </a:lvl2pPr>
            <a:lvl3pPr indent="-330200" lvl="2" marL="1371600" marR="0" rtl="0" algn="l">
              <a:spcBef>
                <a:spcPts val="320"/>
              </a:spcBef>
              <a:spcAft>
                <a:spcPts val="0"/>
              </a:spcAft>
              <a:buClr>
                <a:schemeClr val="accent3"/>
              </a:buClr>
              <a:buSzPts val="1600"/>
              <a:buFont typeface="Noto Sans Symbols"/>
              <a:buChar char="▪"/>
              <a:defRPr b="0" i="0" sz="1600" u="none" cap="none" strike="noStrike">
                <a:solidFill>
                  <a:schemeClr val="dk2"/>
                </a:solidFill>
                <a:latin typeface="Source Sans Pro"/>
                <a:ea typeface="Source Sans Pro"/>
                <a:cs typeface="Source Sans Pro"/>
                <a:sym typeface="Source Sans Pro"/>
              </a:defRPr>
            </a:lvl3pPr>
            <a:lvl4pPr indent="-317500" lvl="3" marL="1828800" marR="0" rtl="0" algn="l">
              <a:spcBef>
                <a:spcPts val="280"/>
              </a:spcBef>
              <a:spcAft>
                <a:spcPts val="0"/>
              </a:spcAft>
              <a:buClr>
                <a:schemeClr val="accent4"/>
              </a:buClr>
              <a:buSzPts val="1400"/>
              <a:buFont typeface="Noto Sans Symbols"/>
              <a:buChar char="▪"/>
              <a:defRPr b="0" i="0" sz="1400" u="none" cap="none" strike="noStrike">
                <a:solidFill>
                  <a:schemeClr val="dk2"/>
                </a:solidFill>
                <a:latin typeface="Source Sans Pro"/>
                <a:ea typeface="Source Sans Pro"/>
                <a:cs typeface="Source Sans Pro"/>
                <a:sym typeface="Source Sans Pro"/>
              </a:defRPr>
            </a:lvl4pPr>
            <a:lvl5pPr indent="-311150" lvl="4" marL="2286000" marR="0" rtl="0" algn="l">
              <a:spcBef>
                <a:spcPts val="260"/>
              </a:spcBef>
              <a:spcAft>
                <a:spcPts val="0"/>
              </a:spcAft>
              <a:buClr>
                <a:schemeClr val="accent6"/>
              </a:buClr>
              <a:buSzPts val="1300"/>
              <a:buFont typeface="Noto Sans Symbols"/>
              <a:buChar char="▪"/>
              <a:defRPr b="0" i="0" sz="1300" u="none" cap="none" strike="noStrike">
                <a:solidFill>
                  <a:schemeClr val="dk2"/>
                </a:solidFill>
                <a:latin typeface="Source Sans Pro"/>
                <a:ea typeface="Source Sans Pro"/>
                <a:cs typeface="Source Sans Pro"/>
                <a:sym typeface="Source Sans Pro"/>
              </a:defRPr>
            </a:lvl5pPr>
            <a:lvl6pPr indent="-304800" lvl="5" marL="2743200" marR="0" rtl="0" algn="l">
              <a:spcBef>
                <a:spcPts val="240"/>
              </a:spcBef>
              <a:spcAft>
                <a:spcPts val="0"/>
              </a:spcAft>
              <a:buClr>
                <a:schemeClr val="accent1"/>
              </a:buClr>
              <a:buSzPts val="1200"/>
              <a:buFont typeface="Noto Sans Symbols"/>
              <a:buChar char="▪"/>
              <a:defRPr b="0" i="0" sz="1200" u="none" cap="none" strike="noStrike">
                <a:solidFill>
                  <a:schemeClr val="dk2"/>
                </a:solidFill>
                <a:latin typeface="Source Sans Pro"/>
                <a:ea typeface="Source Sans Pro"/>
                <a:cs typeface="Source Sans Pro"/>
                <a:sym typeface="Source Sans Pro"/>
              </a:defRPr>
            </a:lvl6pPr>
            <a:lvl7pPr indent="-304800" lvl="6" marL="3200400" marR="0" rtl="0" algn="l">
              <a:spcBef>
                <a:spcPts val="240"/>
              </a:spcBef>
              <a:spcAft>
                <a:spcPts val="0"/>
              </a:spcAft>
              <a:buClr>
                <a:schemeClr val="accent2"/>
              </a:buClr>
              <a:buSzPts val="1200"/>
              <a:buFont typeface="Noto Sans Symbols"/>
              <a:buChar char="▪"/>
              <a:defRPr b="0" i="0" sz="1200" u="none" cap="none" strike="noStrike">
                <a:solidFill>
                  <a:schemeClr val="dk2"/>
                </a:solidFill>
                <a:latin typeface="Source Sans Pro"/>
                <a:ea typeface="Source Sans Pro"/>
                <a:cs typeface="Source Sans Pro"/>
                <a:sym typeface="Source Sans Pro"/>
              </a:defRPr>
            </a:lvl7pPr>
            <a:lvl8pPr indent="-304800" lvl="7" marL="3657600" marR="0" rtl="0" algn="l">
              <a:spcBef>
                <a:spcPts val="240"/>
              </a:spcBef>
              <a:spcAft>
                <a:spcPts val="0"/>
              </a:spcAft>
              <a:buClr>
                <a:schemeClr val="accent3"/>
              </a:buClr>
              <a:buSzPts val="1200"/>
              <a:buFont typeface="Noto Sans Symbols"/>
              <a:buChar char="▪"/>
              <a:defRPr b="0" i="0" sz="1200" u="none" cap="none" strike="noStrike">
                <a:solidFill>
                  <a:schemeClr val="dk2"/>
                </a:solidFill>
                <a:latin typeface="Source Sans Pro"/>
                <a:ea typeface="Source Sans Pro"/>
                <a:cs typeface="Source Sans Pro"/>
                <a:sym typeface="Source Sans Pro"/>
              </a:defRPr>
            </a:lvl8pPr>
            <a:lvl9pPr indent="-304800" lvl="8" marL="4114800" marR="0" rtl="0" algn="l">
              <a:spcBef>
                <a:spcPts val="240"/>
              </a:spcBef>
              <a:spcAft>
                <a:spcPts val="0"/>
              </a:spcAft>
              <a:buClr>
                <a:schemeClr val="accent5"/>
              </a:buClr>
              <a:buSzPts val="1200"/>
              <a:buFont typeface="Noto Sans Symbols"/>
              <a:buChar char="▪"/>
              <a:defRPr b="0" i="0" sz="1200" u="none" cap="none" strike="noStrike">
                <a:solidFill>
                  <a:schemeClr val="dk2"/>
                </a:solidFill>
                <a:latin typeface="Source Sans Pro"/>
                <a:ea typeface="Source Sans Pro"/>
                <a:cs typeface="Source Sans Pro"/>
                <a:sym typeface="Source Sans Pro"/>
              </a:defRPr>
            </a:lvl9pPr>
          </a:lstStyle>
          <a:p/>
        </p:txBody>
      </p:sp>
      <p:sp>
        <p:nvSpPr>
          <p:cNvPr id="14" name="Shape 14"/>
          <p:cNvSpPr txBox="1"/>
          <p:nvPr>
            <p:ph idx="10" type="dt"/>
          </p:nvPr>
        </p:nvSpPr>
        <p:spPr>
          <a:xfrm>
            <a:off x="370888" y="6356350"/>
            <a:ext cx="2133600" cy="27432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1100" u="none" cap="none" strike="noStrike">
                <a:solidFill>
                  <a:schemeClr val="dk2"/>
                </a:solidFill>
                <a:latin typeface="Source Sans Pro"/>
                <a:ea typeface="Source Sans Pro"/>
                <a:cs typeface="Source Sans Pro"/>
                <a:sym typeface="Source Sans Pro"/>
              </a:defRPr>
            </a:lvl1pPr>
            <a:lvl2pPr lvl="1"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lvl="2"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lvl="3"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lvl="4"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lvl="5"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lvl="6"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lvl="7"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lvl="8"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15" name="Shape 15"/>
          <p:cNvSpPr txBox="1"/>
          <p:nvPr>
            <p:ph idx="11" type="ftr"/>
          </p:nvPr>
        </p:nvSpPr>
        <p:spPr>
          <a:xfrm>
            <a:off x="3048000" y="6356350"/>
            <a:ext cx="3352800" cy="27432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1100" u="none" cap="none" strike="noStrike">
                <a:solidFill>
                  <a:schemeClr val="dk2"/>
                </a:solidFill>
                <a:latin typeface="Source Sans Pro"/>
                <a:ea typeface="Source Sans Pro"/>
                <a:cs typeface="Source Sans Pro"/>
                <a:sym typeface="Source Sans Pro"/>
              </a:defRPr>
            </a:lvl1pPr>
            <a:lvl2pPr lvl="1"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lvl="2"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lvl="3"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lvl="4"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lvl="5"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lvl="6"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lvl="7"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lvl="8"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16" name="Shape 16"/>
          <p:cNvSpPr txBox="1"/>
          <p:nvPr>
            <p:ph idx="12" type="sldNum"/>
          </p:nvPr>
        </p:nvSpPr>
        <p:spPr>
          <a:xfrm>
            <a:off x="8234680" y="6355080"/>
            <a:ext cx="582966" cy="274320"/>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spcAft>
                <a:spcPts val="0"/>
              </a:spcAft>
              <a:buNone/>
              <a:defRPr b="0" i="0" sz="1100" u="none" cap="none" strike="noStrike">
                <a:solidFill>
                  <a:srgbClr val="0D6911"/>
                </a:solidFill>
                <a:latin typeface="Source Sans Pro"/>
                <a:ea typeface="Source Sans Pro"/>
                <a:cs typeface="Source Sans Pro"/>
                <a:sym typeface="Source Sans Pro"/>
              </a:defRPr>
            </a:lvl1pPr>
            <a:lvl2pPr indent="0" lvl="1" marL="0" marR="0" rtl="0" algn="ctr">
              <a:spcBef>
                <a:spcPts val="0"/>
              </a:spcBef>
              <a:spcAft>
                <a:spcPts val="0"/>
              </a:spcAft>
              <a:buNone/>
              <a:defRPr b="0" i="0" sz="1100" u="none" cap="none" strike="noStrike">
                <a:solidFill>
                  <a:srgbClr val="0D6911"/>
                </a:solidFill>
                <a:latin typeface="Source Sans Pro"/>
                <a:ea typeface="Source Sans Pro"/>
                <a:cs typeface="Source Sans Pro"/>
                <a:sym typeface="Source Sans Pro"/>
              </a:defRPr>
            </a:lvl2pPr>
            <a:lvl3pPr indent="0" lvl="2" marL="0" marR="0" rtl="0" algn="ctr">
              <a:spcBef>
                <a:spcPts val="0"/>
              </a:spcBef>
              <a:spcAft>
                <a:spcPts val="0"/>
              </a:spcAft>
              <a:buNone/>
              <a:defRPr b="0" i="0" sz="1100" u="none" cap="none" strike="noStrike">
                <a:solidFill>
                  <a:srgbClr val="0D6911"/>
                </a:solidFill>
                <a:latin typeface="Source Sans Pro"/>
                <a:ea typeface="Source Sans Pro"/>
                <a:cs typeface="Source Sans Pro"/>
                <a:sym typeface="Source Sans Pro"/>
              </a:defRPr>
            </a:lvl3pPr>
            <a:lvl4pPr indent="0" lvl="3" marL="0" marR="0" rtl="0" algn="ctr">
              <a:spcBef>
                <a:spcPts val="0"/>
              </a:spcBef>
              <a:spcAft>
                <a:spcPts val="0"/>
              </a:spcAft>
              <a:buNone/>
              <a:defRPr b="0" i="0" sz="1100" u="none" cap="none" strike="noStrike">
                <a:solidFill>
                  <a:srgbClr val="0D6911"/>
                </a:solidFill>
                <a:latin typeface="Source Sans Pro"/>
                <a:ea typeface="Source Sans Pro"/>
                <a:cs typeface="Source Sans Pro"/>
                <a:sym typeface="Source Sans Pro"/>
              </a:defRPr>
            </a:lvl4pPr>
            <a:lvl5pPr indent="0" lvl="4" marL="0" marR="0" rtl="0" algn="ctr">
              <a:spcBef>
                <a:spcPts val="0"/>
              </a:spcBef>
              <a:spcAft>
                <a:spcPts val="0"/>
              </a:spcAft>
              <a:buNone/>
              <a:defRPr b="0" i="0" sz="1100" u="none" cap="none" strike="noStrike">
                <a:solidFill>
                  <a:srgbClr val="0D6911"/>
                </a:solidFill>
                <a:latin typeface="Source Sans Pro"/>
                <a:ea typeface="Source Sans Pro"/>
                <a:cs typeface="Source Sans Pro"/>
                <a:sym typeface="Source Sans Pro"/>
              </a:defRPr>
            </a:lvl5pPr>
            <a:lvl6pPr indent="0" lvl="5" marL="0" marR="0" rtl="0" algn="ctr">
              <a:spcBef>
                <a:spcPts val="0"/>
              </a:spcBef>
              <a:spcAft>
                <a:spcPts val="0"/>
              </a:spcAft>
              <a:buNone/>
              <a:defRPr b="0" i="0" sz="1100" u="none" cap="none" strike="noStrike">
                <a:solidFill>
                  <a:srgbClr val="0D6911"/>
                </a:solidFill>
                <a:latin typeface="Source Sans Pro"/>
                <a:ea typeface="Source Sans Pro"/>
                <a:cs typeface="Source Sans Pro"/>
                <a:sym typeface="Source Sans Pro"/>
              </a:defRPr>
            </a:lvl6pPr>
            <a:lvl7pPr indent="0" lvl="6" marL="0" marR="0" rtl="0" algn="ctr">
              <a:spcBef>
                <a:spcPts val="0"/>
              </a:spcBef>
              <a:spcAft>
                <a:spcPts val="0"/>
              </a:spcAft>
              <a:buNone/>
              <a:defRPr b="0" i="0" sz="1100" u="none" cap="none" strike="noStrike">
                <a:solidFill>
                  <a:srgbClr val="0D6911"/>
                </a:solidFill>
                <a:latin typeface="Source Sans Pro"/>
                <a:ea typeface="Source Sans Pro"/>
                <a:cs typeface="Source Sans Pro"/>
                <a:sym typeface="Source Sans Pro"/>
              </a:defRPr>
            </a:lvl7pPr>
            <a:lvl8pPr indent="0" lvl="7" marL="0" marR="0" rtl="0" algn="ctr">
              <a:spcBef>
                <a:spcPts val="0"/>
              </a:spcBef>
              <a:spcAft>
                <a:spcPts val="0"/>
              </a:spcAft>
              <a:buNone/>
              <a:defRPr b="0" i="0" sz="1100" u="none" cap="none" strike="noStrike">
                <a:solidFill>
                  <a:srgbClr val="0D6911"/>
                </a:solidFill>
                <a:latin typeface="Source Sans Pro"/>
                <a:ea typeface="Source Sans Pro"/>
                <a:cs typeface="Source Sans Pro"/>
                <a:sym typeface="Source Sans Pro"/>
              </a:defRPr>
            </a:lvl8pPr>
            <a:lvl9pPr indent="0" lvl="8" marL="0" marR="0" rtl="0" algn="ctr">
              <a:spcBef>
                <a:spcPts val="0"/>
              </a:spcBef>
              <a:spcAft>
                <a:spcPts val="0"/>
              </a:spcAft>
              <a:buNone/>
              <a:defRPr b="0" i="0" sz="1100" u="none" cap="none" strike="noStrike">
                <a:solidFill>
                  <a:srgbClr val="0D6911"/>
                </a:solidFill>
                <a:latin typeface="Source Sans Pro"/>
                <a:ea typeface="Source Sans Pro"/>
                <a:cs typeface="Source Sans Pro"/>
                <a:sym typeface="Source Sans Pro"/>
              </a:defRPr>
            </a:lvl9pPr>
          </a:lstStyle>
          <a:p>
            <a:pPr indent="0" lvl="0" marL="0">
              <a:spcBef>
                <a:spcPts val="0"/>
              </a:spcBef>
              <a:spcAft>
                <a:spcPts val="0"/>
              </a:spcAft>
              <a:buNone/>
            </a:pPr>
            <a:r>
              <a:t/>
            </a:r>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Shape 105"/>
          <p:cNvSpPr txBox="1"/>
          <p:nvPr>
            <p:ph idx="1" type="subTitle"/>
          </p:nvPr>
        </p:nvSpPr>
        <p:spPr>
          <a:xfrm>
            <a:off x="7069590" y="4753300"/>
            <a:ext cx="1981200" cy="18288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chemeClr val="accent1"/>
              </a:buClr>
              <a:buSzPts val="1900"/>
              <a:buFont typeface="Noto Sans Symbols"/>
              <a:buNone/>
            </a:pPr>
            <a:r>
              <a:t/>
            </a:r>
            <a:endParaRPr b="0" i="0" sz="1900" u="none" cap="none" strike="noStrike">
              <a:solidFill>
                <a:schemeClr val="dk1"/>
              </a:solidFill>
              <a:latin typeface="Source Sans Pro"/>
              <a:ea typeface="Source Sans Pro"/>
              <a:cs typeface="Source Sans Pro"/>
              <a:sym typeface="Source Sans Pro"/>
            </a:endParaRPr>
          </a:p>
        </p:txBody>
      </p:sp>
      <p:sp>
        <p:nvSpPr>
          <p:cNvPr id="106" name="Shape 106"/>
          <p:cNvSpPr txBox="1"/>
          <p:nvPr>
            <p:ph type="title"/>
          </p:nvPr>
        </p:nvSpPr>
        <p:spPr>
          <a:xfrm>
            <a:off x="457200" y="2052960"/>
            <a:ext cx="6324600" cy="18288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rgbClr val="F9FEDE"/>
              </a:buClr>
              <a:buSzPts val="3200"/>
              <a:buFont typeface="Source Sans Pro"/>
              <a:buNone/>
            </a:pPr>
            <a:r>
              <a:t/>
            </a:r>
            <a:endParaRPr sz="3200">
              <a:solidFill>
                <a:srgbClr val="F9FEDE"/>
              </a:solidFill>
            </a:endParaRPr>
          </a:p>
          <a:p>
            <a:pPr indent="0" lvl="0" marL="0" marR="0" rtl="0" algn="r">
              <a:spcBef>
                <a:spcPts val="0"/>
              </a:spcBef>
              <a:spcAft>
                <a:spcPts val="0"/>
              </a:spcAft>
              <a:buClr>
                <a:srgbClr val="F9FEDE"/>
              </a:buClr>
              <a:buSzPts val="3200"/>
              <a:buFont typeface="Source Sans Pro"/>
              <a:buNone/>
            </a:pPr>
            <a:r>
              <a:t/>
            </a:r>
            <a:endParaRPr sz="3200">
              <a:solidFill>
                <a:srgbClr val="F9FEDE"/>
              </a:solidFill>
            </a:endParaRPr>
          </a:p>
          <a:p>
            <a:pPr indent="0" lvl="0" marL="0" marR="0" rtl="0" algn="r">
              <a:spcBef>
                <a:spcPts val="0"/>
              </a:spcBef>
              <a:spcAft>
                <a:spcPts val="0"/>
              </a:spcAft>
              <a:buClr>
                <a:srgbClr val="F9FEDE"/>
              </a:buClr>
              <a:buSzPts val="3200"/>
              <a:buFont typeface="Source Sans Pro"/>
              <a:buNone/>
            </a:pPr>
            <a:r>
              <a:rPr b="0" i="0" lang="en-GB" sz="3200" u="none" cap="none" strike="noStrike">
                <a:solidFill>
                  <a:srgbClr val="F9FEDE"/>
                </a:solidFill>
                <a:latin typeface="Source Sans Pro"/>
                <a:ea typeface="Source Sans Pro"/>
                <a:cs typeface="Source Sans Pro"/>
                <a:sym typeface="Source Sans Pro"/>
              </a:rPr>
              <a:t>Concepts of </a:t>
            </a:r>
            <a:br>
              <a:rPr b="0" i="0" lang="en-GB" sz="3200" u="none" cap="none" strike="noStrike">
                <a:solidFill>
                  <a:srgbClr val="F9FEDE"/>
                </a:solidFill>
                <a:latin typeface="Source Sans Pro"/>
                <a:ea typeface="Source Sans Pro"/>
                <a:cs typeface="Source Sans Pro"/>
                <a:sym typeface="Source Sans Pro"/>
              </a:rPr>
            </a:br>
            <a:r>
              <a:rPr b="0" i="0" lang="en-GB" sz="3200" u="none" cap="none" strike="noStrike">
                <a:solidFill>
                  <a:srgbClr val="F9FEDE"/>
                </a:solidFill>
                <a:latin typeface="Source Sans Pro"/>
                <a:ea typeface="Source Sans Pro"/>
                <a:cs typeface="Source Sans Pro"/>
                <a:sym typeface="Source Sans Pro"/>
              </a:rPr>
              <a:t>Computing </a:t>
            </a:r>
            <a:br>
              <a:rPr b="0" i="0" lang="en-GB" sz="3200" u="none" cap="none" strike="noStrike">
                <a:solidFill>
                  <a:srgbClr val="F9FEDE"/>
                </a:solidFill>
                <a:latin typeface="Source Sans Pro"/>
                <a:ea typeface="Source Sans Pro"/>
                <a:cs typeface="Source Sans Pro"/>
                <a:sym typeface="Source Sans Pro"/>
              </a:rPr>
            </a:br>
            <a:r>
              <a:rPr b="0" i="0" lang="en-GB" sz="3200" u="none" cap="none" strike="noStrike">
                <a:solidFill>
                  <a:srgbClr val="F9FEDE"/>
                </a:solidFill>
                <a:latin typeface="Source Sans Pro"/>
                <a:ea typeface="Source Sans Pro"/>
                <a:cs typeface="Source Sans Pro"/>
                <a:sym typeface="Source Sans Pro"/>
              </a:rPr>
              <a:t>Technologies</a:t>
            </a:r>
            <a:br>
              <a:rPr b="0" i="0" lang="en-GB" sz="4000" u="none" cap="none" strike="noStrike">
                <a:solidFill>
                  <a:schemeClr val="lt1"/>
                </a:solidFill>
                <a:latin typeface="Source Sans Pro"/>
                <a:ea typeface="Source Sans Pro"/>
                <a:cs typeface="Source Sans Pro"/>
                <a:sym typeface="Source Sans Pro"/>
              </a:rPr>
            </a:br>
            <a:br>
              <a:rPr b="0" i="0" lang="en-GB" sz="4000" u="none" cap="none" strike="noStrike">
                <a:solidFill>
                  <a:schemeClr val="lt1"/>
                </a:solidFill>
                <a:latin typeface="Source Sans Pro"/>
                <a:ea typeface="Source Sans Pro"/>
                <a:cs typeface="Source Sans Pro"/>
                <a:sym typeface="Source Sans Pro"/>
              </a:rPr>
            </a:br>
            <a:br>
              <a:rPr b="0" i="0" lang="en-GB" sz="4000" u="none" cap="none" strike="noStrike">
                <a:solidFill>
                  <a:schemeClr val="lt1"/>
                </a:solidFill>
                <a:latin typeface="Source Sans Pro"/>
                <a:ea typeface="Source Sans Pro"/>
                <a:cs typeface="Source Sans Pro"/>
                <a:sym typeface="Source Sans Pro"/>
              </a:rPr>
            </a:br>
            <a:r>
              <a:rPr b="0" i="0" lang="en-GB" sz="4000" u="none" cap="none" strike="noStrike">
                <a:solidFill>
                  <a:schemeClr val="lt1"/>
                </a:solidFill>
                <a:latin typeface="Source Sans Pro"/>
                <a:ea typeface="Source Sans Pro"/>
                <a:cs typeface="Source Sans Pro"/>
                <a:sym typeface="Source Sans Pro"/>
              </a:rPr>
              <a:t>Directory and Access Management:</a:t>
            </a:r>
            <a:br>
              <a:rPr b="0" i="0" lang="en-GB" sz="4000" u="none" cap="none" strike="noStrike">
                <a:solidFill>
                  <a:schemeClr val="lt1"/>
                </a:solidFill>
                <a:latin typeface="Source Sans Pro"/>
                <a:ea typeface="Source Sans Pro"/>
                <a:cs typeface="Source Sans Pro"/>
                <a:sym typeface="Source Sans Pro"/>
              </a:rPr>
            </a:br>
            <a:r>
              <a:rPr lang="en-GB"/>
              <a:t>Managing Active </a:t>
            </a:r>
            <a:endParaRPr/>
          </a:p>
          <a:p>
            <a:pPr indent="0" lvl="0" marL="0" marR="0" rtl="0" algn="r">
              <a:spcBef>
                <a:spcPts val="0"/>
              </a:spcBef>
              <a:spcAft>
                <a:spcPts val="0"/>
              </a:spcAft>
              <a:buClr>
                <a:srgbClr val="F9FEDE"/>
              </a:buClr>
              <a:buSzPts val="3200"/>
              <a:buFont typeface="Source Sans Pro"/>
              <a:buNone/>
            </a:pPr>
            <a:r>
              <a:rPr lang="en-GB"/>
              <a:t>Directory Objects</a:t>
            </a:r>
            <a:br>
              <a:rPr b="0" i="0" lang="en-GB" sz="4000" u="none" cap="none" strike="noStrike">
                <a:solidFill>
                  <a:schemeClr val="lt1"/>
                </a:solidFill>
                <a:latin typeface="Source Sans Pro"/>
                <a:ea typeface="Source Sans Pro"/>
                <a:cs typeface="Source Sans Pro"/>
                <a:sym typeface="Source Sans Pro"/>
              </a:rPr>
            </a:br>
            <a:endParaRPr b="0" i="0" sz="4000" u="none" cap="none" strike="noStrike">
              <a:solidFill>
                <a:schemeClr val="lt1"/>
              </a:solidFill>
              <a:latin typeface="Source Sans Pro"/>
              <a:ea typeface="Source Sans Pro"/>
              <a:cs typeface="Source Sans Pro"/>
              <a:sym typeface="Source Sans Pro"/>
            </a:endParaRPr>
          </a:p>
        </p:txBody>
      </p:sp>
      <p:sp>
        <p:nvSpPr>
          <p:cNvPr id="107" name="Shape 107"/>
          <p:cNvSpPr txBox="1"/>
          <p:nvPr/>
        </p:nvSpPr>
        <p:spPr>
          <a:xfrm>
            <a:off x="7162799" y="2892277"/>
            <a:ext cx="1600201" cy="164592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accent1"/>
              </a:buClr>
              <a:buSzPts val="1400"/>
              <a:buFont typeface="Noto Sans Symbols"/>
              <a:buNone/>
            </a:pPr>
            <a:r>
              <a:rPr b="0" i="0" lang="en-GB" sz="1400" u="none" cap="none" strike="noStrike">
                <a:solidFill>
                  <a:schemeClr val="dk1"/>
                </a:solidFill>
                <a:latin typeface="Source Sans Pro"/>
                <a:ea typeface="Source Sans Pro"/>
                <a:cs typeface="Source Sans Pro"/>
                <a:sym typeface="Source Sans Pro"/>
              </a:rPr>
              <a:t>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sp>
        <p:nvSpPr>
          <p:cNvPr id="177" name="Shape 177"/>
          <p:cNvSpPr txBox="1"/>
          <p:nvPr>
            <p:ph idx="1" type="body"/>
          </p:nvPr>
        </p:nvSpPr>
        <p:spPr>
          <a:xfrm>
            <a:off x="7162799" y="2892277"/>
            <a:ext cx="1600200" cy="16458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chemeClr val="accent1"/>
              </a:buClr>
              <a:buSzPts val="1900"/>
              <a:buFont typeface="Noto Sans Symbols"/>
              <a:buNone/>
            </a:pPr>
            <a:r>
              <a:t/>
            </a:r>
            <a:endParaRPr b="0" i="0" sz="1900" u="none" cap="none" strike="noStrike">
              <a:solidFill>
                <a:schemeClr val="dk1"/>
              </a:solidFill>
              <a:latin typeface="Source Sans Pro"/>
              <a:ea typeface="Source Sans Pro"/>
              <a:cs typeface="Source Sans Pro"/>
              <a:sym typeface="Source Sans Pro"/>
            </a:endParaRPr>
          </a:p>
        </p:txBody>
      </p:sp>
      <p:sp>
        <p:nvSpPr>
          <p:cNvPr id="178" name="Shape 178"/>
          <p:cNvSpPr txBox="1"/>
          <p:nvPr>
            <p:ph type="title"/>
          </p:nvPr>
        </p:nvSpPr>
        <p:spPr>
          <a:xfrm>
            <a:off x="381000" y="2892277"/>
            <a:ext cx="6324600" cy="16458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F9FEDE"/>
              </a:buClr>
              <a:buSzPts val="3200"/>
              <a:buFont typeface="Source Sans Pro"/>
              <a:buNone/>
            </a:pPr>
            <a:r>
              <a:t/>
            </a:r>
            <a:endParaRPr sz="3200">
              <a:solidFill>
                <a:srgbClr val="F9FEDE"/>
              </a:solidFill>
            </a:endParaRPr>
          </a:p>
          <a:p>
            <a:pPr indent="0" lvl="0" marL="0" marR="0" rtl="0" algn="r">
              <a:spcBef>
                <a:spcPts val="0"/>
              </a:spcBef>
              <a:spcAft>
                <a:spcPts val="0"/>
              </a:spcAft>
              <a:buClr>
                <a:srgbClr val="F9FEDE"/>
              </a:buClr>
              <a:buSzPts val="3200"/>
              <a:buFont typeface="Source Sans Pro"/>
              <a:buNone/>
            </a:pPr>
            <a:r>
              <a:rPr lang="en-GB" sz="3200">
                <a:solidFill>
                  <a:srgbClr val="000000"/>
                </a:solidFill>
              </a:rPr>
              <a:t>Creating, modifying, and removing objects in Active Directory</a:t>
            </a:r>
            <a:endParaRPr sz="3200">
              <a:solidFill>
                <a:srgbClr val="000000"/>
              </a:solidFill>
            </a:endParaRPr>
          </a:p>
          <a:p>
            <a:pPr indent="0" lvl="0" marL="0" marR="0" rtl="0" algn="r">
              <a:spcBef>
                <a:spcPts val="0"/>
              </a:spcBef>
              <a:spcAft>
                <a:spcPts val="0"/>
              </a:spcAft>
              <a:buClr>
                <a:srgbClr val="F9FEDE"/>
              </a:buClr>
              <a:buSzPts val="3200"/>
              <a:buFont typeface="Source Sans Pro"/>
              <a:buNone/>
            </a:pPr>
            <a:r>
              <a:t/>
            </a:r>
            <a:endParaRPr/>
          </a:p>
          <a:p>
            <a:pPr indent="0" lvl="0" marL="0" marR="0" rtl="0" algn="r">
              <a:spcBef>
                <a:spcPts val="0"/>
              </a:spcBef>
              <a:spcAft>
                <a:spcPts val="0"/>
              </a:spcAft>
              <a:buClr>
                <a:srgbClr val="F9FEDE"/>
              </a:buClr>
              <a:buSzPts val="3200"/>
              <a:buFont typeface="Source Sans Pro"/>
              <a:buNone/>
            </a:pPr>
            <a:r>
              <a:t/>
            </a:r>
            <a:endParaRPr b="0" i="0" sz="4000" u="none" cap="none" strike="noStrike">
              <a:solidFill>
                <a:schemeClr val="lt1"/>
              </a:solidFill>
              <a:latin typeface="Source Sans Pro"/>
              <a:ea typeface="Source Sans Pro"/>
              <a:cs typeface="Source Sans Pro"/>
              <a:sym typeface="Source Sans Pro"/>
            </a:endParaRPr>
          </a:p>
        </p:txBody>
      </p:sp>
      <p:sp>
        <p:nvSpPr>
          <p:cNvPr id="179" name="Shape 179"/>
          <p:cNvSpPr txBox="1"/>
          <p:nvPr/>
        </p:nvSpPr>
        <p:spPr>
          <a:xfrm>
            <a:off x="7162799" y="2892277"/>
            <a:ext cx="1600200" cy="16458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accent1"/>
              </a:buClr>
              <a:buSzPts val="1400"/>
              <a:buFont typeface="Noto Sans Symbols"/>
              <a:buNone/>
            </a:pPr>
            <a:r>
              <a:rPr b="0" i="0" lang="en-GB" sz="1400" u="none" cap="none" strike="noStrike">
                <a:solidFill>
                  <a:schemeClr val="dk1"/>
                </a:solidFill>
                <a:latin typeface="Source Sans Pro"/>
                <a:ea typeface="Source Sans Pro"/>
                <a:cs typeface="Source Sans Pro"/>
                <a:sym typeface="Source Sans Pro"/>
              </a:rPr>
              <a:t>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sp>
        <p:nvSpPr>
          <p:cNvPr id="185" name="Shape 185"/>
          <p:cNvSpPr txBox="1"/>
          <p:nvPr>
            <p:ph idx="1" type="body"/>
          </p:nvPr>
        </p:nvSpPr>
        <p:spPr>
          <a:xfrm>
            <a:off x="380999" y="1719071"/>
            <a:ext cx="8407800" cy="4407300"/>
          </a:xfrm>
          <a:prstGeom prst="rect">
            <a:avLst/>
          </a:prstGeom>
        </p:spPr>
        <p:txBody>
          <a:bodyPr anchorCtr="0" anchor="t" bIns="91425" lIns="91425" spcFirstLastPara="1" rIns="91425" wrap="square" tIns="91425">
            <a:noAutofit/>
          </a:bodyPr>
          <a:lstStyle/>
          <a:p>
            <a:pPr indent="-355600" lvl="0" marL="457200" rtl="0">
              <a:spcBef>
                <a:spcPts val="400"/>
              </a:spcBef>
              <a:spcAft>
                <a:spcPts val="0"/>
              </a:spcAft>
              <a:buSzPts val="2000"/>
              <a:buChar char="◼"/>
            </a:pPr>
            <a:r>
              <a:rPr lang="en-GB"/>
              <a:t>When creating objects, values need to be provided according to the object’s type. </a:t>
            </a:r>
            <a:endParaRPr/>
          </a:p>
          <a:p>
            <a:pPr indent="-355600" lvl="0" marL="457200" rtl="0">
              <a:spcBef>
                <a:spcPts val="0"/>
              </a:spcBef>
              <a:spcAft>
                <a:spcPts val="0"/>
              </a:spcAft>
              <a:buSzPts val="2000"/>
              <a:buChar char="◼"/>
            </a:pPr>
            <a:r>
              <a:rPr lang="en-GB"/>
              <a:t>Objects have attributes that are mandatory, and those that are not. Mandatory attributes must be provided, and non-mandatory ones can be left out. </a:t>
            </a:r>
            <a:endParaRPr/>
          </a:p>
          <a:p>
            <a:pPr indent="-355600" lvl="0" marL="457200" rtl="0">
              <a:spcBef>
                <a:spcPts val="0"/>
              </a:spcBef>
              <a:spcAft>
                <a:spcPts val="0"/>
              </a:spcAft>
              <a:buSzPts val="2000"/>
              <a:buChar char="◼"/>
            </a:pPr>
            <a:r>
              <a:rPr lang="en-GB"/>
              <a:t>Organizations may decide that some custom attributes need to be added to an object’s type. </a:t>
            </a:r>
            <a:endParaRPr/>
          </a:p>
          <a:p>
            <a:pPr indent="0" lvl="0" marL="0" rtl="0">
              <a:spcBef>
                <a:spcPts val="600"/>
              </a:spcBef>
              <a:spcAft>
                <a:spcPts val="0"/>
              </a:spcAft>
              <a:buNone/>
            </a:pPr>
            <a:r>
              <a:t/>
            </a:r>
            <a:endParaRPr/>
          </a:p>
          <a:p>
            <a:pPr indent="0" lvl="0" marL="0" rtl="0">
              <a:spcBef>
                <a:spcPts val="600"/>
              </a:spcBef>
              <a:spcAft>
                <a:spcPts val="0"/>
              </a:spcAft>
              <a:buNone/>
            </a:pPr>
            <a:r>
              <a:t/>
            </a:r>
            <a:endParaRPr/>
          </a:p>
          <a:p>
            <a:pPr indent="0" lvl="0" marL="0" rtl="0">
              <a:spcBef>
                <a:spcPts val="600"/>
              </a:spcBef>
              <a:spcAft>
                <a:spcPts val="0"/>
              </a:spcAft>
              <a:buNone/>
            </a:pPr>
            <a:r>
              <a:t/>
            </a:r>
            <a:endParaRPr/>
          </a:p>
          <a:p>
            <a:pPr indent="0" lvl="0" marL="0" rtl="0">
              <a:spcBef>
                <a:spcPts val="600"/>
              </a:spcBef>
              <a:spcAft>
                <a:spcPts val="0"/>
              </a:spcAft>
              <a:buNone/>
            </a:pPr>
            <a:r>
              <a:t/>
            </a:r>
            <a:endParaRPr/>
          </a:p>
          <a:p>
            <a:pPr indent="0" lvl="0" marL="0" rtl="0">
              <a:spcBef>
                <a:spcPts val="600"/>
              </a:spcBef>
              <a:spcAft>
                <a:spcPts val="0"/>
              </a:spcAft>
              <a:buNone/>
            </a:pPr>
            <a:r>
              <a:t/>
            </a:r>
            <a:endParaRPr/>
          </a:p>
          <a:p>
            <a:pPr indent="457200" lvl="0" marL="4114800" rtl="0">
              <a:spcBef>
                <a:spcPts val="600"/>
              </a:spcBef>
              <a:spcAft>
                <a:spcPts val="0"/>
              </a:spcAft>
              <a:buClr>
                <a:schemeClr val="dk1"/>
              </a:buClr>
              <a:buSzPts val="1100"/>
              <a:buFont typeface="Arial"/>
              <a:buNone/>
            </a:pPr>
            <a:r>
              <a:rPr lang="en-GB"/>
              <a:t>	       					(Francis)</a:t>
            </a:r>
            <a:endParaRPr/>
          </a:p>
          <a:p>
            <a:pPr indent="0" lvl="0" marL="0">
              <a:spcBef>
                <a:spcPts val="600"/>
              </a:spcBef>
              <a:spcAft>
                <a:spcPts val="600"/>
              </a:spcAft>
              <a:buNone/>
            </a:pPr>
            <a:r>
              <a:t/>
            </a:r>
            <a:endParaRPr/>
          </a:p>
        </p:txBody>
      </p:sp>
      <p:sp>
        <p:nvSpPr>
          <p:cNvPr id="186" name="Shape 186"/>
          <p:cNvSpPr txBox="1"/>
          <p:nvPr>
            <p:ph type="title"/>
          </p:nvPr>
        </p:nvSpPr>
        <p:spPr>
          <a:xfrm>
            <a:off x="381000" y="355847"/>
            <a:ext cx="8381400" cy="10545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GB"/>
              <a:t>Creating Active Directory Objects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1" name="Shape 191"/>
        <p:cNvGrpSpPr/>
        <p:nvPr/>
      </p:nvGrpSpPr>
      <p:grpSpPr>
        <a:xfrm>
          <a:off x="0" y="0"/>
          <a:ext cx="0" cy="0"/>
          <a:chOff x="0" y="0"/>
          <a:chExt cx="0" cy="0"/>
        </a:xfrm>
      </p:grpSpPr>
      <p:sp>
        <p:nvSpPr>
          <p:cNvPr id="192" name="Shape 192"/>
          <p:cNvSpPr txBox="1"/>
          <p:nvPr>
            <p:ph idx="1" type="body"/>
          </p:nvPr>
        </p:nvSpPr>
        <p:spPr>
          <a:xfrm>
            <a:off x="380999" y="1719071"/>
            <a:ext cx="8407800" cy="4407300"/>
          </a:xfrm>
          <a:prstGeom prst="rect">
            <a:avLst/>
          </a:prstGeom>
        </p:spPr>
        <p:txBody>
          <a:bodyPr anchorCtr="0" anchor="t" bIns="91425" lIns="91425" spcFirstLastPara="1" rIns="91425" wrap="square" tIns="91425">
            <a:noAutofit/>
          </a:bodyPr>
          <a:lstStyle/>
          <a:p>
            <a:pPr indent="-355600" lvl="0" marL="457200" rtl="0">
              <a:spcBef>
                <a:spcPts val="400"/>
              </a:spcBef>
              <a:spcAft>
                <a:spcPts val="0"/>
              </a:spcAft>
              <a:buSzPts val="2000"/>
              <a:buChar char="◼"/>
            </a:pPr>
            <a:r>
              <a:rPr lang="en-GB"/>
              <a:t>Creating new users can be done with the New-ADUser cmdlet in PowerShell. </a:t>
            </a:r>
            <a:endParaRPr/>
          </a:p>
          <a:p>
            <a:pPr indent="-355600" lvl="0" marL="457200" rtl="0">
              <a:spcBef>
                <a:spcPts val="0"/>
              </a:spcBef>
              <a:spcAft>
                <a:spcPts val="0"/>
              </a:spcAft>
              <a:buSzPts val="2000"/>
              <a:buChar char="◼"/>
            </a:pPr>
            <a:r>
              <a:rPr lang="en-GB"/>
              <a:t>To view the syntax of the command along with accepted data types, type in the command :</a:t>
            </a:r>
            <a:endParaRPr/>
          </a:p>
          <a:p>
            <a:pPr indent="-342900" lvl="1" marL="914400" rtl="0">
              <a:spcBef>
                <a:spcPts val="0"/>
              </a:spcBef>
              <a:spcAft>
                <a:spcPts val="0"/>
              </a:spcAft>
              <a:buSzPts val="1800"/>
              <a:buChar char="▪"/>
            </a:pPr>
            <a:r>
              <a:rPr lang="en-GB"/>
              <a:t>Get-Command New-ADUser -Syntax</a:t>
            </a:r>
            <a:endParaRPr/>
          </a:p>
          <a:p>
            <a:pPr indent="-355600" lvl="0" marL="457200" rtl="0">
              <a:spcBef>
                <a:spcPts val="0"/>
              </a:spcBef>
              <a:spcAft>
                <a:spcPts val="0"/>
              </a:spcAft>
              <a:buSzPts val="2000"/>
              <a:buChar char="◼"/>
            </a:pPr>
            <a:r>
              <a:rPr lang="en-GB"/>
              <a:t>In order to create a new user account using PowerShell, you must at least pass a value for -Name. This will create a disabled user account. Undefined attributes can be defined later, however, a user account can not be enabled without defining a password first. </a:t>
            </a:r>
            <a:endParaRPr/>
          </a:p>
          <a:p>
            <a:pPr indent="-342900" lvl="1" marL="914400" rtl="0">
              <a:spcBef>
                <a:spcPts val="0"/>
              </a:spcBef>
              <a:spcAft>
                <a:spcPts val="0"/>
              </a:spcAft>
              <a:buSzPts val="1800"/>
              <a:buChar char="▪"/>
            </a:pPr>
            <a:r>
              <a:rPr lang="en-GB"/>
              <a:t>To define a password, you can use the Set-ADAccountPassword -Identity cmdlet, and to enable an account, you can use the Enable-ADAccount - Identity cmdlet.</a:t>
            </a:r>
            <a:endParaRPr/>
          </a:p>
          <a:p>
            <a:pPr indent="0" lvl="0" marL="0" rtl="0">
              <a:spcBef>
                <a:spcPts val="600"/>
              </a:spcBef>
              <a:spcAft>
                <a:spcPts val="0"/>
              </a:spcAft>
              <a:buNone/>
            </a:pPr>
            <a:r>
              <a:t/>
            </a:r>
            <a:endParaRPr/>
          </a:p>
          <a:p>
            <a:pPr indent="0" lvl="0" marL="0" rtl="0">
              <a:spcBef>
                <a:spcPts val="600"/>
              </a:spcBef>
              <a:spcAft>
                <a:spcPts val="0"/>
              </a:spcAft>
              <a:buNone/>
            </a:pPr>
            <a:r>
              <a:t/>
            </a:r>
            <a:endParaRPr/>
          </a:p>
          <a:p>
            <a:pPr indent="457200" lvl="0" marL="4114800" rtl="0">
              <a:spcBef>
                <a:spcPts val="600"/>
              </a:spcBef>
              <a:spcAft>
                <a:spcPts val="0"/>
              </a:spcAft>
              <a:buClr>
                <a:schemeClr val="dk1"/>
              </a:buClr>
              <a:buSzPts val="1100"/>
              <a:buFont typeface="Arial"/>
              <a:buNone/>
            </a:pPr>
            <a:r>
              <a:rPr lang="en-GB"/>
              <a:t>	       					(Francis)</a:t>
            </a:r>
            <a:endParaRPr/>
          </a:p>
          <a:p>
            <a:pPr indent="0" lvl="0" marL="0" rtl="0">
              <a:spcBef>
                <a:spcPts val="600"/>
              </a:spcBef>
              <a:spcAft>
                <a:spcPts val="600"/>
              </a:spcAft>
              <a:buNone/>
            </a:pPr>
            <a:r>
              <a:t/>
            </a:r>
            <a:endParaRPr/>
          </a:p>
        </p:txBody>
      </p:sp>
      <p:sp>
        <p:nvSpPr>
          <p:cNvPr id="193" name="Shape 193"/>
          <p:cNvSpPr txBox="1"/>
          <p:nvPr>
            <p:ph type="title"/>
          </p:nvPr>
        </p:nvSpPr>
        <p:spPr>
          <a:xfrm>
            <a:off x="381000" y="355847"/>
            <a:ext cx="8381400" cy="1054500"/>
          </a:xfrm>
          <a:prstGeom prst="rect">
            <a:avLst/>
          </a:prstGeom>
        </p:spPr>
        <p:txBody>
          <a:bodyPr anchorCtr="0" anchor="ctr"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GB"/>
              <a:t>Creating User Objects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 name="Shape 198"/>
        <p:cNvGrpSpPr/>
        <p:nvPr/>
      </p:nvGrpSpPr>
      <p:grpSpPr>
        <a:xfrm>
          <a:off x="0" y="0"/>
          <a:ext cx="0" cy="0"/>
          <a:chOff x="0" y="0"/>
          <a:chExt cx="0" cy="0"/>
        </a:xfrm>
      </p:grpSpPr>
      <p:sp>
        <p:nvSpPr>
          <p:cNvPr id="199" name="Shape 199"/>
          <p:cNvSpPr txBox="1"/>
          <p:nvPr>
            <p:ph idx="1" type="body"/>
          </p:nvPr>
        </p:nvSpPr>
        <p:spPr>
          <a:xfrm>
            <a:off x="380999" y="1719071"/>
            <a:ext cx="8407800" cy="4407300"/>
          </a:xfrm>
          <a:prstGeom prst="rect">
            <a:avLst/>
          </a:prstGeom>
        </p:spPr>
        <p:txBody>
          <a:bodyPr anchorCtr="0" anchor="t" bIns="91425" lIns="91425" spcFirstLastPara="1" rIns="91425" wrap="square" tIns="91425">
            <a:noAutofit/>
          </a:bodyPr>
          <a:lstStyle/>
          <a:p>
            <a:pPr indent="0" lvl="0" marL="0">
              <a:spcBef>
                <a:spcPts val="400"/>
              </a:spcBef>
              <a:spcAft>
                <a:spcPts val="0"/>
              </a:spcAft>
              <a:buNone/>
            </a:pPr>
            <a:r>
              <a:t/>
            </a:r>
            <a:endParaRPr/>
          </a:p>
          <a:p>
            <a:pPr indent="0" lvl="0" marL="0">
              <a:spcBef>
                <a:spcPts val="600"/>
              </a:spcBef>
              <a:spcAft>
                <a:spcPts val="0"/>
              </a:spcAft>
              <a:buNone/>
            </a:pPr>
            <a:r>
              <a:t/>
            </a:r>
            <a:endParaRPr/>
          </a:p>
          <a:p>
            <a:pPr indent="0" lvl="0" marL="0">
              <a:spcBef>
                <a:spcPts val="600"/>
              </a:spcBef>
              <a:spcAft>
                <a:spcPts val="0"/>
              </a:spcAft>
              <a:buNone/>
            </a:pPr>
            <a:r>
              <a:t/>
            </a:r>
            <a:endParaRPr/>
          </a:p>
          <a:p>
            <a:pPr indent="0" lvl="0" marL="0">
              <a:spcBef>
                <a:spcPts val="600"/>
              </a:spcBef>
              <a:spcAft>
                <a:spcPts val="0"/>
              </a:spcAft>
              <a:buNone/>
            </a:pPr>
            <a:r>
              <a:t/>
            </a:r>
            <a:endParaRPr/>
          </a:p>
          <a:p>
            <a:pPr indent="0" lvl="0" marL="0">
              <a:spcBef>
                <a:spcPts val="600"/>
              </a:spcBef>
              <a:spcAft>
                <a:spcPts val="0"/>
              </a:spcAft>
              <a:buNone/>
            </a:pPr>
            <a:r>
              <a:t/>
            </a:r>
            <a:endParaRPr/>
          </a:p>
          <a:p>
            <a:pPr indent="0" lvl="0" marL="0">
              <a:spcBef>
                <a:spcPts val="600"/>
              </a:spcBef>
              <a:spcAft>
                <a:spcPts val="0"/>
              </a:spcAft>
              <a:buNone/>
            </a:pPr>
            <a:r>
              <a:t/>
            </a:r>
            <a:endParaRPr/>
          </a:p>
          <a:p>
            <a:pPr indent="0" lvl="0" marL="0">
              <a:spcBef>
                <a:spcPts val="600"/>
              </a:spcBef>
              <a:spcAft>
                <a:spcPts val="0"/>
              </a:spcAft>
              <a:buNone/>
            </a:pPr>
            <a:r>
              <a:t/>
            </a:r>
            <a:endParaRPr/>
          </a:p>
          <a:p>
            <a:pPr indent="0" lvl="0" marL="0">
              <a:spcBef>
                <a:spcPts val="600"/>
              </a:spcBef>
              <a:spcAft>
                <a:spcPts val="0"/>
              </a:spcAft>
              <a:buNone/>
            </a:pPr>
            <a:r>
              <a:t/>
            </a:r>
            <a:endParaRPr/>
          </a:p>
          <a:p>
            <a:pPr indent="0" lvl="0" marL="0">
              <a:spcBef>
                <a:spcPts val="600"/>
              </a:spcBef>
              <a:spcAft>
                <a:spcPts val="0"/>
              </a:spcAft>
              <a:buNone/>
            </a:pPr>
            <a:r>
              <a:t/>
            </a:r>
            <a:endParaRPr/>
          </a:p>
          <a:p>
            <a:pPr indent="0" lvl="0" marL="0">
              <a:spcBef>
                <a:spcPts val="600"/>
              </a:spcBef>
              <a:spcAft>
                <a:spcPts val="0"/>
              </a:spcAft>
              <a:buNone/>
            </a:pPr>
            <a:r>
              <a:t/>
            </a:r>
            <a:endParaRPr/>
          </a:p>
          <a:p>
            <a:pPr indent="0" lvl="0" marL="0">
              <a:spcBef>
                <a:spcPts val="600"/>
              </a:spcBef>
              <a:spcAft>
                <a:spcPts val="0"/>
              </a:spcAft>
              <a:buNone/>
            </a:pPr>
            <a:r>
              <a:t/>
            </a:r>
            <a:endParaRPr/>
          </a:p>
          <a:p>
            <a:pPr indent="457200" lvl="0" marL="4114800" rtl="0">
              <a:spcBef>
                <a:spcPts val="600"/>
              </a:spcBef>
              <a:spcAft>
                <a:spcPts val="0"/>
              </a:spcAft>
              <a:buClr>
                <a:schemeClr val="dk1"/>
              </a:buClr>
              <a:buSzPts val="1100"/>
              <a:buFont typeface="Arial"/>
              <a:buNone/>
            </a:pPr>
            <a:r>
              <a:rPr lang="en-GB"/>
              <a:t>	       					(Francis)</a:t>
            </a:r>
            <a:endParaRPr/>
          </a:p>
          <a:p>
            <a:pPr indent="0" lvl="0" marL="0">
              <a:spcBef>
                <a:spcPts val="600"/>
              </a:spcBef>
              <a:spcAft>
                <a:spcPts val="600"/>
              </a:spcAft>
              <a:buNone/>
            </a:pPr>
            <a:r>
              <a:t/>
            </a:r>
            <a:endParaRPr/>
          </a:p>
        </p:txBody>
      </p:sp>
      <p:sp>
        <p:nvSpPr>
          <p:cNvPr id="200" name="Shape 200"/>
          <p:cNvSpPr txBox="1"/>
          <p:nvPr>
            <p:ph type="title"/>
          </p:nvPr>
        </p:nvSpPr>
        <p:spPr>
          <a:xfrm>
            <a:off x="381000" y="355847"/>
            <a:ext cx="8381400" cy="1054500"/>
          </a:xfrm>
          <a:prstGeom prst="rect">
            <a:avLst/>
          </a:prstGeom>
        </p:spPr>
        <p:txBody>
          <a:bodyPr anchorCtr="0" anchor="ctr"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GB"/>
              <a:t>Creating User Objects	 (Example)</a:t>
            </a:r>
            <a:endParaRPr/>
          </a:p>
        </p:txBody>
      </p:sp>
      <p:pic>
        <p:nvPicPr>
          <p:cNvPr id="201" name="Shape 201"/>
          <p:cNvPicPr preferRelativeResize="0"/>
          <p:nvPr/>
        </p:nvPicPr>
        <p:blipFill>
          <a:blip r:embed="rId3">
            <a:alphaModFix/>
          </a:blip>
          <a:stretch>
            <a:fillRect/>
          </a:stretch>
        </p:blipFill>
        <p:spPr>
          <a:xfrm>
            <a:off x="152400" y="1719075"/>
            <a:ext cx="8801239" cy="38756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6" name="Shape 206"/>
        <p:cNvGrpSpPr/>
        <p:nvPr/>
      </p:nvGrpSpPr>
      <p:grpSpPr>
        <a:xfrm>
          <a:off x="0" y="0"/>
          <a:ext cx="0" cy="0"/>
          <a:chOff x="0" y="0"/>
          <a:chExt cx="0" cy="0"/>
        </a:xfrm>
      </p:grpSpPr>
      <p:sp>
        <p:nvSpPr>
          <p:cNvPr id="207" name="Shape 207"/>
          <p:cNvSpPr txBox="1"/>
          <p:nvPr>
            <p:ph idx="1" type="body"/>
          </p:nvPr>
        </p:nvSpPr>
        <p:spPr>
          <a:xfrm>
            <a:off x="380999" y="1719071"/>
            <a:ext cx="8407800" cy="4407300"/>
          </a:xfrm>
          <a:prstGeom prst="rect">
            <a:avLst/>
          </a:prstGeom>
        </p:spPr>
        <p:txBody>
          <a:bodyPr anchorCtr="0" anchor="t" bIns="91425" lIns="91425" spcFirstLastPara="1" rIns="91425" wrap="square" tIns="91425">
            <a:noAutofit/>
          </a:bodyPr>
          <a:lstStyle/>
          <a:p>
            <a:pPr indent="-355600" lvl="0" marL="457200" rtl="0">
              <a:spcBef>
                <a:spcPts val="400"/>
              </a:spcBef>
              <a:spcAft>
                <a:spcPts val="0"/>
              </a:spcAft>
              <a:buSzPts val="2000"/>
              <a:buChar char="◼"/>
            </a:pPr>
            <a:r>
              <a:rPr lang="en-GB"/>
              <a:t>-Name: This parameter defines the full name.</a:t>
            </a:r>
            <a:endParaRPr/>
          </a:p>
          <a:p>
            <a:pPr indent="-355600" lvl="0" marL="457200" rtl="0">
              <a:spcBef>
                <a:spcPts val="0"/>
              </a:spcBef>
              <a:spcAft>
                <a:spcPts val="0"/>
              </a:spcAft>
              <a:buSzPts val="2000"/>
              <a:buChar char="◼"/>
            </a:pPr>
            <a:r>
              <a:rPr lang="en-GB"/>
              <a:t>-GivenName: This parameter defines the first name</a:t>
            </a:r>
            <a:endParaRPr/>
          </a:p>
          <a:p>
            <a:pPr indent="-355600" lvl="0" marL="457200" rtl="0">
              <a:spcBef>
                <a:spcPts val="0"/>
              </a:spcBef>
              <a:spcAft>
                <a:spcPts val="0"/>
              </a:spcAft>
              <a:buSzPts val="2000"/>
              <a:buChar char="◼"/>
            </a:pPr>
            <a:r>
              <a:rPr lang="en-GB"/>
              <a:t>-SurName: This parameter defines the surname. </a:t>
            </a:r>
            <a:endParaRPr/>
          </a:p>
          <a:p>
            <a:pPr indent="-355600" lvl="0" marL="457200" rtl="0">
              <a:spcBef>
                <a:spcPts val="0"/>
              </a:spcBef>
              <a:spcAft>
                <a:spcPts val="0"/>
              </a:spcAft>
              <a:buSzPts val="2000"/>
              <a:buChar char="◼"/>
            </a:pPr>
            <a:r>
              <a:rPr lang="en-GB"/>
              <a:t>-SamAccountName: This parameter defines the username. </a:t>
            </a:r>
            <a:endParaRPr/>
          </a:p>
          <a:p>
            <a:pPr indent="-355600" lvl="0" marL="457200" rtl="0">
              <a:spcBef>
                <a:spcPts val="0"/>
              </a:spcBef>
              <a:spcAft>
                <a:spcPts val="0"/>
              </a:spcAft>
              <a:buSzPts val="2000"/>
              <a:buChar char="◼"/>
            </a:pPr>
            <a:r>
              <a:rPr lang="en-GB"/>
              <a:t>-UserPrincipalName: This parameter defines the UPN for the user account.</a:t>
            </a:r>
            <a:endParaRPr/>
          </a:p>
          <a:p>
            <a:pPr indent="-355600" lvl="0" marL="457200" rtl="0">
              <a:spcBef>
                <a:spcPts val="0"/>
              </a:spcBef>
              <a:spcAft>
                <a:spcPts val="0"/>
              </a:spcAft>
              <a:buSzPts val="2000"/>
              <a:buChar char="◼"/>
            </a:pPr>
            <a:r>
              <a:rPr lang="en-GB"/>
              <a:t>-Path: This defines the OU path. The default location for rebeladmin.com is CN=Users,DC=rebeladmin,DC=com. If you do not define the -Path value, it will create the object under the default container. </a:t>
            </a:r>
            <a:endParaRPr/>
          </a:p>
          <a:p>
            <a:pPr indent="-355600" lvl="0" marL="457200" rtl="0">
              <a:spcBef>
                <a:spcPts val="0"/>
              </a:spcBef>
              <a:spcAft>
                <a:spcPts val="0"/>
              </a:spcAft>
              <a:buSzPts val="2000"/>
              <a:buChar char="◼"/>
            </a:pPr>
            <a:r>
              <a:rPr lang="en-GB"/>
              <a:t>-AccountPassword: This will allow the user to input a password for the user, and the system will convert it to the relevant data type</a:t>
            </a:r>
            <a:endParaRPr/>
          </a:p>
          <a:p>
            <a:pPr indent="-355600" lvl="0" marL="457200" rtl="0">
              <a:spcBef>
                <a:spcPts val="0"/>
              </a:spcBef>
              <a:spcAft>
                <a:spcPts val="0"/>
              </a:spcAft>
              <a:buSzPts val="2000"/>
              <a:buChar char="◼"/>
            </a:pPr>
            <a:r>
              <a:rPr lang="en-GB"/>
              <a:t>-Enabled: This defines whether the user account status is enabled or disabled</a:t>
            </a:r>
            <a:endParaRPr/>
          </a:p>
          <a:p>
            <a:pPr indent="457200" lvl="0" marL="4114800" rtl="0">
              <a:spcBef>
                <a:spcPts val="600"/>
              </a:spcBef>
              <a:spcAft>
                <a:spcPts val="0"/>
              </a:spcAft>
              <a:buNone/>
            </a:pPr>
            <a:r>
              <a:t/>
            </a:r>
            <a:endParaRPr/>
          </a:p>
          <a:p>
            <a:pPr indent="457200" lvl="0" marL="4114800" rtl="0">
              <a:spcBef>
                <a:spcPts val="600"/>
              </a:spcBef>
              <a:spcAft>
                <a:spcPts val="0"/>
              </a:spcAft>
              <a:buNone/>
            </a:pPr>
            <a:r>
              <a:rPr lang="en-GB"/>
              <a:t>	       					(Francis)</a:t>
            </a:r>
            <a:endParaRPr/>
          </a:p>
          <a:p>
            <a:pPr indent="0" lvl="0" marL="0">
              <a:spcBef>
                <a:spcPts val="600"/>
              </a:spcBef>
              <a:spcAft>
                <a:spcPts val="600"/>
              </a:spcAft>
              <a:buNone/>
            </a:pPr>
            <a:r>
              <a:t/>
            </a:r>
            <a:endParaRPr/>
          </a:p>
        </p:txBody>
      </p:sp>
      <p:sp>
        <p:nvSpPr>
          <p:cNvPr id="208" name="Shape 208"/>
          <p:cNvSpPr txBox="1"/>
          <p:nvPr>
            <p:ph type="title"/>
          </p:nvPr>
        </p:nvSpPr>
        <p:spPr>
          <a:xfrm>
            <a:off x="381000" y="355847"/>
            <a:ext cx="8381400" cy="1054500"/>
          </a:xfrm>
          <a:prstGeom prst="rect">
            <a:avLst/>
          </a:prstGeom>
        </p:spPr>
        <p:txBody>
          <a:bodyPr anchorCtr="0" anchor="ctr"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GB"/>
              <a:t>Creating User Objects	 (Example (Parameters Explained))</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3" name="Shape 213"/>
        <p:cNvGrpSpPr/>
        <p:nvPr/>
      </p:nvGrpSpPr>
      <p:grpSpPr>
        <a:xfrm>
          <a:off x="0" y="0"/>
          <a:ext cx="0" cy="0"/>
          <a:chOff x="0" y="0"/>
          <a:chExt cx="0" cy="0"/>
        </a:xfrm>
      </p:grpSpPr>
      <p:sp>
        <p:nvSpPr>
          <p:cNvPr id="214" name="Shape 214"/>
          <p:cNvSpPr txBox="1"/>
          <p:nvPr>
            <p:ph idx="1" type="body"/>
          </p:nvPr>
        </p:nvSpPr>
        <p:spPr>
          <a:xfrm>
            <a:off x="380999" y="1719071"/>
            <a:ext cx="8407800" cy="4407300"/>
          </a:xfrm>
          <a:prstGeom prst="rect">
            <a:avLst/>
          </a:prstGeom>
        </p:spPr>
        <p:txBody>
          <a:bodyPr anchorCtr="0" anchor="t" bIns="91425" lIns="91425" spcFirstLastPara="1" rIns="91425" wrap="square" tIns="91425">
            <a:noAutofit/>
          </a:bodyPr>
          <a:lstStyle/>
          <a:p>
            <a:pPr indent="-355600" lvl="0" marL="457200" rtl="0">
              <a:spcBef>
                <a:spcPts val="400"/>
              </a:spcBef>
              <a:spcAft>
                <a:spcPts val="0"/>
              </a:spcAft>
              <a:buSzPts val="2000"/>
              <a:buChar char="◼"/>
            </a:pPr>
            <a:r>
              <a:rPr lang="en-GB"/>
              <a:t>The Import-Csv cmdlet can be used to import multiple users from a CSV file. Here is an example of it being used:</a:t>
            </a:r>
            <a:endParaRPr/>
          </a:p>
          <a:p>
            <a:pPr indent="0" lvl="0" marL="0" rtl="0">
              <a:spcBef>
                <a:spcPts val="600"/>
              </a:spcBef>
              <a:spcAft>
                <a:spcPts val="0"/>
              </a:spcAft>
              <a:buNone/>
            </a:pPr>
            <a:r>
              <a:t/>
            </a:r>
            <a:endParaRPr/>
          </a:p>
          <a:p>
            <a:pPr indent="0" lvl="0" marL="0" rtl="0">
              <a:spcBef>
                <a:spcPts val="600"/>
              </a:spcBef>
              <a:spcAft>
                <a:spcPts val="0"/>
              </a:spcAft>
              <a:buNone/>
            </a:pPr>
            <a:r>
              <a:t/>
            </a:r>
            <a:endParaRPr/>
          </a:p>
          <a:p>
            <a:pPr indent="0" lvl="0" marL="0" rtl="0">
              <a:spcBef>
                <a:spcPts val="600"/>
              </a:spcBef>
              <a:spcAft>
                <a:spcPts val="0"/>
              </a:spcAft>
              <a:buNone/>
            </a:pPr>
            <a:r>
              <a:t/>
            </a:r>
            <a:endParaRPr/>
          </a:p>
          <a:p>
            <a:pPr indent="0" lvl="0" marL="0" rtl="0">
              <a:spcBef>
                <a:spcPts val="600"/>
              </a:spcBef>
              <a:spcAft>
                <a:spcPts val="0"/>
              </a:spcAft>
              <a:buNone/>
            </a:pPr>
            <a:r>
              <a:t/>
            </a:r>
            <a:endParaRPr/>
          </a:p>
          <a:p>
            <a:pPr indent="0" lvl="0" marL="0" rtl="0">
              <a:spcBef>
                <a:spcPts val="600"/>
              </a:spcBef>
              <a:spcAft>
                <a:spcPts val="0"/>
              </a:spcAft>
              <a:buNone/>
            </a:pPr>
            <a:r>
              <a:t/>
            </a:r>
            <a:endParaRPr/>
          </a:p>
          <a:p>
            <a:pPr indent="0" lvl="0" marL="0" rtl="0">
              <a:spcBef>
                <a:spcPts val="600"/>
              </a:spcBef>
              <a:spcAft>
                <a:spcPts val="0"/>
              </a:spcAft>
              <a:buNone/>
            </a:pPr>
            <a:r>
              <a:t/>
            </a:r>
            <a:endParaRPr/>
          </a:p>
          <a:p>
            <a:pPr indent="0" lvl="0" marL="0" rtl="0">
              <a:spcBef>
                <a:spcPts val="600"/>
              </a:spcBef>
              <a:spcAft>
                <a:spcPts val="0"/>
              </a:spcAft>
              <a:buNone/>
            </a:pPr>
            <a:r>
              <a:t/>
            </a:r>
            <a:endParaRPr/>
          </a:p>
          <a:p>
            <a:pPr indent="0" lvl="0" marL="0" rtl="0">
              <a:spcBef>
                <a:spcPts val="600"/>
              </a:spcBef>
              <a:spcAft>
                <a:spcPts val="0"/>
              </a:spcAft>
              <a:buNone/>
            </a:pPr>
            <a:r>
              <a:t/>
            </a:r>
            <a:endParaRPr/>
          </a:p>
          <a:p>
            <a:pPr indent="0" lvl="0" marL="0" rtl="0">
              <a:spcBef>
                <a:spcPts val="600"/>
              </a:spcBef>
              <a:spcAft>
                <a:spcPts val="0"/>
              </a:spcAft>
              <a:buNone/>
            </a:pPr>
            <a:r>
              <a:t/>
            </a:r>
            <a:endParaRPr/>
          </a:p>
          <a:p>
            <a:pPr indent="0" lvl="0" marL="0" rtl="0">
              <a:spcBef>
                <a:spcPts val="600"/>
              </a:spcBef>
              <a:spcAft>
                <a:spcPts val="0"/>
              </a:spcAft>
              <a:buNone/>
            </a:pPr>
            <a:r>
              <a:t/>
            </a:r>
            <a:endParaRPr/>
          </a:p>
          <a:p>
            <a:pPr indent="457200" lvl="0" marL="4114800" rtl="0">
              <a:spcBef>
                <a:spcPts val="600"/>
              </a:spcBef>
              <a:spcAft>
                <a:spcPts val="0"/>
              </a:spcAft>
              <a:buClr>
                <a:schemeClr val="dk1"/>
              </a:buClr>
              <a:buSzPts val="1100"/>
              <a:buFont typeface="Arial"/>
              <a:buNone/>
            </a:pPr>
            <a:r>
              <a:rPr lang="en-GB"/>
              <a:t>	       					(Francis)</a:t>
            </a:r>
            <a:endParaRPr/>
          </a:p>
          <a:p>
            <a:pPr indent="0" lvl="0" marL="0">
              <a:spcBef>
                <a:spcPts val="600"/>
              </a:spcBef>
              <a:spcAft>
                <a:spcPts val="600"/>
              </a:spcAft>
              <a:buNone/>
            </a:pPr>
            <a:r>
              <a:t/>
            </a:r>
            <a:endParaRPr/>
          </a:p>
        </p:txBody>
      </p:sp>
      <p:sp>
        <p:nvSpPr>
          <p:cNvPr id="215" name="Shape 215"/>
          <p:cNvSpPr txBox="1"/>
          <p:nvPr>
            <p:ph type="title"/>
          </p:nvPr>
        </p:nvSpPr>
        <p:spPr>
          <a:xfrm>
            <a:off x="381000" y="355847"/>
            <a:ext cx="8381400" cy="1054500"/>
          </a:xfrm>
          <a:prstGeom prst="rect">
            <a:avLst/>
          </a:prstGeom>
        </p:spPr>
        <p:txBody>
          <a:bodyPr anchorCtr="0" anchor="ctr"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GB"/>
              <a:t>Creating Multiple User Objects at once</a:t>
            </a:r>
            <a:endParaRPr/>
          </a:p>
        </p:txBody>
      </p:sp>
      <p:pic>
        <p:nvPicPr>
          <p:cNvPr id="216" name="Shape 216"/>
          <p:cNvPicPr preferRelativeResize="0"/>
          <p:nvPr/>
        </p:nvPicPr>
        <p:blipFill>
          <a:blip r:embed="rId3">
            <a:alphaModFix/>
          </a:blip>
          <a:stretch>
            <a:fillRect/>
          </a:stretch>
        </p:blipFill>
        <p:spPr>
          <a:xfrm>
            <a:off x="381000" y="2873150"/>
            <a:ext cx="8381399" cy="24267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1" name="Shape 221"/>
        <p:cNvGrpSpPr/>
        <p:nvPr/>
      </p:nvGrpSpPr>
      <p:grpSpPr>
        <a:xfrm>
          <a:off x="0" y="0"/>
          <a:ext cx="0" cy="0"/>
          <a:chOff x="0" y="0"/>
          <a:chExt cx="0" cy="0"/>
        </a:xfrm>
      </p:grpSpPr>
      <p:sp>
        <p:nvSpPr>
          <p:cNvPr id="222" name="Shape 222"/>
          <p:cNvSpPr txBox="1"/>
          <p:nvPr>
            <p:ph idx="1" type="body"/>
          </p:nvPr>
        </p:nvSpPr>
        <p:spPr>
          <a:xfrm>
            <a:off x="380999" y="1719071"/>
            <a:ext cx="8407800" cy="4407300"/>
          </a:xfrm>
          <a:prstGeom prst="rect">
            <a:avLst/>
          </a:prstGeom>
        </p:spPr>
        <p:txBody>
          <a:bodyPr anchorCtr="0" anchor="t" bIns="91425" lIns="91425" spcFirstLastPara="1" rIns="91425" wrap="square" tIns="91425">
            <a:noAutofit/>
          </a:bodyPr>
          <a:lstStyle/>
          <a:p>
            <a:pPr indent="-355600" lvl="0" marL="457200" rtl="0">
              <a:spcBef>
                <a:spcPts val="400"/>
              </a:spcBef>
              <a:spcAft>
                <a:spcPts val="0"/>
              </a:spcAft>
              <a:buSzPts val="2000"/>
              <a:buChar char="◼"/>
            </a:pPr>
            <a:r>
              <a:rPr lang="en-GB"/>
              <a:t>Here is an example csv that can be used with the command from the previous slide:</a:t>
            </a:r>
            <a:endParaRPr/>
          </a:p>
          <a:p>
            <a:pPr indent="0" lvl="0" marL="0" rtl="0">
              <a:spcBef>
                <a:spcPts val="600"/>
              </a:spcBef>
              <a:spcAft>
                <a:spcPts val="0"/>
              </a:spcAft>
              <a:buNone/>
            </a:pPr>
            <a:r>
              <a:t/>
            </a:r>
            <a:endParaRPr/>
          </a:p>
          <a:p>
            <a:pPr indent="0" lvl="0" marL="0" rtl="0">
              <a:spcBef>
                <a:spcPts val="600"/>
              </a:spcBef>
              <a:spcAft>
                <a:spcPts val="0"/>
              </a:spcAft>
              <a:buNone/>
            </a:pPr>
            <a:r>
              <a:t/>
            </a:r>
            <a:endParaRPr/>
          </a:p>
          <a:p>
            <a:pPr indent="0" lvl="0" marL="0" rtl="0">
              <a:spcBef>
                <a:spcPts val="600"/>
              </a:spcBef>
              <a:spcAft>
                <a:spcPts val="0"/>
              </a:spcAft>
              <a:buNone/>
            </a:pPr>
            <a:r>
              <a:t/>
            </a:r>
            <a:endParaRPr/>
          </a:p>
          <a:p>
            <a:pPr indent="0" lvl="0" marL="0" rtl="0">
              <a:spcBef>
                <a:spcPts val="600"/>
              </a:spcBef>
              <a:spcAft>
                <a:spcPts val="0"/>
              </a:spcAft>
              <a:buNone/>
            </a:pPr>
            <a:r>
              <a:t/>
            </a:r>
            <a:endParaRPr/>
          </a:p>
          <a:p>
            <a:pPr indent="0" lvl="0" marL="0" rtl="0">
              <a:spcBef>
                <a:spcPts val="600"/>
              </a:spcBef>
              <a:spcAft>
                <a:spcPts val="0"/>
              </a:spcAft>
              <a:buNone/>
            </a:pPr>
            <a:r>
              <a:t/>
            </a:r>
            <a:endParaRPr/>
          </a:p>
          <a:p>
            <a:pPr indent="0" lvl="0" marL="0" rtl="0">
              <a:spcBef>
                <a:spcPts val="600"/>
              </a:spcBef>
              <a:spcAft>
                <a:spcPts val="0"/>
              </a:spcAft>
              <a:buNone/>
            </a:pPr>
            <a:r>
              <a:t/>
            </a:r>
            <a:endParaRPr/>
          </a:p>
          <a:p>
            <a:pPr indent="0" lvl="0" marL="0" rtl="0">
              <a:spcBef>
                <a:spcPts val="600"/>
              </a:spcBef>
              <a:spcAft>
                <a:spcPts val="0"/>
              </a:spcAft>
              <a:buNone/>
            </a:pPr>
            <a:r>
              <a:t/>
            </a:r>
            <a:endParaRPr/>
          </a:p>
          <a:p>
            <a:pPr indent="0" lvl="0" marL="0" rtl="0">
              <a:spcBef>
                <a:spcPts val="600"/>
              </a:spcBef>
              <a:spcAft>
                <a:spcPts val="0"/>
              </a:spcAft>
              <a:buNone/>
            </a:pPr>
            <a:r>
              <a:t/>
            </a:r>
            <a:endParaRPr/>
          </a:p>
          <a:p>
            <a:pPr indent="0" lvl="0" marL="0" rtl="0">
              <a:spcBef>
                <a:spcPts val="600"/>
              </a:spcBef>
              <a:spcAft>
                <a:spcPts val="0"/>
              </a:spcAft>
              <a:buNone/>
            </a:pPr>
            <a:r>
              <a:t/>
            </a:r>
            <a:endParaRPr/>
          </a:p>
          <a:p>
            <a:pPr indent="0" lvl="0" marL="0" rtl="0">
              <a:spcBef>
                <a:spcPts val="600"/>
              </a:spcBef>
              <a:spcAft>
                <a:spcPts val="0"/>
              </a:spcAft>
              <a:buNone/>
            </a:pPr>
            <a:r>
              <a:t/>
            </a:r>
            <a:endParaRPr/>
          </a:p>
          <a:p>
            <a:pPr indent="457200" lvl="0" marL="4114800" rtl="0">
              <a:spcBef>
                <a:spcPts val="600"/>
              </a:spcBef>
              <a:spcAft>
                <a:spcPts val="0"/>
              </a:spcAft>
              <a:buClr>
                <a:schemeClr val="dk1"/>
              </a:buClr>
              <a:buSzPts val="1100"/>
              <a:buFont typeface="Arial"/>
              <a:buNone/>
            </a:pPr>
            <a:r>
              <a:rPr lang="en-GB"/>
              <a:t>	       					(Francis)</a:t>
            </a:r>
            <a:endParaRPr/>
          </a:p>
          <a:p>
            <a:pPr indent="0" lvl="0" marL="0">
              <a:spcBef>
                <a:spcPts val="600"/>
              </a:spcBef>
              <a:spcAft>
                <a:spcPts val="600"/>
              </a:spcAft>
              <a:buNone/>
            </a:pPr>
            <a:r>
              <a:t/>
            </a:r>
            <a:endParaRPr/>
          </a:p>
        </p:txBody>
      </p:sp>
      <p:sp>
        <p:nvSpPr>
          <p:cNvPr id="223" name="Shape 223"/>
          <p:cNvSpPr txBox="1"/>
          <p:nvPr>
            <p:ph type="title"/>
          </p:nvPr>
        </p:nvSpPr>
        <p:spPr>
          <a:xfrm>
            <a:off x="381000" y="355847"/>
            <a:ext cx="8381400" cy="10545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GB"/>
              <a:t>Creating Multiple User Objects at once (continued)</a:t>
            </a:r>
            <a:endParaRPr/>
          </a:p>
        </p:txBody>
      </p:sp>
      <p:pic>
        <p:nvPicPr>
          <p:cNvPr id="224" name="Shape 224"/>
          <p:cNvPicPr preferRelativeResize="0"/>
          <p:nvPr/>
        </p:nvPicPr>
        <p:blipFill>
          <a:blip r:embed="rId3">
            <a:alphaModFix/>
          </a:blip>
          <a:stretch>
            <a:fillRect/>
          </a:stretch>
        </p:blipFill>
        <p:spPr>
          <a:xfrm>
            <a:off x="206125" y="3018350"/>
            <a:ext cx="8731150" cy="26868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9" name="Shape 229"/>
        <p:cNvGrpSpPr/>
        <p:nvPr/>
      </p:nvGrpSpPr>
      <p:grpSpPr>
        <a:xfrm>
          <a:off x="0" y="0"/>
          <a:ext cx="0" cy="0"/>
          <a:chOff x="0" y="0"/>
          <a:chExt cx="0" cy="0"/>
        </a:xfrm>
      </p:grpSpPr>
      <p:sp>
        <p:nvSpPr>
          <p:cNvPr id="230" name="Shape 230"/>
          <p:cNvSpPr txBox="1"/>
          <p:nvPr>
            <p:ph idx="1" type="body"/>
          </p:nvPr>
        </p:nvSpPr>
        <p:spPr>
          <a:xfrm>
            <a:off x="380999" y="1719071"/>
            <a:ext cx="8407800" cy="4407300"/>
          </a:xfrm>
          <a:prstGeom prst="rect">
            <a:avLst/>
          </a:prstGeom>
        </p:spPr>
        <p:txBody>
          <a:bodyPr anchorCtr="0" anchor="t" bIns="91425" lIns="91425" spcFirstLastPara="1" rIns="91425" wrap="square" tIns="91425">
            <a:noAutofit/>
          </a:bodyPr>
          <a:lstStyle/>
          <a:p>
            <a:pPr indent="-355600" lvl="0" marL="457200" rtl="0">
              <a:spcBef>
                <a:spcPts val="400"/>
              </a:spcBef>
              <a:spcAft>
                <a:spcPts val="0"/>
              </a:spcAft>
              <a:buSzPts val="2000"/>
              <a:buChar char="◼"/>
            </a:pPr>
            <a:r>
              <a:rPr lang="en-GB"/>
              <a:t>When a desktop computer or member server is joined to a domain, it will create a computer object in Active Directory.</a:t>
            </a:r>
            <a:endParaRPr/>
          </a:p>
          <a:p>
            <a:pPr indent="-355600" lvl="0" marL="457200" rtl="0">
              <a:spcBef>
                <a:spcPts val="0"/>
              </a:spcBef>
              <a:spcAft>
                <a:spcPts val="0"/>
              </a:spcAft>
              <a:buSzPts val="2000"/>
              <a:buChar char="◼"/>
            </a:pPr>
            <a:r>
              <a:rPr lang="en-GB"/>
              <a:t>In order to create a computer object, we can use the New-ADComputer cmdlet. The full syntax of the command can be viewed by entering Get-Command New-ADComputer -Syntax at the PowerShell command line. </a:t>
            </a:r>
            <a:endParaRPr/>
          </a:p>
          <a:p>
            <a:pPr indent="-355600" lvl="0" marL="457200" rtl="0">
              <a:spcBef>
                <a:spcPts val="0"/>
              </a:spcBef>
              <a:spcAft>
                <a:spcPts val="0"/>
              </a:spcAft>
              <a:buSzPts val="2000"/>
              <a:buChar char="◼"/>
            </a:pPr>
            <a:r>
              <a:rPr lang="en-GB"/>
              <a:t>Like users, you must at least define a name when creating a computer object. </a:t>
            </a:r>
            <a:endParaRPr/>
          </a:p>
          <a:p>
            <a:pPr indent="0" lvl="0" marL="0" rtl="0">
              <a:spcBef>
                <a:spcPts val="600"/>
              </a:spcBef>
              <a:spcAft>
                <a:spcPts val="0"/>
              </a:spcAft>
              <a:buNone/>
            </a:pPr>
            <a:r>
              <a:t/>
            </a:r>
            <a:endParaRPr/>
          </a:p>
          <a:p>
            <a:pPr indent="0" lvl="0" marL="0" rtl="0">
              <a:spcBef>
                <a:spcPts val="600"/>
              </a:spcBef>
              <a:spcAft>
                <a:spcPts val="0"/>
              </a:spcAft>
              <a:buNone/>
            </a:pPr>
            <a:r>
              <a:t/>
            </a:r>
            <a:endParaRPr/>
          </a:p>
          <a:p>
            <a:pPr indent="0" lvl="0" marL="0" rtl="0">
              <a:spcBef>
                <a:spcPts val="600"/>
              </a:spcBef>
              <a:spcAft>
                <a:spcPts val="0"/>
              </a:spcAft>
              <a:buNone/>
            </a:pPr>
            <a:r>
              <a:t/>
            </a:r>
            <a:endParaRPr/>
          </a:p>
          <a:p>
            <a:pPr indent="0" lvl="0" marL="0" rtl="0">
              <a:spcBef>
                <a:spcPts val="600"/>
              </a:spcBef>
              <a:spcAft>
                <a:spcPts val="0"/>
              </a:spcAft>
              <a:buNone/>
            </a:pPr>
            <a:r>
              <a:t/>
            </a:r>
            <a:endParaRPr/>
          </a:p>
          <a:p>
            <a:pPr indent="0" lvl="0" marL="0" rtl="0">
              <a:spcBef>
                <a:spcPts val="600"/>
              </a:spcBef>
              <a:spcAft>
                <a:spcPts val="0"/>
              </a:spcAft>
              <a:buNone/>
            </a:pPr>
            <a:r>
              <a:t/>
            </a:r>
            <a:endParaRPr/>
          </a:p>
          <a:p>
            <a:pPr indent="457200" lvl="0" marL="4114800" rtl="0">
              <a:spcBef>
                <a:spcPts val="600"/>
              </a:spcBef>
              <a:spcAft>
                <a:spcPts val="0"/>
              </a:spcAft>
              <a:buClr>
                <a:schemeClr val="dk1"/>
              </a:buClr>
              <a:buSzPts val="1100"/>
              <a:buFont typeface="Arial"/>
              <a:buNone/>
            </a:pPr>
            <a:r>
              <a:rPr lang="en-GB"/>
              <a:t>	       					(Francis)</a:t>
            </a:r>
            <a:endParaRPr/>
          </a:p>
          <a:p>
            <a:pPr indent="0" lvl="0" marL="0">
              <a:spcBef>
                <a:spcPts val="600"/>
              </a:spcBef>
              <a:spcAft>
                <a:spcPts val="600"/>
              </a:spcAft>
              <a:buNone/>
            </a:pPr>
            <a:r>
              <a:t/>
            </a:r>
            <a:endParaRPr/>
          </a:p>
        </p:txBody>
      </p:sp>
      <p:sp>
        <p:nvSpPr>
          <p:cNvPr id="231" name="Shape 231"/>
          <p:cNvSpPr txBox="1"/>
          <p:nvPr>
            <p:ph type="title"/>
          </p:nvPr>
        </p:nvSpPr>
        <p:spPr>
          <a:xfrm>
            <a:off x="381000" y="355847"/>
            <a:ext cx="8381400" cy="10545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GB"/>
              <a:t>Creating Computer Objects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6" name="Shape 236"/>
        <p:cNvGrpSpPr/>
        <p:nvPr/>
      </p:nvGrpSpPr>
      <p:grpSpPr>
        <a:xfrm>
          <a:off x="0" y="0"/>
          <a:ext cx="0" cy="0"/>
          <a:chOff x="0" y="0"/>
          <a:chExt cx="0" cy="0"/>
        </a:xfrm>
      </p:grpSpPr>
      <p:sp>
        <p:nvSpPr>
          <p:cNvPr id="237" name="Shape 237"/>
          <p:cNvSpPr txBox="1"/>
          <p:nvPr>
            <p:ph idx="1" type="body"/>
          </p:nvPr>
        </p:nvSpPr>
        <p:spPr>
          <a:xfrm>
            <a:off x="380999" y="1719071"/>
            <a:ext cx="8407800" cy="4407300"/>
          </a:xfrm>
          <a:prstGeom prst="rect">
            <a:avLst/>
          </a:prstGeom>
        </p:spPr>
        <p:txBody>
          <a:bodyPr anchorCtr="0" anchor="t" bIns="91425" lIns="91425" spcFirstLastPara="1" rIns="91425" wrap="square" tIns="91425">
            <a:noAutofit/>
          </a:bodyPr>
          <a:lstStyle/>
          <a:p>
            <a:pPr indent="-355600" lvl="0" marL="457200" rtl="0">
              <a:spcBef>
                <a:spcPts val="400"/>
              </a:spcBef>
              <a:spcAft>
                <a:spcPts val="0"/>
              </a:spcAft>
              <a:buSzPts val="2000"/>
              <a:buChar char="◼"/>
            </a:pPr>
            <a:r>
              <a:rPr lang="en-GB"/>
              <a:t>Here is an example of the </a:t>
            </a:r>
            <a:r>
              <a:rPr lang="en-GB"/>
              <a:t>New-ADComputer cmdlet </a:t>
            </a:r>
            <a:r>
              <a:rPr lang="en-GB"/>
              <a:t>being used:</a:t>
            </a:r>
            <a:endParaRPr/>
          </a:p>
          <a:p>
            <a:pPr indent="0" lvl="0" marL="0" rtl="0">
              <a:spcBef>
                <a:spcPts val="600"/>
              </a:spcBef>
              <a:spcAft>
                <a:spcPts val="0"/>
              </a:spcAft>
              <a:buNone/>
            </a:pPr>
            <a:r>
              <a:t/>
            </a:r>
            <a:endParaRPr/>
          </a:p>
          <a:p>
            <a:pPr indent="0" lvl="0" marL="0" rtl="0">
              <a:spcBef>
                <a:spcPts val="600"/>
              </a:spcBef>
              <a:spcAft>
                <a:spcPts val="0"/>
              </a:spcAft>
              <a:buNone/>
            </a:pPr>
            <a:r>
              <a:t/>
            </a:r>
            <a:endParaRPr/>
          </a:p>
          <a:p>
            <a:pPr indent="0" lvl="0" marL="0" rtl="0">
              <a:spcBef>
                <a:spcPts val="600"/>
              </a:spcBef>
              <a:spcAft>
                <a:spcPts val="0"/>
              </a:spcAft>
              <a:buNone/>
            </a:pPr>
            <a:r>
              <a:t/>
            </a:r>
            <a:endParaRPr/>
          </a:p>
          <a:p>
            <a:pPr indent="0" lvl="0" marL="0" rtl="0">
              <a:spcBef>
                <a:spcPts val="600"/>
              </a:spcBef>
              <a:spcAft>
                <a:spcPts val="0"/>
              </a:spcAft>
              <a:buNone/>
            </a:pPr>
            <a:r>
              <a:t/>
            </a:r>
            <a:endParaRPr/>
          </a:p>
          <a:p>
            <a:pPr indent="0" lvl="0" marL="0" rtl="0">
              <a:spcBef>
                <a:spcPts val="600"/>
              </a:spcBef>
              <a:spcAft>
                <a:spcPts val="0"/>
              </a:spcAft>
              <a:buNone/>
            </a:pPr>
            <a:r>
              <a:t/>
            </a:r>
            <a:endParaRPr/>
          </a:p>
          <a:p>
            <a:pPr indent="0" lvl="0" marL="0" rtl="0">
              <a:spcBef>
                <a:spcPts val="600"/>
              </a:spcBef>
              <a:spcAft>
                <a:spcPts val="0"/>
              </a:spcAft>
              <a:buNone/>
            </a:pPr>
            <a:r>
              <a:t/>
            </a:r>
            <a:endParaRPr/>
          </a:p>
          <a:p>
            <a:pPr indent="0" lvl="0" marL="0" rtl="0">
              <a:spcBef>
                <a:spcPts val="600"/>
              </a:spcBef>
              <a:spcAft>
                <a:spcPts val="0"/>
              </a:spcAft>
              <a:buNone/>
            </a:pPr>
            <a:r>
              <a:t/>
            </a:r>
            <a:endParaRPr/>
          </a:p>
          <a:p>
            <a:pPr indent="0" lvl="0" marL="0" rtl="0">
              <a:spcBef>
                <a:spcPts val="600"/>
              </a:spcBef>
              <a:spcAft>
                <a:spcPts val="0"/>
              </a:spcAft>
              <a:buNone/>
            </a:pPr>
            <a:r>
              <a:t/>
            </a:r>
            <a:endParaRPr/>
          </a:p>
          <a:p>
            <a:pPr indent="0" lvl="0" marL="0" rtl="0">
              <a:spcBef>
                <a:spcPts val="600"/>
              </a:spcBef>
              <a:spcAft>
                <a:spcPts val="0"/>
              </a:spcAft>
              <a:buNone/>
            </a:pPr>
            <a:r>
              <a:t/>
            </a:r>
            <a:endParaRPr/>
          </a:p>
          <a:p>
            <a:pPr indent="0" lvl="0" marL="0" rtl="0">
              <a:spcBef>
                <a:spcPts val="600"/>
              </a:spcBef>
              <a:spcAft>
                <a:spcPts val="0"/>
              </a:spcAft>
              <a:buNone/>
            </a:pPr>
            <a:r>
              <a:t/>
            </a:r>
            <a:endParaRPr/>
          </a:p>
          <a:p>
            <a:pPr indent="457200" lvl="0" marL="4114800" rtl="0">
              <a:spcBef>
                <a:spcPts val="600"/>
              </a:spcBef>
              <a:spcAft>
                <a:spcPts val="0"/>
              </a:spcAft>
              <a:buClr>
                <a:schemeClr val="dk1"/>
              </a:buClr>
              <a:buSzPts val="1100"/>
              <a:buFont typeface="Arial"/>
              <a:buNone/>
            </a:pPr>
            <a:r>
              <a:rPr lang="en-GB"/>
              <a:t>	       					(Francis)</a:t>
            </a:r>
            <a:endParaRPr/>
          </a:p>
          <a:p>
            <a:pPr indent="0" lvl="0" marL="0">
              <a:spcBef>
                <a:spcPts val="600"/>
              </a:spcBef>
              <a:spcAft>
                <a:spcPts val="600"/>
              </a:spcAft>
              <a:buNone/>
            </a:pPr>
            <a:r>
              <a:t/>
            </a:r>
            <a:endParaRPr/>
          </a:p>
        </p:txBody>
      </p:sp>
      <p:sp>
        <p:nvSpPr>
          <p:cNvPr id="238" name="Shape 238"/>
          <p:cNvSpPr txBox="1"/>
          <p:nvPr>
            <p:ph type="title"/>
          </p:nvPr>
        </p:nvSpPr>
        <p:spPr>
          <a:xfrm>
            <a:off x="381000" y="355847"/>
            <a:ext cx="8381400" cy="10545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GB"/>
              <a:t>Creating Computer Objects in Powershell</a:t>
            </a:r>
            <a:endParaRPr/>
          </a:p>
        </p:txBody>
      </p:sp>
      <p:pic>
        <p:nvPicPr>
          <p:cNvPr id="239" name="Shape 239"/>
          <p:cNvPicPr preferRelativeResize="0"/>
          <p:nvPr/>
        </p:nvPicPr>
        <p:blipFill>
          <a:blip r:embed="rId3">
            <a:alphaModFix/>
          </a:blip>
          <a:stretch>
            <a:fillRect/>
          </a:stretch>
        </p:blipFill>
        <p:spPr>
          <a:xfrm>
            <a:off x="366713" y="2667000"/>
            <a:ext cx="8410575" cy="24384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4" name="Shape 244"/>
        <p:cNvGrpSpPr/>
        <p:nvPr/>
      </p:nvGrpSpPr>
      <p:grpSpPr>
        <a:xfrm>
          <a:off x="0" y="0"/>
          <a:ext cx="0" cy="0"/>
          <a:chOff x="0" y="0"/>
          <a:chExt cx="0" cy="0"/>
        </a:xfrm>
      </p:grpSpPr>
      <p:sp>
        <p:nvSpPr>
          <p:cNvPr id="245" name="Shape 245"/>
          <p:cNvSpPr txBox="1"/>
          <p:nvPr>
            <p:ph idx="1" type="body"/>
          </p:nvPr>
        </p:nvSpPr>
        <p:spPr>
          <a:xfrm>
            <a:off x="367799" y="1706971"/>
            <a:ext cx="8407800" cy="4407300"/>
          </a:xfrm>
          <a:prstGeom prst="rect">
            <a:avLst/>
          </a:prstGeom>
        </p:spPr>
        <p:txBody>
          <a:bodyPr anchorCtr="0" anchor="t" bIns="91425" lIns="91425" spcFirstLastPara="1" rIns="91425" wrap="square" tIns="91425">
            <a:noAutofit/>
          </a:bodyPr>
          <a:lstStyle/>
          <a:p>
            <a:pPr indent="-355600" lvl="0" marL="457200" rtl="0">
              <a:spcBef>
                <a:spcPts val="400"/>
              </a:spcBef>
              <a:spcAft>
                <a:spcPts val="0"/>
              </a:spcAft>
              <a:buSzPts val="2000"/>
              <a:buChar char="◼"/>
            </a:pPr>
            <a:r>
              <a:rPr lang="en-GB"/>
              <a:t>After creating objects, we may need to set or change certain attributes. </a:t>
            </a:r>
            <a:endParaRPr/>
          </a:p>
          <a:p>
            <a:pPr indent="-355600" lvl="0" marL="457200" rtl="0">
              <a:spcBef>
                <a:spcPts val="0"/>
              </a:spcBef>
              <a:spcAft>
                <a:spcPts val="0"/>
              </a:spcAft>
              <a:buSzPts val="2000"/>
              <a:buChar char="◼"/>
            </a:pPr>
            <a:r>
              <a:rPr lang="en-GB"/>
              <a:t>In order to do this, we must modify the active directory object. </a:t>
            </a:r>
            <a:endParaRPr/>
          </a:p>
          <a:p>
            <a:pPr indent="-355600" lvl="0" marL="457200" rtl="0">
              <a:spcBef>
                <a:spcPts val="0"/>
              </a:spcBef>
              <a:spcAft>
                <a:spcPts val="0"/>
              </a:spcAft>
              <a:buSzPts val="2000"/>
              <a:buChar char="◼"/>
            </a:pPr>
            <a:r>
              <a:rPr lang="en-GB"/>
              <a:t>We can use the Set-ADUser cmdlet to change and add attribute values to existing AD user objects</a:t>
            </a:r>
            <a:endParaRPr/>
          </a:p>
          <a:p>
            <a:pPr indent="0" lvl="0" marL="0" rtl="0">
              <a:spcBef>
                <a:spcPts val="600"/>
              </a:spcBef>
              <a:spcAft>
                <a:spcPts val="0"/>
              </a:spcAft>
              <a:buNone/>
            </a:pPr>
            <a:r>
              <a:t/>
            </a:r>
            <a:endParaRPr/>
          </a:p>
          <a:p>
            <a:pPr indent="0" lvl="0" marL="0" rtl="0">
              <a:spcBef>
                <a:spcPts val="600"/>
              </a:spcBef>
              <a:spcAft>
                <a:spcPts val="0"/>
              </a:spcAft>
              <a:buNone/>
            </a:pPr>
            <a:r>
              <a:t/>
            </a:r>
            <a:endParaRPr/>
          </a:p>
          <a:p>
            <a:pPr indent="0" lvl="0" marL="0" rtl="0">
              <a:spcBef>
                <a:spcPts val="600"/>
              </a:spcBef>
              <a:spcAft>
                <a:spcPts val="0"/>
              </a:spcAft>
              <a:buNone/>
            </a:pPr>
            <a:r>
              <a:t/>
            </a:r>
            <a:endParaRPr/>
          </a:p>
          <a:p>
            <a:pPr indent="0" lvl="0" marL="0" rtl="0">
              <a:spcBef>
                <a:spcPts val="600"/>
              </a:spcBef>
              <a:spcAft>
                <a:spcPts val="0"/>
              </a:spcAft>
              <a:buNone/>
            </a:pPr>
            <a:r>
              <a:t/>
            </a:r>
            <a:endParaRPr/>
          </a:p>
          <a:p>
            <a:pPr indent="0" lvl="0" marL="0" rtl="0">
              <a:spcBef>
                <a:spcPts val="600"/>
              </a:spcBef>
              <a:spcAft>
                <a:spcPts val="0"/>
              </a:spcAft>
              <a:buNone/>
            </a:pPr>
            <a:r>
              <a:t/>
            </a:r>
            <a:endParaRPr/>
          </a:p>
          <a:p>
            <a:pPr indent="0" lvl="0" marL="0" rtl="0">
              <a:spcBef>
                <a:spcPts val="600"/>
              </a:spcBef>
              <a:spcAft>
                <a:spcPts val="0"/>
              </a:spcAft>
              <a:buNone/>
            </a:pPr>
            <a:r>
              <a:t/>
            </a:r>
            <a:endParaRPr/>
          </a:p>
          <a:p>
            <a:pPr indent="0" lvl="0" marL="0" rtl="0">
              <a:spcBef>
                <a:spcPts val="600"/>
              </a:spcBef>
              <a:spcAft>
                <a:spcPts val="0"/>
              </a:spcAft>
              <a:buNone/>
            </a:pPr>
            <a:r>
              <a:t/>
            </a:r>
            <a:endParaRPr/>
          </a:p>
          <a:p>
            <a:pPr indent="0" lvl="0" marL="0" rtl="0">
              <a:spcBef>
                <a:spcPts val="600"/>
              </a:spcBef>
              <a:spcAft>
                <a:spcPts val="0"/>
              </a:spcAft>
              <a:buNone/>
            </a:pPr>
            <a:r>
              <a:t/>
            </a:r>
            <a:endParaRPr/>
          </a:p>
          <a:p>
            <a:pPr indent="457200" lvl="0" marL="4114800" rtl="0">
              <a:spcBef>
                <a:spcPts val="600"/>
              </a:spcBef>
              <a:spcAft>
                <a:spcPts val="0"/>
              </a:spcAft>
              <a:buClr>
                <a:schemeClr val="dk1"/>
              </a:buClr>
              <a:buSzPts val="1100"/>
              <a:buFont typeface="Arial"/>
              <a:buNone/>
            </a:pPr>
            <a:r>
              <a:rPr lang="en-GB"/>
              <a:t>	       					(Francis)</a:t>
            </a:r>
            <a:endParaRPr/>
          </a:p>
          <a:p>
            <a:pPr indent="0" lvl="0" marL="0">
              <a:spcBef>
                <a:spcPts val="600"/>
              </a:spcBef>
              <a:spcAft>
                <a:spcPts val="600"/>
              </a:spcAft>
              <a:buNone/>
            </a:pPr>
            <a:r>
              <a:t/>
            </a:r>
            <a:endParaRPr/>
          </a:p>
        </p:txBody>
      </p:sp>
      <p:sp>
        <p:nvSpPr>
          <p:cNvPr id="246" name="Shape 246"/>
          <p:cNvSpPr txBox="1"/>
          <p:nvPr>
            <p:ph type="title"/>
          </p:nvPr>
        </p:nvSpPr>
        <p:spPr>
          <a:xfrm>
            <a:off x="381000" y="355847"/>
            <a:ext cx="8381400" cy="10545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GB"/>
              <a:t>Modifying Active Directory Objects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Shape 112"/>
          <p:cNvSpPr txBox="1"/>
          <p:nvPr>
            <p:ph idx="1" type="body"/>
          </p:nvPr>
        </p:nvSpPr>
        <p:spPr>
          <a:xfrm>
            <a:off x="380999" y="1719071"/>
            <a:ext cx="8407893" cy="4407408"/>
          </a:xfrm>
          <a:prstGeom prst="rect">
            <a:avLst/>
          </a:prstGeom>
          <a:noFill/>
          <a:ln>
            <a:noFill/>
          </a:ln>
        </p:spPr>
        <p:txBody>
          <a:bodyPr anchorCtr="0" anchor="t" bIns="45700" lIns="91425" spcFirstLastPara="1" rIns="91425" wrap="square" tIns="45700">
            <a:noAutofit/>
          </a:bodyPr>
          <a:lstStyle/>
          <a:p>
            <a:pPr indent="0" lvl="0" marL="45720" marR="0" rtl="0" algn="l">
              <a:spcBef>
                <a:spcPts val="0"/>
              </a:spcBef>
              <a:spcAft>
                <a:spcPts val="0"/>
              </a:spcAft>
              <a:buClr>
                <a:schemeClr val="accent1"/>
              </a:buClr>
              <a:buSzPts val="2000"/>
              <a:buFont typeface="Noto Sans Symbols"/>
              <a:buNone/>
            </a:pPr>
            <a:r>
              <a:rPr b="0" i="0" lang="en-GB" sz="2000" u="none" cap="none" strike="noStrike">
                <a:solidFill>
                  <a:schemeClr val="dk1"/>
                </a:solidFill>
                <a:latin typeface="Source Sans Pro"/>
                <a:ea typeface="Source Sans Pro"/>
                <a:cs typeface="Source Sans Pro"/>
                <a:sym typeface="Source Sans Pro"/>
              </a:rPr>
              <a:t>By the end of this lesson, you should be able to:</a:t>
            </a:r>
            <a:endParaRPr/>
          </a:p>
          <a:p>
            <a:pPr indent="-228600" lvl="0" marL="274320" marR="0" rtl="0" algn="l">
              <a:spcBef>
                <a:spcPts val="1000"/>
              </a:spcBef>
              <a:spcAft>
                <a:spcPts val="0"/>
              </a:spcAft>
              <a:buClr>
                <a:schemeClr val="accent1"/>
              </a:buClr>
              <a:buSzPts val="2000"/>
              <a:buFont typeface="Noto Sans Symbols"/>
              <a:buChar char="◼"/>
            </a:pPr>
            <a:r>
              <a:rPr lang="en-GB"/>
              <a:t>Understand some tools and methods to manage Active Directory objects</a:t>
            </a:r>
            <a:endParaRPr/>
          </a:p>
          <a:p>
            <a:pPr indent="-228600" lvl="0" marL="274320" marR="0" rtl="0" algn="l">
              <a:spcBef>
                <a:spcPts val="1000"/>
              </a:spcBef>
              <a:spcAft>
                <a:spcPts val="0"/>
              </a:spcAft>
              <a:buClr>
                <a:schemeClr val="accent1"/>
              </a:buClr>
              <a:buSzPts val="2000"/>
              <a:buFont typeface="Noto Sans Symbols"/>
              <a:buChar char="◼"/>
            </a:pPr>
            <a:r>
              <a:rPr lang="en-GB"/>
              <a:t>Create, modify, and remove objects in Active Directory</a:t>
            </a:r>
            <a:endParaRPr/>
          </a:p>
          <a:p>
            <a:pPr indent="-228600" lvl="0" marL="274320" marR="0" rtl="0" algn="l">
              <a:spcBef>
                <a:spcPts val="1000"/>
              </a:spcBef>
              <a:spcAft>
                <a:spcPts val="0"/>
              </a:spcAft>
              <a:buClr>
                <a:schemeClr val="accent1"/>
              </a:buClr>
              <a:buSzPts val="2000"/>
              <a:buFont typeface="Noto Sans Symbols"/>
              <a:buChar char="◼"/>
            </a:pPr>
            <a:r>
              <a:rPr lang="en-GB"/>
              <a:t>Be able to find objects in Active directory</a:t>
            </a:r>
            <a:endParaRPr/>
          </a:p>
        </p:txBody>
      </p:sp>
      <p:sp>
        <p:nvSpPr>
          <p:cNvPr id="113" name="Shape 113"/>
          <p:cNvSpPr txBox="1"/>
          <p:nvPr>
            <p:ph type="title"/>
          </p:nvPr>
        </p:nvSpPr>
        <p:spPr>
          <a:xfrm>
            <a:off x="381000" y="355847"/>
            <a:ext cx="8381260" cy="1054394"/>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3200"/>
              <a:buFont typeface="Source Sans Pro"/>
              <a:buNone/>
            </a:pPr>
            <a:r>
              <a:rPr b="0" i="0" lang="en-GB" sz="3200" u="none" cap="none" strike="noStrike">
                <a:solidFill>
                  <a:schemeClr val="lt1"/>
                </a:solidFill>
                <a:latin typeface="Source Sans Pro"/>
                <a:ea typeface="Source Sans Pro"/>
                <a:cs typeface="Source Sans Pro"/>
                <a:sym typeface="Source Sans Pro"/>
              </a:rPr>
              <a:t>Objectives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1" name="Shape 251"/>
        <p:cNvGrpSpPr/>
        <p:nvPr/>
      </p:nvGrpSpPr>
      <p:grpSpPr>
        <a:xfrm>
          <a:off x="0" y="0"/>
          <a:ext cx="0" cy="0"/>
          <a:chOff x="0" y="0"/>
          <a:chExt cx="0" cy="0"/>
        </a:xfrm>
      </p:grpSpPr>
      <p:sp>
        <p:nvSpPr>
          <p:cNvPr id="252" name="Shape 252"/>
          <p:cNvSpPr txBox="1"/>
          <p:nvPr>
            <p:ph idx="1" type="body"/>
          </p:nvPr>
        </p:nvSpPr>
        <p:spPr>
          <a:xfrm>
            <a:off x="380999" y="1719071"/>
            <a:ext cx="8407800" cy="4407300"/>
          </a:xfrm>
          <a:prstGeom prst="rect">
            <a:avLst/>
          </a:prstGeom>
        </p:spPr>
        <p:txBody>
          <a:bodyPr anchorCtr="0" anchor="t" bIns="91425" lIns="91425" spcFirstLastPara="1" rIns="91425" wrap="square" tIns="91425">
            <a:noAutofit/>
          </a:bodyPr>
          <a:lstStyle/>
          <a:p>
            <a:pPr indent="-355600" lvl="0" marL="457200" rtl="0">
              <a:spcBef>
                <a:spcPts val="400"/>
              </a:spcBef>
              <a:spcAft>
                <a:spcPts val="0"/>
              </a:spcAft>
              <a:buSzPts val="2000"/>
              <a:buChar char="◼"/>
            </a:pPr>
            <a:r>
              <a:rPr lang="en-GB"/>
              <a:t>Set-ADUser tidris -OfficePhone "0912291120" -City "London"</a:t>
            </a:r>
            <a:endParaRPr/>
          </a:p>
          <a:p>
            <a:pPr indent="-355600" lvl="0" marL="457200" rtl="0">
              <a:spcBef>
                <a:spcPts val="0"/>
              </a:spcBef>
              <a:spcAft>
                <a:spcPts val="0"/>
              </a:spcAft>
              <a:buSzPts val="2000"/>
              <a:buChar char="◼"/>
            </a:pPr>
            <a:r>
              <a:rPr lang="en-GB"/>
              <a:t>Set-ADUser tidris -OfficePhone "0112291120"</a:t>
            </a:r>
            <a:endParaRPr/>
          </a:p>
          <a:p>
            <a:pPr indent="-355600" lvl="0" marL="457200" rtl="0">
              <a:spcBef>
                <a:spcPts val="0"/>
              </a:spcBef>
              <a:spcAft>
                <a:spcPts val="0"/>
              </a:spcAft>
              <a:buSzPts val="2000"/>
              <a:buChar char="◼"/>
            </a:pPr>
            <a:r>
              <a:rPr lang="en-GB"/>
              <a:t>This can also be done for computer objects</a:t>
            </a:r>
            <a:endParaRPr/>
          </a:p>
          <a:p>
            <a:pPr indent="-342900" lvl="1" marL="914400" rtl="0">
              <a:spcBef>
                <a:spcPts val="0"/>
              </a:spcBef>
              <a:spcAft>
                <a:spcPts val="0"/>
              </a:spcAft>
              <a:buSzPts val="1800"/>
              <a:buChar char="▪"/>
            </a:pPr>
            <a:r>
              <a:rPr lang="en-GB"/>
              <a:t>Set-ADComputer REBEL-PC-01 -Description "Sales Computer" </a:t>
            </a:r>
            <a:endParaRPr/>
          </a:p>
          <a:p>
            <a:pPr indent="0" lvl="0" marL="0" rtl="0">
              <a:spcBef>
                <a:spcPts val="600"/>
              </a:spcBef>
              <a:spcAft>
                <a:spcPts val="0"/>
              </a:spcAft>
              <a:buNone/>
            </a:pPr>
            <a:r>
              <a:t/>
            </a:r>
            <a:endParaRPr/>
          </a:p>
          <a:p>
            <a:pPr indent="0" lvl="0" marL="0" rtl="0">
              <a:spcBef>
                <a:spcPts val="600"/>
              </a:spcBef>
              <a:spcAft>
                <a:spcPts val="0"/>
              </a:spcAft>
              <a:buNone/>
            </a:pPr>
            <a:r>
              <a:t/>
            </a:r>
            <a:endParaRPr/>
          </a:p>
          <a:p>
            <a:pPr indent="0" lvl="0" marL="0" rtl="0">
              <a:spcBef>
                <a:spcPts val="600"/>
              </a:spcBef>
              <a:spcAft>
                <a:spcPts val="0"/>
              </a:spcAft>
              <a:buNone/>
            </a:pPr>
            <a:r>
              <a:t/>
            </a:r>
            <a:endParaRPr/>
          </a:p>
          <a:p>
            <a:pPr indent="0" lvl="0" marL="0" rtl="0">
              <a:spcBef>
                <a:spcPts val="600"/>
              </a:spcBef>
              <a:spcAft>
                <a:spcPts val="0"/>
              </a:spcAft>
              <a:buNone/>
            </a:pPr>
            <a:r>
              <a:t/>
            </a:r>
            <a:endParaRPr/>
          </a:p>
          <a:p>
            <a:pPr indent="0" lvl="0" marL="0" rtl="0">
              <a:spcBef>
                <a:spcPts val="600"/>
              </a:spcBef>
              <a:spcAft>
                <a:spcPts val="0"/>
              </a:spcAft>
              <a:buNone/>
            </a:pPr>
            <a:r>
              <a:t/>
            </a:r>
            <a:endParaRPr/>
          </a:p>
          <a:p>
            <a:pPr indent="0" lvl="0" marL="0" rtl="0">
              <a:spcBef>
                <a:spcPts val="600"/>
              </a:spcBef>
              <a:spcAft>
                <a:spcPts val="0"/>
              </a:spcAft>
              <a:buNone/>
            </a:pPr>
            <a:r>
              <a:t/>
            </a:r>
            <a:endParaRPr/>
          </a:p>
          <a:p>
            <a:pPr indent="0" lvl="0" marL="0" rtl="0">
              <a:spcBef>
                <a:spcPts val="600"/>
              </a:spcBef>
              <a:spcAft>
                <a:spcPts val="0"/>
              </a:spcAft>
              <a:buNone/>
            </a:pPr>
            <a:r>
              <a:t/>
            </a:r>
            <a:endParaRPr/>
          </a:p>
          <a:p>
            <a:pPr indent="0" lvl="0" marL="0" rtl="0">
              <a:spcBef>
                <a:spcPts val="600"/>
              </a:spcBef>
              <a:spcAft>
                <a:spcPts val="0"/>
              </a:spcAft>
              <a:buNone/>
            </a:pPr>
            <a:r>
              <a:t/>
            </a:r>
            <a:endParaRPr/>
          </a:p>
          <a:p>
            <a:pPr indent="457200" lvl="0" marL="4114800" rtl="0">
              <a:spcBef>
                <a:spcPts val="600"/>
              </a:spcBef>
              <a:spcAft>
                <a:spcPts val="0"/>
              </a:spcAft>
              <a:buClr>
                <a:schemeClr val="dk1"/>
              </a:buClr>
              <a:buSzPts val="1100"/>
              <a:buFont typeface="Arial"/>
              <a:buNone/>
            </a:pPr>
            <a:r>
              <a:rPr lang="en-GB"/>
              <a:t>	       					(Francis)</a:t>
            </a:r>
            <a:endParaRPr/>
          </a:p>
          <a:p>
            <a:pPr indent="0" lvl="0" marL="0" rtl="0">
              <a:spcBef>
                <a:spcPts val="600"/>
              </a:spcBef>
              <a:spcAft>
                <a:spcPts val="600"/>
              </a:spcAft>
              <a:buNone/>
            </a:pPr>
            <a:r>
              <a:t/>
            </a:r>
            <a:endParaRPr/>
          </a:p>
        </p:txBody>
      </p:sp>
      <p:sp>
        <p:nvSpPr>
          <p:cNvPr id="253" name="Shape 253"/>
          <p:cNvSpPr txBox="1"/>
          <p:nvPr>
            <p:ph type="title"/>
          </p:nvPr>
        </p:nvSpPr>
        <p:spPr>
          <a:xfrm>
            <a:off x="381000" y="355847"/>
            <a:ext cx="8381400" cy="1054500"/>
          </a:xfrm>
          <a:prstGeom prst="rect">
            <a:avLst/>
          </a:prstGeom>
        </p:spPr>
        <p:txBody>
          <a:bodyPr anchorCtr="0" anchor="ctr"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GB"/>
              <a:t>Modifying Active Directory Objects Examples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8" name="Shape 258"/>
        <p:cNvGrpSpPr/>
        <p:nvPr/>
      </p:nvGrpSpPr>
      <p:grpSpPr>
        <a:xfrm>
          <a:off x="0" y="0"/>
          <a:ext cx="0" cy="0"/>
          <a:chOff x="0" y="0"/>
          <a:chExt cx="0" cy="0"/>
        </a:xfrm>
      </p:grpSpPr>
      <p:sp>
        <p:nvSpPr>
          <p:cNvPr id="259" name="Shape 259"/>
          <p:cNvSpPr txBox="1"/>
          <p:nvPr>
            <p:ph idx="1" type="body"/>
          </p:nvPr>
        </p:nvSpPr>
        <p:spPr>
          <a:xfrm>
            <a:off x="380999" y="1719071"/>
            <a:ext cx="8407800" cy="4407300"/>
          </a:xfrm>
          <a:prstGeom prst="rect">
            <a:avLst/>
          </a:prstGeom>
        </p:spPr>
        <p:txBody>
          <a:bodyPr anchorCtr="0" anchor="t" bIns="91425" lIns="91425" spcFirstLastPara="1" rIns="91425" wrap="square" tIns="91425">
            <a:noAutofit/>
          </a:bodyPr>
          <a:lstStyle/>
          <a:p>
            <a:pPr indent="-355600" lvl="0" marL="457200" rtl="0">
              <a:spcBef>
                <a:spcPts val="400"/>
              </a:spcBef>
              <a:spcAft>
                <a:spcPts val="0"/>
              </a:spcAft>
              <a:buSzPts val="2000"/>
              <a:buChar char="◼"/>
            </a:pPr>
            <a:r>
              <a:rPr lang="en-GB"/>
              <a:t>In the last 2 examples, the exact user account was defined. However, we can combine the Set-ADUser cmdlet with the Get-ADuser cmdlet which will allow us to search for objects first and push the changes to those</a:t>
            </a:r>
            <a:endParaRPr/>
          </a:p>
          <a:p>
            <a:pPr indent="-355600" lvl="0" marL="457200" rtl="0">
              <a:spcBef>
                <a:spcPts val="0"/>
              </a:spcBef>
              <a:spcAft>
                <a:spcPts val="0"/>
              </a:spcAft>
              <a:buSzPts val="2000"/>
              <a:buChar char="◼"/>
            </a:pPr>
            <a:r>
              <a:rPr lang="en-GB"/>
              <a:t>Get-ADUser -Filter {City -like "London"} | Set-ADUser -City "Kingston" </a:t>
            </a:r>
            <a:endParaRPr/>
          </a:p>
          <a:p>
            <a:pPr indent="-355600" lvl="0" marL="457200" rtl="0">
              <a:spcBef>
                <a:spcPts val="0"/>
              </a:spcBef>
              <a:spcAft>
                <a:spcPts val="0"/>
              </a:spcAft>
              <a:buSzPts val="2000"/>
              <a:buChar char="◼"/>
            </a:pPr>
            <a:r>
              <a:rPr lang="en-GB"/>
              <a:t>This can also be done for computer objects</a:t>
            </a:r>
            <a:endParaRPr/>
          </a:p>
          <a:p>
            <a:pPr indent="-342900" lvl="1" marL="914400" rtl="0">
              <a:spcBef>
                <a:spcPts val="0"/>
              </a:spcBef>
              <a:spcAft>
                <a:spcPts val="0"/>
              </a:spcAft>
              <a:buSzPts val="1800"/>
              <a:buChar char="▪"/>
            </a:pPr>
            <a:r>
              <a:rPr lang="en-GB"/>
              <a:t>Get-ADComputer -Filter {Name -like "REBEL-PC-*"} | Set-ADComputer -Location “M35 Building”</a:t>
            </a:r>
            <a:endParaRPr/>
          </a:p>
          <a:p>
            <a:pPr indent="0" lvl="0" marL="0" rtl="0">
              <a:spcBef>
                <a:spcPts val="600"/>
              </a:spcBef>
              <a:spcAft>
                <a:spcPts val="0"/>
              </a:spcAft>
              <a:buNone/>
            </a:pPr>
            <a:r>
              <a:t/>
            </a:r>
            <a:endParaRPr/>
          </a:p>
          <a:p>
            <a:pPr indent="0" lvl="0" marL="0" rtl="0">
              <a:spcBef>
                <a:spcPts val="600"/>
              </a:spcBef>
              <a:spcAft>
                <a:spcPts val="0"/>
              </a:spcAft>
              <a:buNone/>
            </a:pPr>
            <a:r>
              <a:t/>
            </a:r>
            <a:endParaRPr/>
          </a:p>
          <a:p>
            <a:pPr indent="0" lvl="0" marL="0" rtl="0">
              <a:spcBef>
                <a:spcPts val="600"/>
              </a:spcBef>
              <a:spcAft>
                <a:spcPts val="0"/>
              </a:spcAft>
              <a:buNone/>
            </a:pPr>
            <a:r>
              <a:t/>
            </a:r>
            <a:endParaRPr/>
          </a:p>
          <a:p>
            <a:pPr indent="0" lvl="0" marL="0" rtl="0">
              <a:spcBef>
                <a:spcPts val="600"/>
              </a:spcBef>
              <a:spcAft>
                <a:spcPts val="0"/>
              </a:spcAft>
              <a:buNone/>
            </a:pPr>
            <a:r>
              <a:t/>
            </a:r>
            <a:endParaRPr/>
          </a:p>
          <a:p>
            <a:pPr indent="0" lvl="0" marL="0" rtl="0">
              <a:spcBef>
                <a:spcPts val="600"/>
              </a:spcBef>
              <a:spcAft>
                <a:spcPts val="0"/>
              </a:spcAft>
              <a:buNone/>
            </a:pPr>
            <a:r>
              <a:t/>
            </a:r>
            <a:endParaRPr/>
          </a:p>
          <a:p>
            <a:pPr indent="0" lvl="0" marL="0" rtl="0">
              <a:spcBef>
                <a:spcPts val="600"/>
              </a:spcBef>
              <a:spcAft>
                <a:spcPts val="0"/>
              </a:spcAft>
              <a:buNone/>
            </a:pPr>
            <a:r>
              <a:t/>
            </a:r>
            <a:endParaRPr/>
          </a:p>
          <a:p>
            <a:pPr indent="457200" lvl="0" marL="4114800" rtl="0">
              <a:spcBef>
                <a:spcPts val="600"/>
              </a:spcBef>
              <a:spcAft>
                <a:spcPts val="0"/>
              </a:spcAft>
              <a:buClr>
                <a:schemeClr val="dk1"/>
              </a:buClr>
              <a:buSzPts val="1100"/>
              <a:buFont typeface="Arial"/>
              <a:buNone/>
            </a:pPr>
            <a:r>
              <a:rPr lang="en-GB"/>
              <a:t>	       					(Francis)</a:t>
            </a:r>
            <a:endParaRPr/>
          </a:p>
          <a:p>
            <a:pPr indent="0" lvl="0" marL="0">
              <a:spcBef>
                <a:spcPts val="600"/>
              </a:spcBef>
              <a:spcAft>
                <a:spcPts val="600"/>
              </a:spcAft>
              <a:buNone/>
            </a:pPr>
            <a:r>
              <a:t/>
            </a:r>
            <a:endParaRPr/>
          </a:p>
        </p:txBody>
      </p:sp>
      <p:sp>
        <p:nvSpPr>
          <p:cNvPr id="260" name="Shape 260"/>
          <p:cNvSpPr txBox="1"/>
          <p:nvPr>
            <p:ph type="title"/>
          </p:nvPr>
        </p:nvSpPr>
        <p:spPr>
          <a:xfrm>
            <a:off x="381000" y="355847"/>
            <a:ext cx="8381400" cy="10545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GB"/>
              <a:t>Modifying Active Directory Objects Examples (2)</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5" name="Shape 265"/>
        <p:cNvGrpSpPr/>
        <p:nvPr/>
      </p:nvGrpSpPr>
      <p:grpSpPr>
        <a:xfrm>
          <a:off x="0" y="0"/>
          <a:ext cx="0" cy="0"/>
          <a:chOff x="0" y="0"/>
          <a:chExt cx="0" cy="0"/>
        </a:xfrm>
      </p:grpSpPr>
      <p:sp>
        <p:nvSpPr>
          <p:cNvPr id="266" name="Shape 266"/>
          <p:cNvSpPr txBox="1"/>
          <p:nvPr>
            <p:ph idx="1" type="body"/>
          </p:nvPr>
        </p:nvSpPr>
        <p:spPr>
          <a:xfrm>
            <a:off x="380999" y="1719071"/>
            <a:ext cx="8407800" cy="4407300"/>
          </a:xfrm>
          <a:prstGeom prst="rect">
            <a:avLst/>
          </a:prstGeom>
        </p:spPr>
        <p:txBody>
          <a:bodyPr anchorCtr="0" anchor="t" bIns="91425" lIns="91425" spcFirstLastPara="1" rIns="91425" wrap="square" tIns="91425">
            <a:noAutofit/>
          </a:bodyPr>
          <a:lstStyle/>
          <a:p>
            <a:pPr indent="-355600" lvl="0" marL="457200" rtl="0">
              <a:spcBef>
                <a:spcPts val="400"/>
              </a:spcBef>
              <a:spcAft>
                <a:spcPts val="0"/>
              </a:spcAft>
              <a:buSzPts val="2000"/>
              <a:buChar char="◼"/>
            </a:pPr>
            <a:r>
              <a:rPr lang="en-GB"/>
              <a:t>When removing Active Directory Objects, it is most important to find the exact object that you need to remove. </a:t>
            </a:r>
            <a:endParaRPr/>
          </a:p>
          <a:p>
            <a:pPr indent="-355600" lvl="0" marL="457200" rtl="0">
              <a:spcBef>
                <a:spcPts val="0"/>
              </a:spcBef>
              <a:spcAft>
                <a:spcPts val="0"/>
              </a:spcAft>
              <a:buSzPts val="2000"/>
              <a:buChar char="◼"/>
            </a:pPr>
            <a:r>
              <a:rPr lang="en-GB"/>
              <a:t>The Remove-ADUser cmdlet is used to remove AD user objects. To see the full syntax, type Get-Command Remove-ADUser -Syntax at the PowerShell command line. </a:t>
            </a:r>
            <a:endParaRPr/>
          </a:p>
          <a:p>
            <a:pPr indent="-355600" lvl="0" marL="457200" rtl="0">
              <a:spcBef>
                <a:spcPts val="0"/>
              </a:spcBef>
              <a:spcAft>
                <a:spcPts val="0"/>
              </a:spcAft>
              <a:buSzPts val="2000"/>
              <a:buChar char="◼"/>
            </a:pPr>
            <a:r>
              <a:rPr lang="en-GB"/>
              <a:t>The Remove-ADComputer cmdlet can be used to remove computer objects from the directory.</a:t>
            </a:r>
            <a:endParaRPr/>
          </a:p>
          <a:p>
            <a:pPr indent="0" lvl="0" marL="0" rtl="0">
              <a:spcBef>
                <a:spcPts val="600"/>
              </a:spcBef>
              <a:spcAft>
                <a:spcPts val="0"/>
              </a:spcAft>
              <a:buNone/>
            </a:pPr>
            <a:r>
              <a:t/>
            </a:r>
            <a:endParaRPr/>
          </a:p>
          <a:p>
            <a:pPr indent="0" lvl="0" marL="0" rtl="0">
              <a:spcBef>
                <a:spcPts val="600"/>
              </a:spcBef>
              <a:spcAft>
                <a:spcPts val="0"/>
              </a:spcAft>
              <a:buNone/>
            </a:pPr>
            <a:r>
              <a:t/>
            </a:r>
            <a:endParaRPr/>
          </a:p>
          <a:p>
            <a:pPr indent="0" lvl="0" marL="0" rtl="0">
              <a:spcBef>
                <a:spcPts val="600"/>
              </a:spcBef>
              <a:spcAft>
                <a:spcPts val="0"/>
              </a:spcAft>
              <a:buNone/>
            </a:pPr>
            <a:r>
              <a:t/>
            </a:r>
            <a:endParaRPr/>
          </a:p>
          <a:p>
            <a:pPr indent="0" lvl="0" marL="0" rtl="0">
              <a:spcBef>
                <a:spcPts val="600"/>
              </a:spcBef>
              <a:spcAft>
                <a:spcPts val="0"/>
              </a:spcAft>
              <a:buNone/>
            </a:pPr>
            <a:r>
              <a:t/>
            </a:r>
            <a:endParaRPr/>
          </a:p>
          <a:p>
            <a:pPr indent="0" lvl="0" marL="0" rtl="0">
              <a:spcBef>
                <a:spcPts val="600"/>
              </a:spcBef>
              <a:spcAft>
                <a:spcPts val="0"/>
              </a:spcAft>
              <a:buNone/>
            </a:pPr>
            <a:r>
              <a:t/>
            </a:r>
            <a:endParaRPr/>
          </a:p>
          <a:p>
            <a:pPr indent="0" lvl="0" marL="0" rtl="0">
              <a:spcBef>
                <a:spcPts val="600"/>
              </a:spcBef>
              <a:spcAft>
                <a:spcPts val="0"/>
              </a:spcAft>
              <a:buNone/>
            </a:pPr>
            <a:r>
              <a:t/>
            </a:r>
            <a:endParaRPr/>
          </a:p>
          <a:p>
            <a:pPr indent="457200" lvl="0" marL="4114800" rtl="0">
              <a:spcBef>
                <a:spcPts val="600"/>
              </a:spcBef>
              <a:spcAft>
                <a:spcPts val="0"/>
              </a:spcAft>
              <a:buClr>
                <a:schemeClr val="dk1"/>
              </a:buClr>
              <a:buSzPts val="1100"/>
              <a:buFont typeface="Arial"/>
              <a:buNone/>
            </a:pPr>
            <a:r>
              <a:rPr lang="en-GB"/>
              <a:t>	       					(Francis)</a:t>
            </a:r>
            <a:endParaRPr/>
          </a:p>
          <a:p>
            <a:pPr indent="0" lvl="0" marL="0">
              <a:spcBef>
                <a:spcPts val="600"/>
              </a:spcBef>
              <a:spcAft>
                <a:spcPts val="600"/>
              </a:spcAft>
              <a:buNone/>
            </a:pPr>
            <a:r>
              <a:t/>
            </a:r>
            <a:endParaRPr/>
          </a:p>
        </p:txBody>
      </p:sp>
      <p:sp>
        <p:nvSpPr>
          <p:cNvPr id="267" name="Shape 267"/>
          <p:cNvSpPr txBox="1"/>
          <p:nvPr>
            <p:ph type="title"/>
          </p:nvPr>
        </p:nvSpPr>
        <p:spPr>
          <a:xfrm>
            <a:off x="381000" y="355847"/>
            <a:ext cx="8381400" cy="10545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GB"/>
              <a:t>Removing Active Directory Objects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2" name="Shape 272"/>
        <p:cNvGrpSpPr/>
        <p:nvPr/>
      </p:nvGrpSpPr>
      <p:grpSpPr>
        <a:xfrm>
          <a:off x="0" y="0"/>
          <a:ext cx="0" cy="0"/>
          <a:chOff x="0" y="0"/>
          <a:chExt cx="0" cy="0"/>
        </a:xfrm>
      </p:grpSpPr>
      <p:sp>
        <p:nvSpPr>
          <p:cNvPr id="273" name="Shape 273"/>
          <p:cNvSpPr txBox="1"/>
          <p:nvPr>
            <p:ph idx="1" type="body"/>
          </p:nvPr>
        </p:nvSpPr>
        <p:spPr>
          <a:xfrm>
            <a:off x="380999" y="1719071"/>
            <a:ext cx="8407800" cy="4407300"/>
          </a:xfrm>
          <a:prstGeom prst="rect">
            <a:avLst/>
          </a:prstGeom>
        </p:spPr>
        <p:txBody>
          <a:bodyPr anchorCtr="0" anchor="t" bIns="91425" lIns="91425" spcFirstLastPara="1" rIns="91425" wrap="square" tIns="91425">
            <a:noAutofit/>
          </a:bodyPr>
          <a:lstStyle/>
          <a:p>
            <a:pPr indent="-355600" lvl="0" marL="457200" rtl="0">
              <a:spcBef>
                <a:spcPts val="400"/>
              </a:spcBef>
              <a:spcAft>
                <a:spcPts val="0"/>
              </a:spcAft>
              <a:buSzPts val="2000"/>
              <a:buChar char="◼"/>
            </a:pPr>
            <a:r>
              <a:rPr lang="en-GB"/>
              <a:t>Remove-ADUser -Identity "dzhang"</a:t>
            </a:r>
            <a:endParaRPr/>
          </a:p>
          <a:p>
            <a:pPr indent="-342900" lvl="1" marL="914400" rtl="0">
              <a:spcBef>
                <a:spcPts val="0"/>
              </a:spcBef>
              <a:spcAft>
                <a:spcPts val="0"/>
              </a:spcAft>
              <a:buSzPts val="1800"/>
              <a:buChar char="▪"/>
            </a:pPr>
            <a:r>
              <a:rPr lang="en-GB"/>
              <a:t>This will remove the user object called Zhang from the directory. </a:t>
            </a:r>
            <a:endParaRPr/>
          </a:p>
          <a:p>
            <a:pPr indent="-355600" lvl="0" marL="457200" rtl="0">
              <a:spcBef>
                <a:spcPts val="0"/>
              </a:spcBef>
              <a:spcAft>
                <a:spcPts val="0"/>
              </a:spcAft>
              <a:buSzPts val="2000"/>
              <a:buChar char="◼"/>
            </a:pPr>
            <a:r>
              <a:rPr lang="en-GB"/>
              <a:t>Get-ADUser -Filter {Name -like "Test1*"} | Remove-ADUser</a:t>
            </a:r>
            <a:endParaRPr/>
          </a:p>
          <a:p>
            <a:pPr indent="-342900" lvl="1" marL="914400" rtl="0">
              <a:spcBef>
                <a:spcPts val="0"/>
              </a:spcBef>
              <a:spcAft>
                <a:spcPts val="0"/>
              </a:spcAft>
              <a:buSzPts val="1800"/>
              <a:buChar char="▪"/>
            </a:pPr>
            <a:r>
              <a:rPr lang="en-GB"/>
              <a:t>Combining the cmdlet with a search query helps us to find objects before deleting them. Here we look for the user object whose name starts with Test1, and remove it. </a:t>
            </a:r>
            <a:endParaRPr/>
          </a:p>
          <a:p>
            <a:pPr indent="-355600" lvl="0" marL="457200" rtl="0">
              <a:spcBef>
                <a:spcPts val="0"/>
              </a:spcBef>
              <a:spcAft>
                <a:spcPts val="0"/>
              </a:spcAft>
              <a:buSzPts val="2000"/>
              <a:buChar char="◼"/>
            </a:pPr>
            <a:r>
              <a:rPr lang="en-GB"/>
              <a:t>Remove-ADComputer -Identity "REBEL-PC-01"</a:t>
            </a:r>
            <a:endParaRPr/>
          </a:p>
          <a:p>
            <a:pPr indent="-342900" lvl="1" marL="914400" rtl="0">
              <a:spcBef>
                <a:spcPts val="0"/>
              </a:spcBef>
              <a:spcAft>
                <a:spcPts val="0"/>
              </a:spcAft>
              <a:buSzPts val="1800"/>
              <a:buChar char="▪"/>
            </a:pPr>
            <a:r>
              <a:rPr lang="en-GB"/>
              <a:t>Similar to </a:t>
            </a:r>
            <a:r>
              <a:rPr lang="en-GB"/>
              <a:t>Remove-ADUser, this will remove the REBEL-PC-01 computer object. </a:t>
            </a:r>
            <a:endParaRPr/>
          </a:p>
          <a:p>
            <a:pPr indent="-355600" lvl="0" marL="457200" rtl="0">
              <a:spcBef>
                <a:spcPts val="0"/>
              </a:spcBef>
              <a:spcAft>
                <a:spcPts val="0"/>
              </a:spcAft>
              <a:buSzPts val="2000"/>
              <a:buChar char="◼"/>
            </a:pPr>
            <a:r>
              <a:rPr lang="en-GB"/>
              <a:t>Get-ADComputer -Filter * -SearchBase 'OU=Computers,OU=Europe,DC=rebeladmin,DC=com' | Re</a:t>
            </a:r>
            <a:endParaRPr/>
          </a:p>
          <a:p>
            <a:pPr indent="-342900" lvl="1" marL="914400" rtl="0">
              <a:spcBef>
                <a:spcPts val="0"/>
              </a:spcBef>
              <a:spcAft>
                <a:spcPts val="0"/>
              </a:spcAft>
              <a:buSzPts val="1800"/>
              <a:buChar char="▪"/>
            </a:pPr>
            <a:r>
              <a:rPr lang="en-GB"/>
              <a:t>Similar to combining with a search query for removing users, we can do the same for removing computer objects. In this command, we search for computers in the given OU and remove them from the directory. </a:t>
            </a:r>
            <a:endParaRPr/>
          </a:p>
          <a:p>
            <a:pPr indent="0" lvl="0" marL="0" rtl="0">
              <a:spcBef>
                <a:spcPts val="600"/>
              </a:spcBef>
              <a:spcAft>
                <a:spcPts val="0"/>
              </a:spcAft>
              <a:buNone/>
            </a:pPr>
            <a:r>
              <a:t/>
            </a:r>
            <a:endParaRPr/>
          </a:p>
          <a:p>
            <a:pPr indent="457200" lvl="0" marL="4114800" rtl="0">
              <a:spcBef>
                <a:spcPts val="600"/>
              </a:spcBef>
              <a:spcAft>
                <a:spcPts val="0"/>
              </a:spcAft>
              <a:buClr>
                <a:schemeClr val="dk1"/>
              </a:buClr>
              <a:buSzPts val="1100"/>
              <a:buFont typeface="Arial"/>
              <a:buNone/>
            </a:pPr>
            <a:r>
              <a:rPr lang="en-GB"/>
              <a:t>	       					(Francis)</a:t>
            </a:r>
            <a:endParaRPr/>
          </a:p>
          <a:p>
            <a:pPr indent="0" lvl="0" marL="0">
              <a:spcBef>
                <a:spcPts val="600"/>
              </a:spcBef>
              <a:spcAft>
                <a:spcPts val="600"/>
              </a:spcAft>
              <a:buNone/>
            </a:pPr>
            <a:r>
              <a:t/>
            </a:r>
            <a:endParaRPr/>
          </a:p>
        </p:txBody>
      </p:sp>
      <p:sp>
        <p:nvSpPr>
          <p:cNvPr id="274" name="Shape 274"/>
          <p:cNvSpPr txBox="1"/>
          <p:nvPr>
            <p:ph type="title"/>
          </p:nvPr>
        </p:nvSpPr>
        <p:spPr>
          <a:xfrm>
            <a:off x="381000" y="355847"/>
            <a:ext cx="8381400" cy="10545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GB"/>
              <a:t>Removing Active Directory Objects Examples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9" name="Shape 279"/>
        <p:cNvGrpSpPr/>
        <p:nvPr/>
      </p:nvGrpSpPr>
      <p:grpSpPr>
        <a:xfrm>
          <a:off x="0" y="0"/>
          <a:ext cx="0" cy="0"/>
          <a:chOff x="0" y="0"/>
          <a:chExt cx="0" cy="0"/>
        </a:xfrm>
      </p:grpSpPr>
      <p:sp>
        <p:nvSpPr>
          <p:cNvPr id="280" name="Shape 280"/>
          <p:cNvSpPr txBox="1"/>
          <p:nvPr>
            <p:ph idx="1" type="body"/>
          </p:nvPr>
        </p:nvSpPr>
        <p:spPr>
          <a:xfrm>
            <a:off x="381000" y="1719076"/>
            <a:ext cx="8407800" cy="5139000"/>
          </a:xfrm>
          <a:prstGeom prst="rect">
            <a:avLst/>
          </a:prstGeom>
        </p:spPr>
        <p:txBody>
          <a:bodyPr anchorCtr="0" anchor="t" bIns="91425" lIns="91425" spcFirstLastPara="1" rIns="91425" wrap="square" tIns="91425">
            <a:noAutofit/>
          </a:bodyPr>
          <a:lstStyle/>
          <a:p>
            <a:pPr indent="-355600" lvl="0" marL="457200" rtl="0">
              <a:spcBef>
                <a:spcPts val="400"/>
              </a:spcBef>
              <a:spcAft>
                <a:spcPts val="0"/>
              </a:spcAft>
              <a:buSzPts val="2000"/>
              <a:buChar char="◼"/>
            </a:pPr>
            <a:r>
              <a:rPr lang="en-GB"/>
              <a:t>Using ADAC’s built in filter box in the management list, we can filter quickly on something we’re searching for. </a:t>
            </a:r>
            <a:endParaRPr/>
          </a:p>
          <a:p>
            <a:pPr indent="0" lvl="0" marL="0" rtl="0">
              <a:spcBef>
                <a:spcPts val="600"/>
              </a:spcBef>
              <a:spcAft>
                <a:spcPts val="0"/>
              </a:spcAft>
              <a:buNone/>
            </a:pPr>
            <a:r>
              <a:t/>
            </a:r>
            <a:endParaRPr/>
          </a:p>
          <a:p>
            <a:pPr indent="0" lvl="0" marL="0" rtl="0">
              <a:spcBef>
                <a:spcPts val="600"/>
              </a:spcBef>
              <a:spcAft>
                <a:spcPts val="0"/>
              </a:spcAft>
              <a:buNone/>
            </a:pPr>
            <a:r>
              <a:t/>
            </a:r>
            <a:endParaRPr/>
          </a:p>
          <a:p>
            <a:pPr indent="0" lvl="0" marL="0" rtl="0">
              <a:spcBef>
                <a:spcPts val="600"/>
              </a:spcBef>
              <a:spcAft>
                <a:spcPts val="0"/>
              </a:spcAft>
              <a:buNone/>
            </a:pPr>
            <a:r>
              <a:t/>
            </a:r>
            <a:endParaRPr/>
          </a:p>
          <a:p>
            <a:pPr indent="0" lvl="0" marL="0" rtl="0">
              <a:spcBef>
                <a:spcPts val="600"/>
              </a:spcBef>
              <a:spcAft>
                <a:spcPts val="0"/>
              </a:spcAft>
              <a:buNone/>
            </a:pPr>
            <a:r>
              <a:t/>
            </a:r>
            <a:endParaRPr/>
          </a:p>
          <a:p>
            <a:pPr indent="0" lvl="0" marL="0" rtl="0">
              <a:spcBef>
                <a:spcPts val="600"/>
              </a:spcBef>
              <a:spcAft>
                <a:spcPts val="0"/>
              </a:spcAft>
              <a:buNone/>
            </a:pPr>
            <a:r>
              <a:t/>
            </a:r>
            <a:endParaRPr/>
          </a:p>
          <a:p>
            <a:pPr indent="0" lvl="0" marL="0" rtl="0">
              <a:spcBef>
                <a:spcPts val="600"/>
              </a:spcBef>
              <a:spcAft>
                <a:spcPts val="0"/>
              </a:spcAft>
              <a:buNone/>
            </a:pPr>
            <a:r>
              <a:t/>
            </a:r>
            <a:endParaRPr/>
          </a:p>
          <a:p>
            <a:pPr indent="0" lvl="0" marL="0" rtl="0">
              <a:spcBef>
                <a:spcPts val="600"/>
              </a:spcBef>
              <a:spcAft>
                <a:spcPts val="0"/>
              </a:spcAft>
              <a:buNone/>
            </a:pPr>
            <a:r>
              <a:t/>
            </a:r>
            <a:endParaRPr/>
          </a:p>
          <a:p>
            <a:pPr indent="0" lvl="0" marL="0" rtl="0">
              <a:spcBef>
                <a:spcPts val="600"/>
              </a:spcBef>
              <a:spcAft>
                <a:spcPts val="0"/>
              </a:spcAft>
              <a:buNone/>
            </a:pPr>
            <a:r>
              <a:t/>
            </a:r>
            <a:endParaRPr/>
          </a:p>
          <a:p>
            <a:pPr indent="0" lvl="0" marL="0" rtl="0">
              <a:spcBef>
                <a:spcPts val="600"/>
              </a:spcBef>
              <a:spcAft>
                <a:spcPts val="0"/>
              </a:spcAft>
              <a:buNone/>
            </a:pPr>
            <a:r>
              <a:t/>
            </a:r>
            <a:endParaRPr/>
          </a:p>
          <a:p>
            <a:pPr indent="457200" lvl="0" marL="4572000" rtl="0">
              <a:spcBef>
                <a:spcPts val="600"/>
              </a:spcBef>
              <a:spcAft>
                <a:spcPts val="0"/>
              </a:spcAft>
              <a:buClr>
                <a:schemeClr val="dk1"/>
              </a:buClr>
              <a:buSzPts val="1100"/>
              <a:buFont typeface="Arial"/>
              <a:buNone/>
            </a:pPr>
            <a:r>
              <a:rPr lang="en-GB"/>
              <a:t>                                                                                             </a:t>
            </a:r>
            <a:r>
              <a:rPr lang="en-GB"/>
              <a:t>	       					(Francis)</a:t>
            </a:r>
            <a:endParaRPr/>
          </a:p>
          <a:p>
            <a:pPr indent="0" lvl="0" marL="0">
              <a:spcBef>
                <a:spcPts val="600"/>
              </a:spcBef>
              <a:spcAft>
                <a:spcPts val="600"/>
              </a:spcAft>
              <a:buNone/>
            </a:pPr>
            <a:r>
              <a:rPr lang="en-GB"/>
              <a:t> </a:t>
            </a:r>
            <a:endParaRPr/>
          </a:p>
        </p:txBody>
      </p:sp>
      <p:sp>
        <p:nvSpPr>
          <p:cNvPr id="281" name="Shape 281"/>
          <p:cNvSpPr txBox="1"/>
          <p:nvPr>
            <p:ph type="title"/>
          </p:nvPr>
        </p:nvSpPr>
        <p:spPr>
          <a:xfrm>
            <a:off x="381000" y="355847"/>
            <a:ext cx="8381400" cy="10545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GB"/>
              <a:t>Finding Objects in Active Directory</a:t>
            </a:r>
            <a:endParaRPr/>
          </a:p>
        </p:txBody>
      </p:sp>
      <p:pic>
        <p:nvPicPr>
          <p:cNvPr id="282" name="Shape 282"/>
          <p:cNvPicPr preferRelativeResize="0"/>
          <p:nvPr/>
        </p:nvPicPr>
        <p:blipFill>
          <a:blip r:embed="rId3">
            <a:alphaModFix/>
          </a:blip>
          <a:stretch>
            <a:fillRect/>
          </a:stretch>
        </p:blipFill>
        <p:spPr>
          <a:xfrm>
            <a:off x="966150" y="2594500"/>
            <a:ext cx="6780301" cy="38624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7" name="Shape 287"/>
        <p:cNvGrpSpPr/>
        <p:nvPr/>
      </p:nvGrpSpPr>
      <p:grpSpPr>
        <a:xfrm>
          <a:off x="0" y="0"/>
          <a:ext cx="0" cy="0"/>
          <a:chOff x="0" y="0"/>
          <a:chExt cx="0" cy="0"/>
        </a:xfrm>
      </p:grpSpPr>
      <p:sp>
        <p:nvSpPr>
          <p:cNvPr id="288" name="Shape 288"/>
          <p:cNvSpPr txBox="1"/>
          <p:nvPr>
            <p:ph idx="1" type="body"/>
          </p:nvPr>
        </p:nvSpPr>
        <p:spPr>
          <a:xfrm>
            <a:off x="380999" y="1719071"/>
            <a:ext cx="8407800" cy="4407300"/>
          </a:xfrm>
          <a:prstGeom prst="rect">
            <a:avLst/>
          </a:prstGeom>
        </p:spPr>
        <p:txBody>
          <a:bodyPr anchorCtr="0" anchor="t" bIns="91425" lIns="91425" spcFirstLastPara="1" rIns="91425" wrap="square" tIns="91425">
            <a:noAutofit/>
          </a:bodyPr>
          <a:lstStyle/>
          <a:p>
            <a:pPr indent="-355600" lvl="0" marL="457200" rtl="0">
              <a:spcBef>
                <a:spcPts val="400"/>
              </a:spcBef>
              <a:spcAft>
                <a:spcPts val="0"/>
              </a:spcAft>
              <a:buSzPts val="2000"/>
              <a:buChar char="◼"/>
            </a:pPr>
            <a:r>
              <a:rPr lang="en-GB"/>
              <a:t>ADAC also has a feature called Global Search, which can be used to search for objects in the entire directory. This allows a typical text-based search or advanced LDAP-based queries:</a:t>
            </a:r>
            <a:endParaRPr/>
          </a:p>
          <a:p>
            <a:pPr indent="0" lvl="0" marL="0" rtl="0">
              <a:spcBef>
                <a:spcPts val="600"/>
              </a:spcBef>
              <a:spcAft>
                <a:spcPts val="0"/>
              </a:spcAft>
              <a:buNone/>
            </a:pPr>
            <a:r>
              <a:t/>
            </a:r>
            <a:endParaRPr/>
          </a:p>
          <a:p>
            <a:pPr indent="0" lvl="0" marL="0" rtl="0">
              <a:spcBef>
                <a:spcPts val="600"/>
              </a:spcBef>
              <a:spcAft>
                <a:spcPts val="0"/>
              </a:spcAft>
              <a:buNone/>
            </a:pPr>
            <a:r>
              <a:t/>
            </a:r>
            <a:endParaRPr/>
          </a:p>
          <a:p>
            <a:pPr indent="0" lvl="0" marL="0" rtl="0">
              <a:spcBef>
                <a:spcPts val="600"/>
              </a:spcBef>
              <a:spcAft>
                <a:spcPts val="0"/>
              </a:spcAft>
              <a:buNone/>
            </a:pPr>
            <a:r>
              <a:t/>
            </a:r>
            <a:endParaRPr/>
          </a:p>
          <a:p>
            <a:pPr indent="0" lvl="0" marL="0" rtl="0">
              <a:spcBef>
                <a:spcPts val="600"/>
              </a:spcBef>
              <a:spcAft>
                <a:spcPts val="0"/>
              </a:spcAft>
              <a:buNone/>
            </a:pPr>
            <a:r>
              <a:t/>
            </a:r>
            <a:endParaRPr/>
          </a:p>
          <a:p>
            <a:pPr indent="0" lvl="0" marL="0" rtl="0">
              <a:spcBef>
                <a:spcPts val="600"/>
              </a:spcBef>
              <a:spcAft>
                <a:spcPts val="0"/>
              </a:spcAft>
              <a:buNone/>
            </a:pPr>
            <a:r>
              <a:t/>
            </a:r>
            <a:endParaRPr/>
          </a:p>
          <a:p>
            <a:pPr indent="0" lvl="0" marL="0" rtl="0">
              <a:spcBef>
                <a:spcPts val="600"/>
              </a:spcBef>
              <a:spcAft>
                <a:spcPts val="0"/>
              </a:spcAft>
              <a:buNone/>
            </a:pPr>
            <a:r>
              <a:t/>
            </a:r>
            <a:endParaRPr/>
          </a:p>
          <a:p>
            <a:pPr indent="0" lvl="0" marL="0" rtl="0">
              <a:spcBef>
                <a:spcPts val="600"/>
              </a:spcBef>
              <a:spcAft>
                <a:spcPts val="0"/>
              </a:spcAft>
              <a:buNone/>
            </a:pPr>
            <a:r>
              <a:t/>
            </a:r>
            <a:endParaRPr/>
          </a:p>
          <a:p>
            <a:pPr indent="457200" lvl="0" marL="4114800" rtl="0">
              <a:spcBef>
                <a:spcPts val="600"/>
              </a:spcBef>
              <a:spcAft>
                <a:spcPts val="0"/>
              </a:spcAft>
              <a:buNone/>
            </a:pPr>
            <a:r>
              <a:t/>
            </a:r>
            <a:endParaRPr/>
          </a:p>
          <a:p>
            <a:pPr indent="457200" lvl="0" marL="4114800" rtl="0">
              <a:spcBef>
                <a:spcPts val="600"/>
              </a:spcBef>
              <a:spcAft>
                <a:spcPts val="0"/>
              </a:spcAft>
              <a:buNone/>
            </a:pPr>
            <a:r>
              <a:t/>
            </a:r>
            <a:endParaRPr/>
          </a:p>
          <a:p>
            <a:pPr indent="457200" lvl="0" marL="4114800" rtl="0">
              <a:spcBef>
                <a:spcPts val="600"/>
              </a:spcBef>
              <a:spcAft>
                <a:spcPts val="0"/>
              </a:spcAft>
              <a:buClr>
                <a:schemeClr val="dk1"/>
              </a:buClr>
              <a:buSzPts val="1100"/>
              <a:buFont typeface="Arial"/>
              <a:buNone/>
            </a:pPr>
            <a:r>
              <a:rPr lang="en-GB"/>
              <a:t>	       					(Francis)</a:t>
            </a:r>
            <a:endParaRPr/>
          </a:p>
          <a:p>
            <a:pPr indent="0" lvl="0" marL="0" rtl="0">
              <a:spcBef>
                <a:spcPts val="600"/>
              </a:spcBef>
              <a:spcAft>
                <a:spcPts val="600"/>
              </a:spcAft>
              <a:buNone/>
            </a:pPr>
            <a:r>
              <a:t/>
            </a:r>
            <a:endParaRPr/>
          </a:p>
        </p:txBody>
      </p:sp>
      <p:sp>
        <p:nvSpPr>
          <p:cNvPr id="289" name="Shape 289"/>
          <p:cNvSpPr txBox="1"/>
          <p:nvPr>
            <p:ph type="title"/>
          </p:nvPr>
        </p:nvSpPr>
        <p:spPr>
          <a:xfrm>
            <a:off x="381000" y="355847"/>
            <a:ext cx="8381400" cy="10545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GB"/>
              <a:t>Finding Objects in Active Directory</a:t>
            </a:r>
            <a:endParaRPr/>
          </a:p>
        </p:txBody>
      </p:sp>
      <p:pic>
        <p:nvPicPr>
          <p:cNvPr id="290" name="Shape 290"/>
          <p:cNvPicPr preferRelativeResize="0"/>
          <p:nvPr/>
        </p:nvPicPr>
        <p:blipFill>
          <a:blip r:embed="rId3">
            <a:alphaModFix/>
          </a:blip>
          <a:stretch>
            <a:fillRect/>
          </a:stretch>
        </p:blipFill>
        <p:spPr>
          <a:xfrm>
            <a:off x="1840738" y="2858475"/>
            <a:ext cx="5461926" cy="36481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5" name="Shape 295"/>
        <p:cNvGrpSpPr/>
        <p:nvPr/>
      </p:nvGrpSpPr>
      <p:grpSpPr>
        <a:xfrm>
          <a:off x="0" y="0"/>
          <a:ext cx="0" cy="0"/>
          <a:chOff x="0" y="0"/>
          <a:chExt cx="0" cy="0"/>
        </a:xfrm>
      </p:grpSpPr>
      <p:sp>
        <p:nvSpPr>
          <p:cNvPr id="296" name="Shape 296"/>
          <p:cNvSpPr txBox="1"/>
          <p:nvPr>
            <p:ph idx="1" type="body"/>
          </p:nvPr>
        </p:nvSpPr>
        <p:spPr>
          <a:xfrm>
            <a:off x="380999" y="1719071"/>
            <a:ext cx="8407800" cy="4407300"/>
          </a:xfrm>
          <a:prstGeom prst="rect">
            <a:avLst/>
          </a:prstGeom>
        </p:spPr>
        <p:txBody>
          <a:bodyPr anchorCtr="0" anchor="t" bIns="91425" lIns="91425" spcFirstLastPara="1" rIns="91425" wrap="square" tIns="91425">
            <a:noAutofit/>
          </a:bodyPr>
          <a:lstStyle/>
          <a:p>
            <a:pPr indent="-355600" lvl="0" marL="457200" rtl="0">
              <a:spcBef>
                <a:spcPts val="400"/>
              </a:spcBef>
              <a:spcAft>
                <a:spcPts val="0"/>
              </a:spcAft>
              <a:buSzPts val="2000"/>
              <a:buChar char="◼"/>
            </a:pPr>
            <a:r>
              <a:rPr lang="en-GB"/>
              <a:t>In a Normal search, you can use any text pattern. This can be a complete or partial value. </a:t>
            </a:r>
            <a:endParaRPr/>
          </a:p>
          <a:p>
            <a:pPr indent="-355600" lvl="0" marL="457200" rtl="0">
              <a:spcBef>
                <a:spcPts val="0"/>
              </a:spcBef>
              <a:spcAft>
                <a:spcPts val="0"/>
              </a:spcAft>
              <a:buSzPts val="2000"/>
              <a:buChar char="◼"/>
            </a:pPr>
            <a:r>
              <a:rPr lang="en-GB"/>
              <a:t>In an LDAP search, we need to use exact syntax.</a:t>
            </a:r>
            <a:endParaRPr/>
          </a:p>
          <a:p>
            <a:pPr indent="-355600" lvl="0" marL="457200" rtl="0">
              <a:spcBef>
                <a:spcPts val="0"/>
              </a:spcBef>
              <a:spcAft>
                <a:spcPts val="0"/>
              </a:spcAft>
              <a:buSzPts val="2000"/>
              <a:buChar char="◼"/>
            </a:pPr>
            <a:r>
              <a:rPr lang="en-GB"/>
              <a:t>We can generate an LDAP query from a Normal search sing the convert to LDAP option. </a:t>
            </a:r>
            <a:endParaRPr/>
          </a:p>
          <a:p>
            <a:pPr indent="0" lvl="0" marL="0" rtl="0">
              <a:spcBef>
                <a:spcPts val="600"/>
              </a:spcBef>
              <a:spcAft>
                <a:spcPts val="0"/>
              </a:spcAft>
              <a:buNone/>
            </a:pPr>
            <a:r>
              <a:t/>
            </a:r>
            <a:endParaRPr/>
          </a:p>
          <a:p>
            <a:pPr indent="0" lvl="0" marL="0" rtl="0">
              <a:spcBef>
                <a:spcPts val="600"/>
              </a:spcBef>
              <a:spcAft>
                <a:spcPts val="0"/>
              </a:spcAft>
              <a:buNone/>
            </a:pPr>
            <a:r>
              <a:t/>
            </a:r>
            <a:endParaRPr/>
          </a:p>
          <a:p>
            <a:pPr indent="0" lvl="0" marL="0" rtl="0">
              <a:spcBef>
                <a:spcPts val="600"/>
              </a:spcBef>
              <a:spcAft>
                <a:spcPts val="0"/>
              </a:spcAft>
              <a:buNone/>
            </a:pPr>
            <a:r>
              <a:t/>
            </a:r>
            <a:endParaRPr/>
          </a:p>
          <a:p>
            <a:pPr indent="0" lvl="0" marL="0" rtl="0">
              <a:spcBef>
                <a:spcPts val="600"/>
              </a:spcBef>
              <a:spcAft>
                <a:spcPts val="0"/>
              </a:spcAft>
              <a:buNone/>
            </a:pPr>
            <a:r>
              <a:t/>
            </a:r>
            <a:endParaRPr/>
          </a:p>
          <a:p>
            <a:pPr indent="0" lvl="0" marL="0" rtl="0">
              <a:spcBef>
                <a:spcPts val="600"/>
              </a:spcBef>
              <a:spcAft>
                <a:spcPts val="0"/>
              </a:spcAft>
              <a:buNone/>
            </a:pPr>
            <a:r>
              <a:t/>
            </a:r>
            <a:endParaRPr/>
          </a:p>
          <a:p>
            <a:pPr indent="0" lvl="0" marL="0" rtl="0">
              <a:spcBef>
                <a:spcPts val="600"/>
              </a:spcBef>
              <a:spcAft>
                <a:spcPts val="0"/>
              </a:spcAft>
              <a:buNone/>
            </a:pPr>
            <a:r>
              <a:t/>
            </a:r>
            <a:endParaRPr/>
          </a:p>
          <a:p>
            <a:pPr indent="0" lvl="0" marL="0" rtl="0">
              <a:spcBef>
                <a:spcPts val="600"/>
              </a:spcBef>
              <a:spcAft>
                <a:spcPts val="0"/>
              </a:spcAft>
              <a:buNone/>
            </a:pPr>
            <a:r>
              <a:t/>
            </a:r>
            <a:endParaRPr/>
          </a:p>
          <a:p>
            <a:pPr indent="457200" lvl="0" marL="4114800" rtl="0">
              <a:spcBef>
                <a:spcPts val="600"/>
              </a:spcBef>
              <a:spcAft>
                <a:spcPts val="0"/>
              </a:spcAft>
              <a:buClr>
                <a:schemeClr val="dk1"/>
              </a:buClr>
              <a:buSzPts val="1100"/>
              <a:buFont typeface="Arial"/>
              <a:buNone/>
            </a:pPr>
            <a:r>
              <a:rPr lang="en-GB"/>
              <a:t>	       					(Francis)</a:t>
            </a:r>
            <a:endParaRPr/>
          </a:p>
          <a:p>
            <a:pPr indent="0" lvl="0" marL="0">
              <a:spcBef>
                <a:spcPts val="600"/>
              </a:spcBef>
              <a:spcAft>
                <a:spcPts val="600"/>
              </a:spcAft>
              <a:buNone/>
            </a:pPr>
            <a:r>
              <a:t/>
            </a:r>
            <a:endParaRPr/>
          </a:p>
        </p:txBody>
      </p:sp>
      <p:sp>
        <p:nvSpPr>
          <p:cNvPr id="297" name="Shape 297"/>
          <p:cNvSpPr txBox="1"/>
          <p:nvPr>
            <p:ph type="title"/>
          </p:nvPr>
        </p:nvSpPr>
        <p:spPr>
          <a:xfrm>
            <a:off x="381000" y="355847"/>
            <a:ext cx="8381400" cy="10545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GB"/>
              <a:t>Using LDAP Based Queries</a:t>
            </a:r>
            <a:endParaRPr/>
          </a:p>
        </p:txBody>
      </p:sp>
      <p:pic>
        <p:nvPicPr>
          <p:cNvPr id="298" name="Shape 298"/>
          <p:cNvPicPr preferRelativeResize="0"/>
          <p:nvPr/>
        </p:nvPicPr>
        <p:blipFill>
          <a:blip r:embed="rId3">
            <a:alphaModFix/>
          </a:blip>
          <a:stretch>
            <a:fillRect/>
          </a:stretch>
        </p:blipFill>
        <p:spPr>
          <a:xfrm>
            <a:off x="2672300" y="3301525"/>
            <a:ext cx="3798799" cy="34081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3" name="Shape 303"/>
        <p:cNvGrpSpPr/>
        <p:nvPr/>
      </p:nvGrpSpPr>
      <p:grpSpPr>
        <a:xfrm>
          <a:off x="0" y="0"/>
          <a:ext cx="0" cy="0"/>
          <a:chOff x="0" y="0"/>
          <a:chExt cx="0" cy="0"/>
        </a:xfrm>
      </p:grpSpPr>
      <p:sp>
        <p:nvSpPr>
          <p:cNvPr id="304" name="Shape 304"/>
          <p:cNvSpPr txBox="1"/>
          <p:nvPr>
            <p:ph idx="1" type="body"/>
          </p:nvPr>
        </p:nvSpPr>
        <p:spPr>
          <a:xfrm>
            <a:off x="380999" y="1719071"/>
            <a:ext cx="8407800" cy="4407300"/>
          </a:xfrm>
          <a:prstGeom prst="rect">
            <a:avLst/>
          </a:prstGeom>
        </p:spPr>
        <p:txBody>
          <a:bodyPr anchorCtr="0" anchor="t" bIns="91425" lIns="91425" spcFirstLastPara="1" rIns="91425" wrap="square" tIns="91425">
            <a:noAutofit/>
          </a:bodyPr>
          <a:lstStyle/>
          <a:p>
            <a:pPr indent="-355600" lvl="0" marL="457200" rtl="0">
              <a:spcBef>
                <a:spcPts val="400"/>
              </a:spcBef>
              <a:spcAft>
                <a:spcPts val="0"/>
              </a:spcAft>
              <a:buSzPts val="2000"/>
              <a:buChar char="◼"/>
            </a:pPr>
            <a:r>
              <a:rPr lang="en-GB"/>
              <a:t>In ADUC, object search functions are very limited compared to ADAC and PowerShell. However, the find option allows us to locate objects in the directory. </a:t>
            </a:r>
            <a:endParaRPr/>
          </a:p>
          <a:p>
            <a:pPr indent="0" lvl="0" marL="0" rtl="0">
              <a:spcBef>
                <a:spcPts val="600"/>
              </a:spcBef>
              <a:spcAft>
                <a:spcPts val="0"/>
              </a:spcAft>
              <a:buNone/>
            </a:pPr>
            <a:r>
              <a:t/>
            </a:r>
            <a:endParaRPr/>
          </a:p>
          <a:p>
            <a:pPr indent="0" lvl="0" marL="0" rtl="0">
              <a:spcBef>
                <a:spcPts val="600"/>
              </a:spcBef>
              <a:spcAft>
                <a:spcPts val="0"/>
              </a:spcAft>
              <a:buNone/>
            </a:pPr>
            <a:r>
              <a:t/>
            </a:r>
            <a:endParaRPr/>
          </a:p>
          <a:p>
            <a:pPr indent="0" lvl="0" marL="0" rtl="0">
              <a:spcBef>
                <a:spcPts val="600"/>
              </a:spcBef>
              <a:spcAft>
                <a:spcPts val="0"/>
              </a:spcAft>
              <a:buNone/>
            </a:pPr>
            <a:r>
              <a:t/>
            </a:r>
            <a:endParaRPr/>
          </a:p>
          <a:p>
            <a:pPr indent="0" lvl="0" marL="0" rtl="0">
              <a:spcBef>
                <a:spcPts val="600"/>
              </a:spcBef>
              <a:spcAft>
                <a:spcPts val="0"/>
              </a:spcAft>
              <a:buNone/>
            </a:pPr>
            <a:r>
              <a:t/>
            </a:r>
            <a:endParaRPr/>
          </a:p>
          <a:p>
            <a:pPr indent="0" lvl="0" marL="0" rtl="0">
              <a:spcBef>
                <a:spcPts val="600"/>
              </a:spcBef>
              <a:spcAft>
                <a:spcPts val="0"/>
              </a:spcAft>
              <a:buNone/>
            </a:pPr>
            <a:r>
              <a:t/>
            </a:r>
            <a:endParaRPr/>
          </a:p>
          <a:p>
            <a:pPr indent="0" lvl="0" marL="0" rtl="0">
              <a:spcBef>
                <a:spcPts val="600"/>
              </a:spcBef>
              <a:spcAft>
                <a:spcPts val="0"/>
              </a:spcAft>
              <a:buNone/>
            </a:pPr>
            <a:r>
              <a:t/>
            </a:r>
            <a:endParaRPr/>
          </a:p>
          <a:p>
            <a:pPr indent="0" lvl="0" marL="0" rtl="0">
              <a:spcBef>
                <a:spcPts val="600"/>
              </a:spcBef>
              <a:spcAft>
                <a:spcPts val="0"/>
              </a:spcAft>
              <a:buNone/>
            </a:pPr>
            <a:r>
              <a:t/>
            </a:r>
            <a:endParaRPr/>
          </a:p>
          <a:p>
            <a:pPr indent="0" lvl="0" marL="0" rtl="0">
              <a:spcBef>
                <a:spcPts val="600"/>
              </a:spcBef>
              <a:spcAft>
                <a:spcPts val="0"/>
              </a:spcAft>
              <a:buNone/>
            </a:pPr>
            <a:r>
              <a:t/>
            </a:r>
            <a:endParaRPr/>
          </a:p>
          <a:p>
            <a:pPr indent="0" lvl="0" marL="0" rtl="0">
              <a:spcBef>
                <a:spcPts val="600"/>
              </a:spcBef>
              <a:spcAft>
                <a:spcPts val="0"/>
              </a:spcAft>
              <a:buNone/>
            </a:pPr>
            <a:r>
              <a:t/>
            </a:r>
            <a:endParaRPr/>
          </a:p>
          <a:p>
            <a:pPr indent="457200" lvl="0" marL="4114800" rtl="0">
              <a:spcBef>
                <a:spcPts val="600"/>
              </a:spcBef>
              <a:spcAft>
                <a:spcPts val="0"/>
              </a:spcAft>
              <a:buClr>
                <a:schemeClr val="dk1"/>
              </a:buClr>
              <a:buSzPts val="1100"/>
              <a:buFont typeface="Arial"/>
              <a:buNone/>
            </a:pPr>
            <a:r>
              <a:rPr lang="en-GB"/>
              <a:t>	       					(Francis)</a:t>
            </a:r>
            <a:endParaRPr/>
          </a:p>
          <a:p>
            <a:pPr indent="0" lvl="0" marL="0" rtl="0">
              <a:spcBef>
                <a:spcPts val="600"/>
              </a:spcBef>
              <a:spcAft>
                <a:spcPts val="600"/>
              </a:spcAft>
              <a:buNone/>
            </a:pPr>
            <a:r>
              <a:t/>
            </a:r>
            <a:endParaRPr/>
          </a:p>
        </p:txBody>
      </p:sp>
      <p:sp>
        <p:nvSpPr>
          <p:cNvPr id="305" name="Shape 305"/>
          <p:cNvSpPr txBox="1"/>
          <p:nvPr>
            <p:ph type="title"/>
          </p:nvPr>
        </p:nvSpPr>
        <p:spPr>
          <a:xfrm>
            <a:off x="381000" y="355847"/>
            <a:ext cx="8381400" cy="10545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GB"/>
              <a:t>ADUC Search</a:t>
            </a:r>
            <a:endParaRPr/>
          </a:p>
        </p:txBody>
      </p:sp>
      <p:pic>
        <p:nvPicPr>
          <p:cNvPr id="306" name="Shape 306"/>
          <p:cNvPicPr preferRelativeResize="0"/>
          <p:nvPr/>
        </p:nvPicPr>
        <p:blipFill>
          <a:blip r:embed="rId3">
            <a:alphaModFix/>
          </a:blip>
          <a:stretch>
            <a:fillRect/>
          </a:stretch>
        </p:blipFill>
        <p:spPr>
          <a:xfrm>
            <a:off x="2074546" y="2999071"/>
            <a:ext cx="4994325" cy="31273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1" name="Shape 311"/>
        <p:cNvGrpSpPr/>
        <p:nvPr/>
      </p:nvGrpSpPr>
      <p:grpSpPr>
        <a:xfrm>
          <a:off x="0" y="0"/>
          <a:ext cx="0" cy="0"/>
          <a:chOff x="0" y="0"/>
          <a:chExt cx="0" cy="0"/>
        </a:xfrm>
      </p:grpSpPr>
      <p:sp>
        <p:nvSpPr>
          <p:cNvPr id="312" name="Shape 312"/>
          <p:cNvSpPr txBox="1"/>
          <p:nvPr>
            <p:ph idx="1" type="body"/>
          </p:nvPr>
        </p:nvSpPr>
        <p:spPr>
          <a:xfrm>
            <a:off x="380999" y="1719071"/>
            <a:ext cx="8407800" cy="4407300"/>
          </a:xfrm>
          <a:prstGeom prst="rect">
            <a:avLst/>
          </a:prstGeom>
        </p:spPr>
        <p:txBody>
          <a:bodyPr anchorCtr="0" anchor="t" bIns="91425" lIns="91425" spcFirstLastPara="1" rIns="91425" wrap="square" tIns="91425">
            <a:noAutofit/>
          </a:bodyPr>
          <a:lstStyle/>
          <a:p>
            <a:pPr indent="-355600" lvl="0" marL="457200" rtl="0">
              <a:spcBef>
                <a:spcPts val="400"/>
              </a:spcBef>
              <a:spcAft>
                <a:spcPts val="0"/>
              </a:spcAft>
              <a:buSzPts val="2000"/>
              <a:buChar char="◼"/>
            </a:pPr>
            <a:r>
              <a:rPr lang="en-GB"/>
              <a:t>Find </a:t>
            </a:r>
            <a:r>
              <a:rPr lang="en-GB"/>
              <a:t>allows us to do a text-based search as well as an advanced search based on attributes and their values. It also allows to define the search scope.</a:t>
            </a:r>
            <a:endParaRPr/>
          </a:p>
          <a:p>
            <a:pPr indent="0" lvl="0" marL="0" rtl="0">
              <a:spcBef>
                <a:spcPts val="600"/>
              </a:spcBef>
              <a:spcAft>
                <a:spcPts val="0"/>
              </a:spcAft>
              <a:buNone/>
            </a:pPr>
            <a:r>
              <a:t/>
            </a:r>
            <a:endParaRPr/>
          </a:p>
          <a:p>
            <a:pPr indent="0" lvl="0" marL="0" rtl="0">
              <a:spcBef>
                <a:spcPts val="600"/>
              </a:spcBef>
              <a:spcAft>
                <a:spcPts val="0"/>
              </a:spcAft>
              <a:buNone/>
            </a:pPr>
            <a:r>
              <a:t/>
            </a:r>
            <a:endParaRPr/>
          </a:p>
          <a:p>
            <a:pPr indent="0" lvl="0" marL="0" rtl="0">
              <a:spcBef>
                <a:spcPts val="600"/>
              </a:spcBef>
              <a:spcAft>
                <a:spcPts val="0"/>
              </a:spcAft>
              <a:buNone/>
            </a:pPr>
            <a:r>
              <a:t/>
            </a:r>
            <a:endParaRPr/>
          </a:p>
          <a:p>
            <a:pPr indent="0" lvl="0" marL="0" rtl="0">
              <a:spcBef>
                <a:spcPts val="600"/>
              </a:spcBef>
              <a:spcAft>
                <a:spcPts val="0"/>
              </a:spcAft>
              <a:buNone/>
            </a:pPr>
            <a:r>
              <a:t/>
            </a:r>
            <a:endParaRPr/>
          </a:p>
          <a:p>
            <a:pPr indent="0" lvl="0" marL="0" rtl="0">
              <a:spcBef>
                <a:spcPts val="600"/>
              </a:spcBef>
              <a:spcAft>
                <a:spcPts val="0"/>
              </a:spcAft>
              <a:buNone/>
            </a:pPr>
            <a:r>
              <a:t/>
            </a:r>
            <a:endParaRPr/>
          </a:p>
          <a:p>
            <a:pPr indent="0" lvl="0" marL="0" rtl="0">
              <a:spcBef>
                <a:spcPts val="600"/>
              </a:spcBef>
              <a:spcAft>
                <a:spcPts val="0"/>
              </a:spcAft>
              <a:buNone/>
            </a:pPr>
            <a:r>
              <a:t/>
            </a:r>
            <a:endParaRPr/>
          </a:p>
          <a:p>
            <a:pPr indent="0" lvl="0" marL="0" rtl="0">
              <a:spcBef>
                <a:spcPts val="600"/>
              </a:spcBef>
              <a:spcAft>
                <a:spcPts val="0"/>
              </a:spcAft>
              <a:buNone/>
            </a:pPr>
            <a:r>
              <a:t/>
            </a:r>
            <a:endParaRPr/>
          </a:p>
          <a:p>
            <a:pPr indent="0" lvl="0" marL="0" rtl="0">
              <a:spcBef>
                <a:spcPts val="600"/>
              </a:spcBef>
              <a:spcAft>
                <a:spcPts val="0"/>
              </a:spcAft>
              <a:buNone/>
            </a:pPr>
            <a:r>
              <a:t/>
            </a:r>
            <a:endParaRPr/>
          </a:p>
          <a:p>
            <a:pPr indent="0" lvl="0" marL="0" rtl="0">
              <a:spcBef>
                <a:spcPts val="600"/>
              </a:spcBef>
              <a:spcAft>
                <a:spcPts val="0"/>
              </a:spcAft>
              <a:buNone/>
            </a:pPr>
            <a:r>
              <a:t/>
            </a:r>
            <a:endParaRPr/>
          </a:p>
          <a:p>
            <a:pPr indent="457200" lvl="0" marL="4114800" rtl="0">
              <a:spcBef>
                <a:spcPts val="600"/>
              </a:spcBef>
              <a:spcAft>
                <a:spcPts val="0"/>
              </a:spcAft>
              <a:buClr>
                <a:schemeClr val="dk1"/>
              </a:buClr>
              <a:buSzPts val="1100"/>
              <a:buFont typeface="Arial"/>
              <a:buNone/>
            </a:pPr>
            <a:r>
              <a:rPr lang="en-GB"/>
              <a:t>	       					(Francis)</a:t>
            </a:r>
            <a:endParaRPr/>
          </a:p>
          <a:p>
            <a:pPr indent="0" lvl="0" marL="0">
              <a:spcBef>
                <a:spcPts val="600"/>
              </a:spcBef>
              <a:spcAft>
                <a:spcPts val="600"/>
              </a:spcAft>
              <a:buNone/>
            </a:pPr>
            <a:r>
              <a:t/>
            </a:r>
            <a:endParaRPr/>
          </a:p>
        </p:txBody>
      </p:sp>
      <p:sp>
        <p:nvSpPr>
          <p:cNvPr id="313" name="Shape 313"/>
          <p:cNvSpPr txBox="1"/>
          <p:nvPr>
            <p:ph type="title"/>
          </p:nvPr>
        </p:nvSpPr>
        <p:spPr>
          <a:xfrm>
            <a:off x="381000" y="355847"/>
            <a:ext cx="8381400" cy="10545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GB"/>
              <a:t>ADUC Search (more find)</a:t>
            </a:r>
            <a:endParaRPr/>
          </a:p>
        </p:txBody>
      </p:sp>
      <p:pic>
        <p:nvPicPr>
          <p:cNvPr id="314" name="Shape 314"/>
          <p:cNvPicPr preferRelativeResize="0"/>
          <p:nvPr/>
        </p:nvPicPr>
        <p:blipFill>
          <a:blip r:embed="rId3">
            <a:alphaModFix/>
          </a:blip>
          <a:stretch>
            <a:fillRect/>
          </a:stretch>
        </p:blipFill>
        <p:spPr>
          <a:xfrm>
            <a:off x="2903413" y="2726850"/>
            <a:ext cx="3336574" cy="33995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9" name="Shape 319"/>
        <p:cNvGrpSpPr/>
        <p:nvPr/>
      </p:nvGrpSpPr>
      <p:grpSpPr>
        <a:xfrm>
          <a:off x="0" y="0"/>
          <a:ext cx="0" cy="0"/>
          <a:chOff x="0" y="0"/>
          <a:chExt cx="0" cy="0"/>
        </a:xfrm>
      </p:grpSpPr>
      <p:sp>
        <p:nvSpPr>
          <p:cNvPr id="320" name="Shape 320"/>
          <p:cNvSpPr txBox="1"/>
          <p:nvPr>
            <p:ph idx="1" type="body"/>
          </p:nvPr>
        </p:nvSpPr>
        <p:spPr>
          <a:xfrm>
            <a:off x="380999" y="1719071"/>
            <a:ext cx="8407800" cy="4407300"/>
          </a:xfrm>
          <a:prstGeom prst="rect">
            <a:avLst/>
          </a:prstGeom>
        </p:spPr>
        <p:txBody>
          <a:bodyPr anchorCtr="0" anchor="t" bIns="91425" lIns="91425" spcFirstLastPara="1" rIns="91425" wrap="square" tIns="91425">
            <a:noAutofit/>
          </a:bodyPr>
          <a:lstStyle/>
          <a:p>
            <a:pPr indent="-355600" lvl="0" marL="457200" rtl="0">
              <a:spcBef>
                <a:spcPts val="400"/>
              </a:spcBef>
              <a:spcAft>
                <a:spcPts val="0"/>
              </a:spcAft>
              <a:buSzPts val="2000"/>
              <a:buChar char="◼"/>
            </a:pPr>
            <a:r>
              <a:rPr lang="en-GB"/>
              <a:t>T</a:t>
            </a:r>
            <a:r>
              <a:rPr lang="en-GB"/>
              <a:t>he Get-ADUser and Get-ADComputer cmdlets can also be used to retrieve specific attribute values from filtered objects.</a:t>
            </a:r>
            <a:endParaRPr/>
          </a:p>
          <a:p>
            <a:pPr indent="-355600" lvl="0" marL="457200" rtl="0">
              <a:spcBef>
                <a:spcPts val="0"/>
              </a:spcBef>
              <a:spcAft>
                <a:spcPts val="0"/>
              </a:spcAft>
              <a:buSzPts val="2000"/>
              <a:buChar char="◼"/>
            </a:pPr>
            <a:r>
              <a:rPr lang="en-GB"/>
              <a:t>Get-ADUser -Identity user1 - Properties *</a:t>
            </a:r>
            <a:endParaRPr/>
          </a:p>
          <a:p>
            <a:pPr indent="-342900" lvl="1" marL="914400" rtl="0">
              <a:spcBef>
                <a:spcPts val="0"/>
              </a:spcBef>
              <a:spcAft>
                <a:spcPts val="0"/>
              </a:spcAft>
              <a:buSzPts val="1800"/>
              <a:buChar char="▪"/>
            </a:pPr>
            <a:r>
              <a:rPr lang="en-GB"/>
              <a:t>This will get all attributes and values associated with user1. </a:t>
            </a:r>
            <a:endParaRPr/>
          </a:p>
          <a:p>
            <a:pPr indent="-355600" lvl="0" marL="457200" rtl="0">
              <a:spcBef>
                <a:spcPts val="0"/>
              </a:spcBef>
              <a:spcAft>
                <a:spcPts val="0"/>
              </a:spcAft>
              <a:buSzPts val="2000"/>
              <a:buChar char="◼"/>
            </a:pPr>
            <a:r>
              <a:rPr lang="en-GB"/>
              <a:t>Get-ADUser -Filter {City -like "Kingston"} -Properties Name,UserPrincipalName,Modified | select-object Name,UserPrincipalName,Modified | Export-csv -path C:\ADUSerList.csv</a:t>
            </a:r>
            <a:endParaRPr/>
          </a:p>
          <a:p>
            <a:pPr indent="-342900" lvl="1" marL="914400" rtl="0">
              <a:spcBef>
                <a:spcPts val="0"/>
              </a:spcBef>
              <a:spcAft>
                <a:spcPts val="0"/>
              </a:spcAft>
              <a:buSzPts val="1800"/>
              <a:buChar char="▪"/>
            </a:pPr>
            <a:r>
              <a:rPr lang="en-GB"/>
              <a:t>This is how to export data to a CSV file for future use. </a:t>
            </a:r>
            <a:endParaRPr/>
          </a:p>
          <a:p>
            <a:pPr indent="-355600" lvl="0" marL="457200" rtl="0">
              <a:spcBef>
                <a:spcPts val="0"/>
              </a:spcBef>
              <a:spcAft>
                <a:spcPts val="0"/>
              </a:spcAft>
              <a:buSzPts val="2000"/>
              <a:buChar char="◼"/>
            </a:pPr>
            <a:r>
              <a:rPr lang="en-GB"/>
              <a:t>The Search-ADAccount cmdlet can also be used to search for Active Directory objects based on account and password status</a:t>
            </a:r>
            <a:endParaRPr/>
          </a:p>
          <a:p>
            <a:pPr indent="-342900" lvl="1" marL="914400" rtl="0">
              <a:spcBef>
                <a:spcPts val="0"/>
              </a:spcBef>
              <a:spcAft>
                <a:spcPts val="0"/>
              </a:spcAft>
              <a:buSzPts val="1800"/>
              <a:buChar char="▪"/>
            </a:pPr>
            <a:r>
              <a:rPr lang="en-GB"/>
              <a:t>Search-ADAccount -LockedOut | FT Name,UserPrincipalName</a:t>
            </a:r>
            <a:endParaRPr/>
          </a:p>
          <a:p>
            <a:pPr indent="0" lvl="0" marL="0" rtl="0">
              <a:spcBef>
                <a:spcPts val="600"/>
              </a:spcBef>
              <a:spcAft>
                <a:spcPts val="0"/>
              </a:spcAft>
              <a:buNone/>
            </a:pPr>
            <a:r>
              <a:t/>
            </a:r>
            <a:endParaRPr/>
          </a:p>
          <a:p>
            <a:pPr indent="0" lvl="0" marL="0" rtl="0">
              <a:spcBef>
                <a:spcPts val="600"/>
              </a:spcBef>
              <a:spcAft>
                <a:spcPts val="0"/>
              </a:spcAft>
              <a:buNone/>
            </a:pPr>
            <a:r>
              <a:t/>
            </a:r>
            <a:endParaRPr/>
          </a:p>
          <a:p>
            <a:pPr indent="0" lvl="0" marL="0" rtl="0">
              <a:spcBef>
                <a:spcPts val="600"/>
              </a:spcBef>
              <a:spcAft>
                <a:spcPts val="0"/>
              </a:spcAft>
              <a:buNone/>
            </a:pPr>
            <a:r>
              <a:t/>
            </a:r>
            <a:endParaRPr/>
          </a:p>
          <a:p>
            <a:pPr indent="457200" lvl="0" marL="4114800" rtl="0">
              <a:spcBef>
                <a:spcPts val="600"/>
              </a:spcBef>
              <a:spcAft>
                <a:spcPts val="0"/>
              </a:spcAft>
              <a:buClr>
                <a:schemeClr val="dk1"/>
              </a:buClr>
              <a:buSzPts val="1100"/>
              <a:buFont typeface="Arial"/>
              <a:buNone/>
            </a:pPr>
            <a:r>
              <a:rPr lang="en-GB"/>
              <a:t>	       					(Francis)</a:t>
            </a:r>
            <a:endParaRPr/>
          </a:p>
          <a:p>
            <a:pPr indent="0" lvl="0" marL="0">
              <a:spcBef>
                <a:spcPts val="600"/>
              </a:spcBef>
              <a:spcAft>
                <a:spcPts val="600"/>
              </a:spcAft>
              <a:buNone/>
            </a:pPr>
            <a:r>
              <a:t/>
            </a:r>
            <a:endParaRPr/>
          </a:p>
        </p:txBody>
      </p:sp>
      <p:sp>
        <p:nvSpPr>
          <p:cNvPr id="321" name="Shape 321"/>
          <p:cNvSpPr txBox="1"/>
          <p:nvPr>
            <p:ph type="title"/>
          </p:nvPr>
        </p:nvSpPr>
        <p:spPr>
          <a:xfrm>
            <a:off x="381000" y="355847"/>
            <a:ext cx="8381400" cy="10545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GB"/>
              <a:t>Finding Objects using PowerShell</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Shape 121"/>
          <p:cNvSpPr txBox="1"/>
          <p:nvPr>
            <p:ph idx="1" type="body"/>
          </p:nvPr>
        </p:nvSpPr>
        <p:spPr>
          <a:xfrm>
            <a:off x="7162799" y="2892277"/>
            <a:ext cx="1600200" cy="16458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chemeClr val="accent1"/>
              </a:buClr>
              <a:buSzPts val="1900"/>
              <a:buFont typeface="Noto Sans Symbols"/>
              <a:buNone/>
            </a:pPr>
            <a:r>
              <a:t/>
            </a:r>
            <a:endParaRPr b="0" i="0" sz="1900" u="none" cap="none" strike="noStrike">
              <a:solidFill>
                <a:schemeClr val="dk1"/>
              </a:solidFill>
              <a:latin typeface="Source Sans Pro"/>
              <a:ea typeface="Source Sans Pro"/>
              <a:cs typeface="Source Sans Pro"/>
              <a:sym typeface="Source Sans Pro"/>
            </a:endParaRPr>
          </a:p>
        </p:txBody>
      </p:sp>
      <p:sp>
        <p:nvSpPr>
          <p:cNvPr id="122" name="Shape 122"/>
          <p:cNvSpPr txBox="1"/>
          <p:nvPr>
            <p:ph type="title"/>
          </p:nvPr>
        </p:nvSpPr>
        <p:spPr>
          <a:xfrm>
            <a:off x="381000" y="2892277"/>
            <a:ext cx="6324600" cy="16458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rgbClr val="F9FEDE"/>
              </a:buClr>
              <a:buSzPts val="3200"/>
              <a:buFont typeface="Source Sans Pro"/>
              <a:buNone/>
            </a:pPr>
            <a:r>
              <a:t/>
            </a:r>
            <a:endParaRPr sz="3200">
              <a:solidFill>
                <a:srgbClr val="F9FEDE"/>
              </a:solidFill>
            </a:endParaRPr>
          </a:p>
          <a:p>
            <a:pPr indent="0" lvl="0" marL="0" marR="0" rtl="0" algn="r">
              <a:spcBef>
                <a:spcPts val="0"/>
              </a:spcBef>
              <a:spcAft>
                <a:spcPts val="0"/>
              </a:spcAft>
              <a:buClr>
                <a:srgbClr val="F9FEDE"/>
              </a:buClr>
              <a:buSzPts val="3200"/>
              <a:buFont typeface="Source Sans Pro"/>
              <a:buNone/>
            </a:pPr>
            <a:r>
              <a:t/>
            </a:r>
            <a:endParaRPr sz="3200">
              <a:solidFill>
                <a:srgbClr val="000000"/>
              </a:solidFill>
            </a:endParaRPr>
          </a:p>
          <a:p>
            <a:pPr indent="0" lvl="0" marL="0" marR="0" rtl="0" algn="r">
              <a:spcBef>
                <a:spcPts val="0"/>
              </a:spcBef>
              <a:spcAft>
                <a:spcPts val="0"/>
              </a:spcAft>
              <a:buClr>
                <a:srgbClr val="F9FEDE"/>
              </a:buClr>
              <a:buSzPts val="3200"/>
              <a:buFont typeface="Source Sans Pro"/>
              <a:buNone/>
            </a:pPr>
            <a:r>
              <a:rPr lang="en-GB"/>
              <a:t>Tools and Methods to Manage Objects</a:t>
            </a:r>
            <a:endParaRPr/>
          </a:p>
          <a:p>
            <a:pPr indent="0" lvl="0" marL="0" marR="0" rtl="0" algn="r">
              <a:spcBef>
                <a:spcPts val="0"/>
              </a:spcBef>
              <a:spcAft>
                <a:spcPts val="0"/>
              </a:spcAft>
              <a:buClr>
                <a:srgbClr val="F9FEDE"/>
              </a:buClr>
              <a:buSzPts val="3200"/>
              <a:buFont typeface="Source Sans Pro"/>
              <a:buNone/>
            </a:pPr>
            <a:r>
              <a:t/>
            </a:r>
            <a:endParaRPr b="0" i="0" sz="4000" u="none" cap="none" strike="noStrike">
              <a:solidFill>
                <a:schemeClr val="lt1"/>
              </a:solidFill>
              <a:latin typeface="Source Sans Pro"/>
              <a:ea typeface="Source Sans Pro"/>
              <a:cs typeface="Source Sans Pro"/>
              <a:sym typeface="Source Sans Pro"/>
            </a:endParaRPr>
          </a:p>
        </p:txBody>
      </p:sp>
      <p:sp>
        <p:nvSpPr>
          <p:cNvPr id="123" name="Shape 123"/>
          <p:cNvSpPr txBox="1"/>
          <p:nvPr/>
        </p:nvSpPr>
        <p:spPr>
          <a:xfrm>
            <a:off x="7162799" y="2892277"/>
            <a:ext cx="1600200" cy="16458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accent1"/>
              </a:buClr>
              <a:buSzPts val="1400"/>
              <a:buFont typeface="Noto Sans Symbols"/>
              <a:buNone/>
            </a:pPr>
            <a:r>
              <a:rPr b="0" i="0" lang="en-GB" sz="1400" u="none" cap="none" strike="noStrike">
                <a:solidFill>
                  <a:schemeClr val="dk1"/>
                </a:solidFill>
                <a:latin typeface="Source Sans Pro"/>
                <a:ea typeface="Source Sans Pro"/>
                <a:cs typeface="Source Sans Pro"/>
                <a:sym typeface="Source Sans Pro"/>
              </a:rPr>
              <a:t>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6" name="Shape 326"/>
        <p:cNvGrpSpPr/>
        <p:nvPr/>
      </p:nvGrpSpPr>
      <p:grpSpPr>
        <a:xfrm>
          <a:off x="0" y="0"/>
          <a:ext cx="0" cy="0"/>
          <a:chOff x="0" y="0"/>
          <a:chExt cx="0" cy="0"/>
        </a:xfrm>
      </p:grpSpPr>
      <p:sp>
        <p:nvSpPr>
          <p:cNvPr id="327" name="Shape 327"/>
          <p:cNvSpPr txBox="1"/>
          <p:nvPr>
            <p:ph idx="1" type="body"/>
          </p:nvPr>
        </p:nvSpPr>
        <p:spPr>
          <a:xfrm>
            <a:off x="380999" y="1719071"/>
            <a:ext cx="8407800" cy="4407300"/>
          </a:xfrm>
          <a:prstGeom prst="rect">
            <a:avLst/>
          </a:prstGeom>
        </p:spPr>
        <p:txBody>
          <a:bodyPr anchorCtr="0" anchor="t" bIns="91425" lIns="91425" spcFirstLastPara="1" rIns="91425" wrap="square" tIns="91425">
            <a:noAutofit/>
          </a:bodyPr>
          <a:lstStyle/>
          <a:p>
            <a:pPr indent="-355600" lvl="0" marL="457200" rtl="0">
              <a:spcBef>
                <a:spcPts val="400"/>
              </a:spcBef>
              <a:spcAft>
                <a:spcPts val="0"/>
              </a:spcAft>
              <a:buSzPts val="2000"/>
              <a:buChar char="◼"/>
            </a:pPr>
            <a:r>
              <a:rPr lang="en-GB"/>
              <a:t>GetADUser -Filter * -Properties Name,UserPrincipalName,Modified | ft Name,UserPrincipalName,Modified </a:t>
            </a:r>
            <a:endParaRPr/>
          </a:p>
          <a:p>
            <a:pPr indent="-342900" lvl="1" marL="914400" rtl="0">
              <a:spcBef>
                <a:spcPts val="0"/>
              </a:spcBef>
              <a:spcAft>
                <a:spcPts val="0"/>
              </a:spcAft>
              <a:buSzPts val="1800"/>
              <a:buChar char="▪"/>
            </a:pPr>
            <a:r>
              <a:rPr lang="en-GB"/>
              <a:t>This shows the Name, UserPrincipalName, and Modified for all the users, as seen below. </a:t>
            </a:r>
            <a:endParaRPr/>
          </a:p>
          <a:p>
            <a:pPr indent="0" lvl="0" marL="0" rtl="0">
              <a:spcBef>
                <a:spcPts val="600"/>
              </a:spcBef>
              <a:spcAft>
                <a:spcPts val="0"/>
              </a:spcAft>
              <a:buNone/>
            </a:pPr>
            <a:r>
              <a:t/>
            </a:r>
            <a:endParaRPr/>
          </a:p>
          <a:p>
            <a:pPr indent="0" lvl="0" marL="0" rtl="0">
              <a:spcBef>
                <a:spcPts val="600"/>
              </a:spcBef>
              <a:spcAft>
                <a:spcPts val="0"/>
              </a:spcAft>
              <a:buNone/>
            </a:pPr>
            <a:r>
              <a:t/>
            </a:r>
            <a:endParaRPr/>
          </a:p>
          <a:p>
            <a:pPr indent="0" lvl="0" marL="0" rtl="0">
              <a:spcBef>
                <a:spcPts val="600"/>
              </a:spcBef>
              <a:spcAft>
                <a:spcPts val="0"/>
              </a:spcAft>
              <a:buNone/>
            </a:pPr>
            <a:r>
              <a:t/>
            </a:r>
            <a:endParaRPr/>
          </a:p>
          <a:p>
            <a:pPr indent="0" lvl="0" marL="0" rtl="0">
              <a:spcBef>
                <a:spcPts val="600"/>
              </a:spcBef>
              <a:spcAft>
                <a:spcPts val="0"/>
              </a:spcAft>
              <a:buNone/>
            </a:pPr>
            <a:r>
              <a:t/>
            </a:r>
            <a:endParaRPr/>
          </a:p>
          <a:p>
            <a:pPr indent="0" lvl="0" marL="0" rtl="0">
              <a:spcBef>
                <a:spcPts val="600"/>
              </a:spcBef>
              <a:spcAft>
                <a:spcPts val="0"/>
              </a:spcAft>
              <a:buNone/>
            </a:pPr>
            <a:r>
              <a:t/>
            </a:r>
            <a:endParaRPr/>
          </a:p>
          <a:p>
            <a:pPr indent="0" lvl="0" marL="0" rtl="0">
              <a:spcBef>
                <a:spcPts val="600"/>
              </a:spcBef>
              <a:spcAft>
                <a:spcPts val="0"/>
              </a:spcAft>
              <a:buNone/>
            </a:pPr>
            <a:r>
              <a:t/>
            </a:r>
            <a:endParaRPr/>
          </a:p>
          <a:p>
            <a:pPr indent="0" lvl="0" marL="0" rtl="0">
              <a:spcBef>
                <a:spcPts val="600"/>
              </a:spcBef>
              <a:spcAft>
                <a:spcPts val="0"/>
              </a:spcAft>
              <a:buNone/>
            </a:pPr>
            <a:r>
              <a:t/>
            </a:r>
            <a:endParaRPr/>
          </a:p>
          <a:p>
            <a:pPr indent="0" lvl="0" marL="0" rtl="0">
              <a:spcBef>
                <a:spcPts val="600"/>
              </a:spcBef>
              <a:spcAft>
                <a:spcPts val="0"/>
              </a:spcAft>
              <a:buNone/>
            </a:pPr>
            <a:r>
              <a:t/>
            </a:r>
            <a:endParaRPr/>
          </a:p>
          <a:p>
            <a:pPr indent="457200" lvl="0" marL="4114800" rtl="0">
              <a:spcBef>
                <a:spcPts val="600"/>
              </a:spcBef>
              <a:spcAft>
                <a:spcPts val="0"/>
              </a:spcAft>
              <a:buClr>
                <a:schemeClr val="dk1"/>
              </a:buClr>
              <a:buSzPts val="1100"/>
              <a:buFont typeface="Arial"/>
              <a:buNone/>
            </a:pPr>
            <a:r>
              <a:rPr lang="en-GB"/>
              <a:t>	       					(Francis)</a:t>
            </a:r>
            <a:endParaRPr/>
          </a:p>
          <a:p>
            <a:pPr indent="0" lvl="0" marL="0">
              <a:spcBef>
                <a:spcPts val="600"/>
              </a:spcBef>
              <a:spcAft>
                <a:spcPts val="600"/>
              </a:spcAft>
              <a:buNone/>
            </a:pPr>
            <a:r>
              <a:t/>
            </a:r>
            <a:endParaRPr/>
          </a:p>
        </p:txBody>
      </p:sp>
      <p:sp>
        <p:nvSpPr>
          <p:cNvPr id="328" name="Shape 328"/>
          <p:cNvSpPr txBox="1"/>
          <p:nvPr>
            <p:ph type="title"/>
          </p:nvPr>
        </p:nvSpPr>
        <p:spPr>
          <a:xfrm>
            <a:off x="381000" y="355847"/>
            <a:ext cx="8381400" cy="10545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GB"/>
              <a:t>Finding Objects using PowerShell</a:t>
            </a:r>
            <a:endParaRPr/>
          </a:p>
        </p:txBody>
      </p:sp>
      <p:pic>
        <p:nvPicPr>
          <p:cNvPr id="329" name="Shape 329"/>
          <p:cNvPicPr preferRelativeResize="0"/>
          <p:nvPr/>
        </p:nvPicPr>
        <p:blipFill>
          <a:blip r:embed="rId3">
            <a:alphaModFix/>
          </a:blip>
          <a:stretch>
            <a:fillRect/>
          </a:stretch>
        </p:blipFill>
        <p:spPr>
          <a:xfrm>
            <a:off x="774900" y="4107075"/>
            <a:ext cx="7620000" cy="20193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3" name="Shape 333"/>
        <p:cNvGrpSpPr/>
        <p:nvPr/>
      </p:nvGrpSpPr>
      <p:grpSpPr>
        <a:xfrm>
          <a:off x="0" y="0"/>
          <a:ext cx="0" cy="0"/>
          <a:chOff x="0" y="0"/>
          <a:chExt cx="0" cy="0"/>
        </a:xfrm>
      </p:grpSpPr>
      <p:sp>
        <p:nvSpPr>
          <p:cNvPr id="334" name="Shape 334"/>
          <p:cNvSpPr txBox="1"/>
          <p:nvPr>
            <p:ph idx="1" type="body"/>
          </p:nvPr>
        </p:nvSpPr>
        <p:spPr>
          <a:xfrm>
            <a:off x="380999" y="1719071"/>
            <a:ext cx="8407893" cy="4407408"/>
          </a:xfrm>
          <a:prstGeom prst="rect">
            <a:avLst/>
          </a:prstGeom>
          <a:noFill/>
          <a:ln>
            <a:noFill/>
          </a:ln>
        </p:spPr>
        <p:txBody>
          <a:bodyPr anchorCtr="0" anchor="t" bIns="45700" lIns="91425" spcFirstLastPara="1" rIns="91425" wrap="square" tIns="45700">
            <a:noAutofit/>
          </a:bodyPr>
          <a:lstStyle/>
          <a:p>
            <a:pPr indent="-228600" lvl="0" marL="274320" rtl="0">
              <a:spcBef>
                <a:spcPts val="0"/>
              </a:spcBef>
              <a:spcAft>
                <a:spcPts val="0"/>
              </a:spcAft>
              <a:buClr>
                <a:schemeClr val="accent4"/>
              </a:buClr>
              <a:buSzPts val="2000"/>
              <a:buChar char="◼"/>
            </a:pPr>
            <a:r>
              <a:rPr lang="en-GB">
                <a:latin typeface="Arial"/>
                <a:ea typeface="Arial"/>
                <a:cs typeface="Arial"/>
                <a:sym typeface="Arial"/>
              </a:rPr>
              <a:t>Francis, Dishan. </a:t>
            </a:r>
            <a:r>
              <a:rPr i="1" lang="en-GB">
                <a:latin typeface="Arial"/>
                <a:ea typeface="Arial"/>
                <a:cs typeface="Arial"/>
                <a:sym typeface="Arial"/>
              </a:rPr>
              <a:t>Mastering Active Directory: Automate Tasks by Leveraging PowerShell for Active Directory Domain Services 2016</a:t>
            </a:r>
            <a:r>
              <a:rPr lang="en-GB">
                <a:latin typeface="Arial"/>
                <a:ea typeface="Arial"/>
                <a:cs typeface="Arial"/>
                <a:sym typeface="Arial"/>
              </a:rPr>
              <a:t>. Packt Pub., 2017.</a:t>
            </a:r>
            <a:endParaRPr/>
          </a:p>
        </p:txBody>
      </p:sp>
      <p:sp>
        <p:nvSpPr>
          <p:cNvPr id="335" name="Shape 335"/>
          <p:cNvSpPr txBox="1"/>
          <p:nvPr>
            <p:ph type="title"/>
          </p:nvPr>
        </p:nvSpPr>
        <p:spPr>
          <a:xfrm>
            <a:off x="381000" y="355847"/>
            <a:ext cx="8381260" cy="1054394"/>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3200"/>
              <a:buFont typeface="Source Sans Pro"/>
              <a:buNone/>
            </a:pPr>
            <a:r>
              <a:rPr b="0" i="0" lang="en-GB" sz="3200" u="none" cap="none" strike="noStrike">
                <a:solidFill>
                  <a:schemeClr val="lt1"/>
                </a:solidFill>
                <a:latin typeface="Source Sans Pro"/>
                <a:ea typeface="Source Sans Pro"/>
                <a:cs typeface="Source Sans Pro"/>
                <a:sym typeface="Source Sans Pro"/>
              </a:rPr>
              <a:t>References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Shape 131"/>
          <p:cNvSpPr txBox="1"/>
          <p:nvPr>
            <p:ph idx="1" type="body"/>
          </p:nvPr>
        </p:nvSpPr>
        <p:spPr>
          <a:xfrm>
            <a:off x="7162799" y="2892277"/>
            <a:ext cx="1600200" cy="16458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chemeClr val="accent1"/>
              </a:buClr>
              <a:buSzPts val="1900"/>
              <a:buFont typeface="Noto Sans Symbols"/>
              <a:buNone/>
            </a:pPr>
            <a:r>
              <a:t/>
            </a:r>
            <a:endParaRPr b="0" i="0" sz="1900" u="none" cap="none" strike="noStrike">
              <a:solidFill>
                <a:schemeClr val="dk1"/>
              </a:solidFill>
              <a:latin typeface="Source Sans Pro"/>
              <a:ea typeface="Source Sans Pro"/>
              <a:cs typeface="Source Sans Pro"/>
              <a:sym typeface="Source Sans Pro"/>
            </a:endParaRPr>
          </a:p>
        </p:txBody>
      </p:sp>
      <p:sp>
        <p:nvSpPr>
          <p:cNvPr id="132" name="Shape 132"/>
          <p:cNvSpPr txBox="1"/>
          <p:nvPr>
            <p:ph type="title"/>
          </p:nvPr>
        </p:nvSpPr>
        <p:spPr>
          <a:xfrm>
            <a:off x="381000" y="2892277"/>
            <a:ext cx="6324600" cy="16458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rgbClr val="F9FEDE"/>
              </a:buClr>
              <a:buSzPts val="3200"/>
              <a:buFont typeface="Source Sans Pro"/>
              <a:buNone/>
            </a:pPr>
            <a:r>
              <a:t/>
            </a:r>
            <a:endParaRPr sz="3200">
              <a:solidFill>
                <a:srgbClr val="F9FEDE"/>
              </a:solidFill>
            </a:endParaRPr>
          </a:p>
          <a:p>
            <a:pPr indent="0" lvl="0" marL="0" marR="0" rtl="0" algn="r">
              <a:spcBef>
                <a:spcPts val="0"/>
              </a:spcBef>
              <a:spcAft>
                <a:spcPts val="0"/>
              </a:spcAft>
              <a:buClr>
                <a:srgbClr val="F9FEDE"/>
              </a:buClr>
              <a:buSzPts val="3200"/>
              <a:buFont typeface="Source Sans Pro"/>
              <a:buNone/>
            </a:pPr>
            <a:r>
              <a:t/>
            </a:r>
            <a:endParaRPr sz="3200">
              <a:solidFill>
                <a:srgbClr val="000000"/>
              </a:solidFill>
            </a:endParaRPr>
          </a:p>
          <a:p>
            <a:pPr indent="0" lvl="0" marL="0" marR="0" rtl="0" algn="r">
              <a:spcBef>
                <a:spcPts val="0"/>
              </a:spcBef>
              <a:spcAft>
                <a:spcPts val="0"/>
              </a:spcAft>
              <a:buClr>
                <a:srgbClr val="F9FEDE"/>
              </a:buClr>
              <a:buSzPts val="3200"/>
              <a:buFont typeface="Source Sans Pro"/>
              <a:buNone/>
            </a:pPr>
            <a:r>
              <a:rPr lang="en-GB"/>
              <a:t>Active Directory Administrative Center</a:t>
            </a:r>
            <a:endParaRPr/>
          </a:p>
          <a:p>
            <a:pPr indent="0" lvl="0" marL="0" marR="0" rtl="0" algn="r">
              <a:spcBef>
                <a:spcPts val="0"/>
              </a:spcBef>
              <a:spcAft>
                <a:spcPts val="0"/>
              </a:spcAft>
              <a:buClr>
                <a:srgbClr val="F9FEDE"/>
              </a:buClr>
              <a:buSzPts val="3200"/>
              <a:buFont typeface="Source Sans Pro"/>
              <a:buNone/>
            </a:pPr>
            <a:r>
              <a:t/>
            </a:r>
            <a:endParaRPr b="0" i="0" sz="4000" u="none" cap="none" strike="noStrike">
              <a:solidFill>
                <a:schemeClr val="lt1"/>
              </a:solidFill>
              <a:latin typeface="Source Sans Pro"/>
              <a:ea typeface="Source Sans Pro"/>
              <a:cs typeface="Source Sans Pro"/>
              <a:sym typeface="Source Sans Pro"/>
            </a:endParaRPr>
          </a:p>
        </p:txBody>
      </p:sp>
      <p:sp>
        <p:nvSpPr>
          <p:cNvPr id="133" name="Shape 133"/>
          <p:cNvSpPr txBox="1"/>
          <p:nvPr/>
        </p:nvSpPr>
        <p:spPr>
          <a:xfrm>
            <a:off x="7162799" y="2892277"/>
            <a:ext cx="1600200" cy="16458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accent1"/>
              </a:buClr>
              <a:buSzPts val="1400"/>
              <a:buFont typeface="Noto Sans Symbols"/>
              <a:buNone/>
            </a:pPr>
            <a:r>
              <a:rPr b="0" i="0" lang="en-GB" sz="1400" u="none" cap="none" strike="noStrike">
                <a:solidFill>
                  <a:schemeClr val="dk1"/>
                </a:solidFill>
                <a:latin typeface="Source Sans Pro"/>
                <a:ea typeface="Source Sans Pro"/>
                <a:cs typeface="Source Sans Pro"/>
                <a:sym typeface="Source Sans Pro"/>
              </a:rPr>
              <a:t>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sp>
        <p:nvSpPr>
          <p:cNvPr id="139" name="Shape 139"/>
          <p:cNvSpPr txBox="1"/>
          <p:nvPr>
            <p:ph idx="1" type="body"/>
          </p:nvPr>
        </p:nvSpPr>
        <p:spPr>
          <a:xfrm>
            <a:off x="380999" y="1719071"/>
            <a:ext cx="8407800" cy="4407300"/>
          </a:xfrm>
          <a:prstGeom prst="rect">
            <a:avLst/>
          </a:prstGeom>
        </p:spPr>
        <p:txBody>
          <a:bodyPr anchorCtr="0" anchor="t" bIns="91425" lIns="91425" spcFirstLastPara="1" rIns="91425" wrap="square" tIns="91425">
            <a:noAutofit/>
          </a:bodyPr>
          <a:lstStyle/>
          <a:p>
            <a:pPr indent="-355600" lvl="0" marL="457200" rtl="0">
              <a:spcBef>
                <a:spcPts val="400"/>
              </a:spcBef>
              <a:spcAft>
                <a:spcPts val="0"/>
              </a:spcAft>
              <a:buSzPts val="2000"/>
              <a:buChar char="◼"/>
            </a:pPr>
            <a:r>
              <a:rPr lang="en-GB"/>
              <a:t>The Active Directory Users and Computers MMC is the most commonly used tool to manage Active Directory environments. </a:t>
            </a:r>
            <a:endParaRPr/>
          </a:p>
          <a:p>
            <a:pPr indent="-342900" lvl="1" marL="914400" rtl="0">
              <a:spcBef>
                <a:spcPts val="0"/>
              </a:spcBef>
              <a:spcAft>
                <a:spcPts val="0"/>
              </a:spcAft>
              <a:buSzPts val="1800"/>
              <a:buChar char="▪"/>
            </a:pPr>
            <a:r>
              <a:rPr lang="en-GB"/>
              <a:t>This tool is built in to the system from the early version of Active Directory and has continued to the latest.</a:t>
            </a:r>
            <a:endParaRPr/>
          </a:p>
          <a:p>
            <a:pPr indent="-355600" lvl="0" marL="457200" rtl="0">
              <a:spcBef>
                <a:spcPts val="0"/>
              </a:spcBef>
              <a:spcAft>
                <a:spcPts val="0"/>
              </a:spcAft>
              <a:buSzPts val="2000"/>
              <a:buChar char="◼"/>
            </a:pPr>
            <a:r>
              <a:rPr lang="en-GB"/>
              <a:t>ADAC, a built-in PowerShell command-line interface technology. </a:t>
            </a:r>
            <a:endParaRPr/>
          </a:p>
          <a:p>
            <a:pPr indent="-342900" lvl="1" marL="914400" rtl="0">
              <a:spcBef>
                <a:spcPts val="0"/>
              </a:spcBef>
              <a:spcAft>
                <a:spcPts val="0"/>
              </a:spcAft>
              <a:buSzPts val="1800"/>
              <a:buChar char="▪"/>
            </a:pPr>
            <a:r>
              <a:rPr lang="en-GB"/>
              <a:t>(It is built in to all Microsoft Servers as of AD DS 2008 R2.)</a:t>
            </a:r>
            <a:endParaRPr/>
          </a:p>
          <a:p>
            <a:pPr indent="-355600" lvl="0" marL="457200" rtl="0">
              <a:spcBef>
                <a:spcPts val="0"/>
              </a:spcBef>
              <a:spcAft>
                <a:spcPts val="0"/>
              </a:spcAft>
              <a:buSzPts val="2000"/>
              <a:buChar char="◼"/>
            </a:pPr>
            <a:r>
              <a:rPr lang="en-GB"/>
              <a:t>ADAC is a built-in PowerShell command-line interface technology (built in as of Microsoft 2008 and up). </a:t>
            </a:r>
            <a:endParaRPr/>
          </a:p>
          <a:p>
            <a:pPr indent="0" lvl="0" marL="0" rtl="0">
              <a:spcBef>
                <a:spcPts val="600"/>
              </a:spcBef>
              <a:spcAft>
                <a:spcPts val="0"/>
              </a:spcAft>
              <a:buNone/>
            </a:pPr>
            <a:r>
              <a:t/>
            </a:r>
            <a:endParaRPr/>
          </a:p>
          <a:p>
            <a:pPr indent="0" lvl="0" marL="0" rtl="0">
              <a:spcBef>
                <a:spcPts val="600"/>
              </a:spcBef>
              <a:spcAft>
                <a:spcPts val="0"/>
              </a:spcAft>
              <a:buNone/>
            </a:pPr>
            <a:r>
              <a:t/>
            </a:r>
            <a:endParaRPr/>
          </a:p>
          <a:p>
            <a:pPr indent="0" lvl="0" marL="0" rtl="0">
              <a:spcBef>
                <a:spcPts val="600"/>
              </a:spcBef>
              <a:spcAft>
                <a:spcPts val="0"/>
              </a:spcAft>
              <a:buNone/>
            </a:pPr>
            <a:r>
              <a:t/>
            </a:r>
            <a:endParaRPr/>
          </a:p>
          <a:p>
            <a:pPr indent="457200" lvl="0" marL="4114800" rtl="0">
              <a:spcBef>
                <a:spcPts val="600"/>
              </a:spcBef>
              <a:spcAft>
                <a:spcPts val="0"/>
              </a:spcAft>
              <a:buNone/>
            </a:pPr>
            <a:r>
              <a:t/>
            </a:r>
            <a:endParaRPr/>
          </a:p>
          <a:p>
            <a:pPr indent="457200" lvl="0" marL="4114800" rtl="0">
              <a:spcBef>
                <a:spcPts val="600"/>
              </a:spcBef>
              <a:spcAft>
                <a:spcPts val="0"/>
              </a:spcAft>
              <a:buNone/>
            </a:pPr>
            <a:r>
              <a:t/>
            </a:r>
            <a:endParaRPr/>
          </a:p>
          <a:p>
            <a:pPr indent="457200" lvl="0" marL="4114800" rtl="0">
              <a:spcBef>
                <a:spcPts val="600"/>
              </a:spcBef>
              <a:spcAft>
                <a:spcPts val="0"/>
              </a:spcAft>
              <a:buClr>
                <a:schemeClr val="dk1"/>
              </a:buClr>
              <a:buSzPts val="1100"/>
              <a:buFont typeface="Arial"/>
              <a:buNone/>
            </a:pPr>
            <a:r>
              <a:rPr lang="en-GB"/>
              <a:t>	       					(Francis)</a:t>
            </a:r>
            <a:endParaRPr/>
          </a:p>
          <a:p>
            <a:pPr indent="0" lvl="0" marL="0">
              <a:spcBef>
                <a:spcPts val="600"/>
              </a:spcBef>
              <a:spcAft>
                <a:spcPts val="600"/>
              </a:spcAft>
              <a:buNone/>
            </a:pPr>
            <a:r>
              <a:t/>
            </a:r>
            <a:endParaRPr/>
          </a:p>
        </p:txBody>
      </p:sp>
      <p:sp>
        <p:nvSpPr>
          <p:cNvPr id="140" name="Shape 140"/>
          <p:cNvSpPr txBox="1"/>
          <p:nvPr>
            <p:ph type="title"/>
          </p:nvPr>
        </p:nvSpPr>
        <p:spPr>
          <a:xfrm>
            <a:off x="381000" y="355847"/>
            <a:ext cx="8381400" cy="10545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GB"/>
              <a:t>Active Directory Administrative Center (ADAC)</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Shape 146"/>
          <p:cNvSpPr txBox="1"/>
          <p:nvPr>
            <p:ph type="title"/>
          </p:nvPr>
        </p:nvSpPr>
        <p:spPr>
          <a:xfrm>
            <a:off x="381000" y="355847"/>
            <a:ext cx="8381400" cy="1054500"/>
          </a:xfrm>
          <a:prstGeom prst="rect">
            <a:avLst/>
          </a:prstGeom>
        </p:spPr>
        <p:txBody>
          <a:bodyPr anchorCtr="0" anchor="ctr"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GB"/>
              <a:t>Active Directory Administrative Center (ADAC)</a:t>
            </a:r>
            <a:endParaRPr/>
          </a:p>
        </p:txBody>
      </p:sp>
      <p:pic>
        <p:nvPicPr>
          <p:cNvPr id="147" name="Shape 147"/>
          <p:cNvPicPr preferRelativeResize="0"/>
          <p:nvPr/>
        </p:nvPicPr>
        <p:blipFill>
          <a:blip r:embed="rId3">
            <a:alphaModFix/>
          </a:blip>
          <a:stretch>
            <a:fillRect/>
          </a:stretch>
        </p:blipFill>
        <p:spPr>
          <a:xfrm>
            <a:off x="1490350" y="2379675"/>
            <a:ext cx="6162675" cy="3086100"/>
          </a:xfrm>
          <a:prstGeom prst="rect">
            <a:avLst/>
          </a:prstGeom>
          <a:noFill/>
          <a:ln>
            <a:noFill/>
          </a:ln>
        </p:spPr>
      </p:pic>
      <p:sp>
        <p:nvSpPr>
          <p:cNvPr id="148" name="Shape 148"/>
          <p:cNvSpPr txBox="1"/>
          <p:nvPr/>
        </p:nvSpPr>
        <p:spPr>
          <a:xfrm>
            <a:off x="1590275" y="2422725"/>
            <a:ext cx="7042200" cy="3000000"/>
          </a:xfrm>
          <a:prstGeom prst="rect">
            <a:avLst/>
          </a:prstGeom>
          <a:noFill/>
          <a:ln>
            <a:noFill/>
          </a:ln>
        </p:spPr>
        <p:txBody>
          <a:bodyPr anchorCtr="0" anchor="ctr" bIns="91425" lIns="91425" spcFirstLastPara="1" rIns="91425" wrap="square" tIns="91425">
            <a:noAutofit/>
          </a:bodyPr>
          <a:lstStyle/>
          <a:p>
            <a:pPr indent="457200" lvl="0" marL="4114800" rtl="0">
              <a:spcBef>
                <a:spcPts val="400"/>
              </a:spcBef>
              <a:spcAft>
                <a:spcPts val="0"/>
              </a:spcAft>
              <a:buNone/>
            </a:pPr>
            <a:r>
              <a:t/>
            </a:r>
            <a:endParaRPr sz="2000">
              <a:solidFill>
                <a:schemeClr val="dk1"/>
              </a:solidFill>
              <a:latin typeface="Source Sans Pro"/>
              <a:ea typeface="Source Sans Pro"/>
              <a:cs typeface="Source Sans Pro"/>
              <a:sym typeface="Source Sans Pro"/>
            </a:endParaRPr>
          </a:p>
          <a:p>
            <a:pPr indent="457200" lvl="0" marL="4114800" rtl="0">
              <a:spcBef>
                <a:spcPts val="600"/>
              </a:spcBef>
              <a:spcAft>
                <a:spcPts val="0"/>
              </a:spcAft>
              <a:buNone/>
            </a:pPr>
            <a:r>
              <a:t/>
            </a:r>
            <a:endParaRPr sz="2000">
              <a:solidFill>
                <a:schemeClr val="dk1"/>
              </a:solidFill>
              <a:latin typeface="Source Sans Pro"/>
              <a:ea typeface="Source Sans Pro"/>
              <a:cs typeface="Source Sans Pro"/>
              <a:sym typeface="Source Sans Pro"/>
            </a:endParaRPr>
          </a:p>
          <a:p>
            <a:pPr indent="457200" lvl="0" marL="4114800" rtl="0">
              <a:spcBef>
                <a:spcPts val="600"/>
              </a:spcBef>
              <a:spcAft>
                <a:spcPts val="0"/>
              </a:spcAft>
              <a:buNone/>
            </a:pPr>
            <a:r>
              <a:t/>
            </a:r>
            <a:endParaRPr sz="2000">
              <a:solidFill>
                <a:schemeClr val="dk1"/>
              </a:solidFill>
              <a:latin typeface="Source Sans Pro"/>
              <a:ea typeface="Source Sans Pro"/>
              <a:cs typeface="Source Sans Pro"/>
              <a:sym typeface="Source Sans Pro"/>
            </a:endParaRPr>
          </a:p>
          <a:p>
            <a:pPr indent="457200" lvl="0" marL="4114800" rtl="0">
              <a:spcBef>
                <a:spcPts val="600"/>
              </a:spcBef>
              <a:spcAft>
                <a:spcPts val="0"/>
              </a:spcAft>
              <a:buNone/>
            </a:pPr>
            <a:r>
              <a:t/>
            </a:r>
            <a:endParaRPr sz="2000">
              <a:solidFill>
                <a:schemeClr val="dk1"/>
              </a:solidFill>
              <a:latin typeface="Source Sans Pro"/>
              <a:ea typeface="Source Sans Pro"/>
              <a:cs typeface="Source Sans Pro"/>
              <a:sym typeface="Source Sans Pro"/>
            </a:endParaRPr>
          </a:p>
          <a:p>
            <a:pPr indent="457200" lvl="0" marL="4114800" rtl="0">
              <a:spcBef>
                <a:spcPts val="600"/>
              </a:spcBef>
              <a:spcAft>
                <a:spcPts val="0"/>
              </a:spcAft>
              <a:buNone/>
            </a:pPr>
            <a:r>
              <a:t/>
            </a:r>
            <a:endParaRPr sz="2000">
              <a:solidFill>
                <a:schemeClr val="dk1"/>
              </a:solidFill>
              <a:latin typeface="Source Sans Pro"/>
              <a:ea typeface="Source Sans Pro"/>
              <a:cs typeface="Source Sans Pro"/>
              <a:sym typeface="Source Sans Pro"/>
            </a:endParaRPr>
          </a:p>
          <a:p>
            <a:pPr indent="457200" lvl="0" marL="4114800" rtl="0">
              <a:spcBef>
                <a:spcPts val="600"/>
              </a:spcBef>
              <a:spcAft>
                <a:spcPts val="0"/>
              </a:spcAft>
              <a:buNone/>
            </a:pPr>
            <a:r>
              <a:t/>
            </a:r>
            <a:endParaRPr sz="2000">
              <a:solidFill>
                <a:schemeClr val="dk1"/>
              </a:solidFill>
              <a:latin typeface="Source Sans Pro"/>
              <a:ea typeface="Source Sans Pro"/>
              <a:cs typeface="Source Sans Pro"/>
              <a:sym typeface="Source Sans Pro"/>
            </a:endParaRPr>
          </a:p>
          <a:p>
            <a:pPr indent="457200" lvl="0" marL="4114800" rtl="0">
              <a:spcBef>
                <a:spcPts val="600"/>
              </a:spcBef>
              <a:spcAft>
                <a:spcPts val="0"/>
              </a:spcAft>
              <a:buNone/>
            </a:pPr>
            <a:r>
              <a:t/>
            </a:r>
            <a:endParaRPr sz="2000">
              <a:solidFill>
                <a:schemeClr val="dk1"/>
              </a:solidFill>
              <a:latin typeface="Source Sans Pro"/>
              <a:ea typeface="Source Sans Pro"/>
              <a:cs typeface="Source Sans Pro"/>
              <a:sym typeface="Source Sans Pro"/>
            </a:endParaRPr>
          </a:p>
          <a:p>
            <a:pPr indent="457200" lvl="0" marL="4114800" rtl="0">
              <a:spcBef>
                <a:spcPts val="600"/>
              </a:spcBef>
              <a:spcAft>
                <a:spcPts val="0"/>
              </a:spcAft>
              <a:buNone/>
            </a:pPr>
            <a:r>
              <a:t/>
            </a:r>
            <a:endParaRPr sz="2000">
              <a:solidFill>
                <a:schemeClr val="dk1"/>
              </a:solidFill>
              <a:latin typeface="Source Sans Pro"/>
              <a:ea typeface="Source Sans Pro"/>
              <a:cs typeface="Source Sans Pro"/>
              <a:sym typeface="Source Sans Pro"/>
            </a:endParaRPr>
          </a:p>
          <a:p>
            <a:pPr indent="457200" lvl="0" marL="4114800" rtl="0">
              <a:spcBef>
                <a:spcPts val="600"/>
              </a:spcBef>
              <a:spcAft>
                <a:spcPts val="0"/>
              </a:spcAft>
              <a:buNone/>
            </a:pPr>
            <a:r>
              <a:t/>
            </a:r>
            <a:endParaRPr sz="2000">
              <a:solidFill>
                <a:schemeClr val="dk1"/>
              </a:solidFill>
              <a:latin typeface="Source Sans Pro"/>
              <a:ea typeface="Source Sans Pro"/>
              <a:cs typeface="Source Sans Pro"/>
              <a:sym typeface="Source Sans Pro"/>
            </a:endParaRPr>
          </a:p>
          <a:p>
            <a:pPr indent="457200" lvl="0" marL="4114800" rtl="0">
              <a:spcBef>
                <a:spcPts val="600"/>
              </a:spcBef>
              <a:spcAft>
                <a:spcPts val="0"/>
              </a:spcAft>
              <a:buNone/>
            </a:pPr>
            <a:r>
              <a:t/>
            </a:r>
            <a:endParaRPr sz="2000">
              <a:solidFill>
                <a:schemeClr val="dk1"/>
              </a:solidFill>
              <a:latin typeface="Source Sans Pro"/>
              <a:ea typeface="Source Sans Pro"/>
              <a:cs typeface="Source Sans Pro"/>
              <a:sym typeface="Source Sans Pro"/>
            </a:endParaRPr>
          </a:p>
          <a:p>
            <a:pPr indent="457200" lvl="0" marL="4114800" rtl="0">
              <a:spcBef>
                <a:spcPts val="600"/>
              </a:spcBef>
              <a:spcAft>
                <a:spcPts val="0"/>
              </a:spcAft>
              <a:buNone/>
            </a:pPr>
            <a:r>
              <a:t/>
            </a:r>
            <a:endParaRPr sz="2000">
              <a:solidFill>
                <a:schemeClr val="dk1"/>
              </a:solidFill>
              <a:latin typeface="Source Sans Pro"/>
              <a:ea typeface="Source Sans Pro"/>
              <a:cs typeface="Source Sans Pro"/>
              <a:sym typeface="Source Sans Pro"/>
            </a:endParaRPr>
          </a:p>
          <a:p>
            <a:pPr indent="457200" lvl="0" marL="4114800" rtl="0">
              <a:spcBef>
                <a:spcPts val="600"/>
              </a:spcBef>
              <a:spcAft>
                <a:spcPts val="0"/>
              </a:spcAft>
              <a:buNone/>
            </a:pPr>
            <a:r>
              <a:t/>
            </a:r>
            <a:endParaRPr sz="2000">
              <a:solidFill>
                <a:schemeClr val="dk1"/>
              </a:solidFill>
              <a:latin typeface="Source Sans Pro"/>
              <a:ea typeface="Source Sans Pro"/>
              <a:cs typeface="Source Sans Pro"/>
              <a:sym typeface="Source Sans Pro"/>
            </a:endParaRPr>
          </a:p>
          <a:p>
            <a:pPr indent="0" lvl="0" marL="5029200" rtl="0">
              <a:spcBef>
                <a:spcPts val="600"/>
              </a:spcBef>
              <a:spcAft>
                <a:spcPts val="600"/>
              </a:spcAft>
              <a:buNone/>
            </a:pPr>
            <a:r>
              <a:rPr lang="en-GB" sz="2000">
                <a:solidFill>
                  <a:schemeClr val="dk1"/>
                </a:solidFill>
                <a:latin typeface="Source Sans Pro"/>
                <a:ea typeface="Source Sans Pro"/>
                <a:cs typeface="Source Sans Pro"/>
                <a:sym typeface="Source Sans Pro"/>
              </a:rPr>
              <a:t>	       			 		(Francis)</a:t>
            </a:r>
            <a:endParaRPr sz="2000">
              <a:solidFill>
                <a:schemeClr val="dk1"/>
              </a:solidFill>
              <a:latin typeface="Source Sans Pro"/>
              <a:ea typeface="Source Sans Pro"/>
              <a:cs typeface="Source Sans Pro"/>
              <a:sym typeface="Source Sans Pr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Shape 154"/>
          <p:cNvSpPr txBox="1"/>
          <p:nvPr>
            <p:ph idx="1" type="body"/>
          </p:nvPr>
        </p:nvSpPr>
        <p:spPr>
          <a:xfrm>
            <a:off x="380999" y="1719071"/>
            <a:ext cx="8407800" cy="4407300"/>
          </a:xfrm>
          <a:prstGeom prst="rect">
            <a:avLst/>
          </a:prstGeom>
        </p:spPr>
        <p:txBody>
          <a:bodyPr anchorCtr="0" anchor="t" bIns="91425" lIns="91425" spcFirstLastPara="1" rIns="91425" wrap="square" tIns="91425">
            <a:noAutofit/>
          </a:bodyPr>
          <a:lstStyle/>
          <a:p>
            <a:pPr indent="-355600" lvl="0" marL="457200" rtl="0">
              <a:spcBef>
                <a:spcPts val="400"/>
              </a:spcBef>
              <a:spcAft>
                <a:spcPts val="0"/>
              </a:spcAft>
              <a:buSzPts val="2000"/>
              <a:buChar char="◼"/>
            </a:pPr>
            <a:r>
              <a:rPr lang="en-GB"/>
              <a:t>Breadcrumb bar	</a:t>
            </a:r>
            <a:endParaRPr/>
          </a:p>
          <a:p>
            <a:pPr indent="-342900" lvl="1" marL="914400" rtl="0">
              <a:spcBef>
                <a:spcPts val="0"/>
              </a:spcBef>
              <a:spcAft>
                <a:spcPts val="0"/>
              </a:spcAft>
              <a:buSzPts val="1800"/>
              <a:buChar char="▪"/>
            </a:pPr>
            <a:r>
              <a:rPr lang="en-GB"/>
              <a:t>This is similar to a file navigation bar.  </a:t>
            </a:r>
            <a:endParaRPr/>
          </a:p>
          <a:p>
            <a:pPr indent="-342900" lvl="1" marL="914400" rtl="0">
              <a:spcBef>
                <a:spcPts val="0"/>
              </a:spcBef>
              <a:spcAft>
                <a:spcPts val="0"/>
              </a:spcAft>
              <a:buSzPts val="1800"/>
              <a:buChar char="▪"/>
            </a:pPr>
            <a:r>
              <a:rPr lang="en-GB"/>
              <a:t>This can be used to navigate to different containers directly. In order to navigate to a specific container, you need to use its distinguished name. It can also be used the other way around, to find out the distinguished name of a container. </a:t>
            </a:r>
            <a:endParaRPr/>
          </a:p>
          <a:p>
            <a:pPr indent="-355600" lvl="0" marL="457200" rtl="0">
              <a:spcBef>
                <a:spcPts val="0"/>
              </a:spcBef>
              <a:spcAft>
                <a:spcPts val="0"/>
              </a:spcAft>
              <a:buSzPts val="2000"/>
              <a:buChar char="◼"/>
            </a:pPr>
            <a:r>
              <a:rPr lang="en-GB"/>
              <a:t>Management list</a:t>
            </a:r>
            <a:endParaRPr/>
          </a:p>
          <a:p>
            <a:pPr indent="-342900" lvl="1" marL="914400" rtl="0">
              <a:spcBef>
                <a:spcPts val="0"/>
              </a:spcBef>
              <a:spcAft>
                <a:spcPts val="0"/>
              </a:spcAft>
              <a:buSzPts val="1800"/>
              <a:buChar char="▪"/>
            </a:pPr>
            <a:r>
              <a:rPr lang="en-GB"/>
              <a:t>This is similar to the file navigation section of your computer. Just like you can see and navigate through folders to find files,  containers, objects contained in the containers, object search results, and so on are displayed in the management list. </a:t>
            </a:r>
            <a:endParaRPr/>
          </a:p>
          <a:p>
            <a:pPr indent="457200" lvl="0" marL="4114800" rtl="0">
              <a:spcBef>
                <a:spcPts val="600"/>
              </a:spcBef>
              <a:spcAft>
                <a:spcPts val="0"/>
              </a:spcAft>
              <a:buNone/>
            </a:pPr>
            <a:r>
              <a:t/>
            </a:r>
            <a:endParaRPr/>
          </a:p>
          <a:p>
            <a:pPr indent="457200" lvl="0" marL="4114800" rtl="0">
              <a:spcBef>
                <a:spcPts val="600"/>
              </a:spcBef>
              <a:spcAft>
                <a:spcPts val="0"/>
              </a:spcAft>
              <a:buNone/>
            </a:pPr>
            <a:r>
              <a:t/>
            </a:r>
            <a:endParaRPr/>
          </a:p>
          <a:p>
            <a:pPr indent="457200" lvl="0" marL="4114800" rtl="0">
              <a:spcBef>
                <a:spcPts val="600"/>
              </a:spcBef>
              <a:spcAft>
                <a:spcPts val="0"/>
              </a:spcAft>
              <a:buNone/>
            </a:pPr>
            <a:r>
              <a:t/>
            </a:r>
            <a:endParaRPr/>
          </a:p>
          <a:p>
            <a:pPr indent="457200" lvl="0" marL="4114800" rtl="0">
              <a:spcBef>
                <a:spcPts val="600"/>
              </a:spcBef>
              <a:spcAft>
                <a:spcPts val="0"/>
              </a:spcAft>
              <a:buNone/>
            </a:pPr>
            <a:r>
              <a:rPr lang="en-GB"/>
              <a:t>	       					(Francis)</a:t>
            </a:r>
            <a:endParaRPr/>
          </a:p>
          <a:p>
            <a:pPr indent="0" lvl="0" marL="0" rtl="0">
              <a:spcBef>
                <a:spcPts val="600"/>
              </a:spcBef>
              <a:spcAft>
                <a:spcPts val="600"/>
              </a:spcAft>
              <a:buNone/>
            </a:pPr>
            <a:r>
              <a:t/>
            </a:r>
            <a:endParaRPr/>
          </a:p>
        </p:txBody>
      </p:sp>
      <p:sp>
        <p:nvSpPr>
          <p:cNvPr id="155" name="Shape 155"/>
          <p:cNvSpPr txBox="1"/>
          <p:nvPr>
            <p:ph type="title"/>
          </p:nvPr>
        </p:nvSpPr>
        <p:spPr>
          <a:xfrm>
            <a:off x="381000" y="355847"/>
            <a:ext cx="8381400" cy="10545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GB"/>
              <a:t>ADAC Tools (1)</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Shape 161"/>
          <p:cNvSpPr txBox="1"/>
          <p:nvPr>
            <p:ph idx="1" type="body"/>
          </p:nvPr>
        </p:nvSpPr>
        <p:spPr>
          <a:xfrm>
            <a:off x="380999" y="1719071"/>
            <a:ext cx="8407800" cy="4407300"/>
          </a:xfrm>
          <a:prstGeom prst="rect">
            <a:avLst/>
          </a:prstGeom>
        </p:spPr>
        <p:txBody>
          <a:bodyPr anchorCtr="0" anchor="t" bIns="91425" lIns="91425" spcFirstLastPara="1" rIns="91425" wrap="square" tIns="91425">
            <a:noAutofit/>
          </a:bodyPr>
          <a:lstStyle/>
          <a:p>
            <a:pPr indent="-355600" lvl="0" marL="457200" rtl="0">
              <a:spcBef>
                <a:spcPts val="400"/>
              </a:spcBef>
              <a:spcAft>
                <a:spcPts val="0"/>
              </a:spcAft>
              <a:buSzPts val="2000"/>
              <a:buChar char="◼"/>
            </a:pPr>
            <a:r>
              <a:rPr lang="en-GB"/>
              <a:t>Navigation pane</a:t>
            </a:r>
            <a:endParaRPr/>
          </a:p>
          <a:p>
            <a:pPr indent="-342900" lvl="1" marL="914400" rtl="0">
              <a:spcBef>
                <a:spcPts val="0"/>
              </a:spcBef>
              <a:spcAft>
                <a:spcPts val="0"/>
              </a:spcAft>
              <a:buSzPts val="1800"/>
              <a:buChar char="▪"/>
            </a:pPr>
            <a:r>
              <a:rPr lang="en-GB"/>
              <a:t>This is similar to the left side of windows file explorer where you can access all of your drives. Using it, you can navigate to different containers in your domain. This can also be used to upgrade the domain and forest functional levels and enable the Active Directory Recycle Bin. Using the navigation pane, we can add objects such as users, groups, organizational units, or computers to the directory. </a:t>
            </a:r>
            <a:endParaRPr/>
          </a:p>
          <a:p>
            <a:pPr indent="-355600" lvl="0" marL="457200" rtl="0">
              <a:spcBef>
                <a:spcPts val="0"/>
              </a:spcBef>
              <a:spcAft>
                <a:spcPts val="0"/>
              </a:spcAft>
              <a:buSzPts val="2000"/>
              <a:buChar char="◼"/>
            </a:pPr>
            <a:r>
              <a:rPr lang="en-GB"/>
              <a:t>Tasks pane</a:t>
            </a:r>
            <a:endParaRPr/>
          </a:p>
          <a:p>
            <a:pPr indent="-342900" lvl="1" marL="914400" rtl="0">
              <a:spcBef>
                <a:spcPts val="0"/>
              </a:spcBef>
              <a:spcAft>
                <a:spcPts val="0"/>
              </a:spcAft>
              <a:buSzPts val="1800"/>
              <a:buChar char="▪"/>
            </a:pPr>
            <a:r>
              <a:rPr lang="en-GB"/>
              <a:t>The tasks pane will list down the administrative tasks associated with the objects you select, such as moving objects, password resets, properties, and deletion. </a:t>
            </a:r>
            <a:endParaRPr/>
          </a:p>
          <a:p>
            <a:pPr indent="-355600" lvl="0" marL="457200" rtl="0">
              <a:spcBef>
                <a:spcPts val="0"/>
              </a:spcBef>
              <a:spcAft>
                <a:spcPts val="0"/>
              </a:spcAft>
              <a:buSzPts val="2000"/>
              <a:buChar char="◼"/>
            </a:pPr>
            <a:r>
              <a:rPr lang="en-GB"/>
              <a:t>PowerShell history pane</a:t>
            </a:r>
            <a:endParaRPr/>
          </a:p>
          <a:p>
            <a:pPr indent="-342900" lvl="1" marL="914400" rtl="0">
              <a:spcBef>
                <a:spcPts val="0"/>
              </a:spcBef>
              <a:spcAft>
                <a:spcPts val="0"/>
              </a:spcAft>
              <a:buSzPts val="1800"/>
              <a:buChar char="▪"/>
            </a:pPr>
            <a:r>
              <a:rPr lang="en-GB"/>
              <a:t>All tasks performed in ADAC are executed as PowerShell commands. </a:t>
            </a:r>
            <a:endParaRPr/>
          </a:p>
          <a:p>
            <a:pPr indent="-342900" lvl="1" marL="914400" rtl="0">
              <a:spcBef>
                <a:spcPts val="0"/>
              </a:spcBef>
              <a:spcAft>
                <a:spcPts val="0"/>
              </a:spcAft>
              <a:buSzPts val="1800"/>
              <a:buChar char="▪"/>
            </a:pPr>
            <a:r>
              <a:rPr lang="en-GB"/>
              <a:t>This pane will show all executed commands, which is good for reuse.</a:t>
            </a:r>
            <a:endParaRPr/>
          </a:p>
          <a:p>
            <a:pPr indent="-342900" lvl="1" marL="914400" rtl="0">
              <a:spcBef>
                <a:spcPts val="0"/>
              </a:spcBef>
              <a:spcAft>
                <a:spcPts val="0"/>
              </a:spcAft>
              <a:buSzPts val="1800"/>
              <a:buChar char="▪"/>
            </a:pPr>
            <a:r>
              <a:rPr lang="en-GB"/>
              <a:t>The PowerShell history pane also allows us to search for commands.</a:t>
            </a:r>
            <a:endParaRPr/>
          </a:p>
          <a:p>
            <a:pPr indent="0" lvl="0" marL="457200" rtl="0">
              <a:spcBef>
                <a:spcPts val="600"/>
              </a:spcBef>
              <a:spcAft>
                <a:spcPts val="0"/>
              </a:spcAft>
              <a:buNone/>
            </a:pPr>
            <a:r>
              <a:rPr lang="en-GB" sz="2000"/>
              <a:t>	       														(Francis)</a:t>
            </a:r>
            <a:endParaRPr/>
          </a:p>
          <a:p>
            <a:pPr indent="0" lvl="0" marL="0">
              <a:spcBef>
                <a:spcPts val="600"/>
              </a:spcBef>
              <a:spcAft>
                <a:spcPts val="600"/>
              </a:spcAft>
              <a:buNone/>
            </a:pPr>
            <a:r>
              <a:t/>
            </a:r>
            <a:endParaRPr/>
          </a:p>
        </p:txBody>
      </p:sp>
      <p:sp>
        <p:nvSpPr>
          <p:cNvPr id="162" name="Shape 162"/>
          <p:cNvSpPr txBox="1"/>
          <p:nvPr>
            <p:ph type="title"/>
          </p:nvPr>
        </p:nvSpPr>
        <p:spPr>
          <a:xfrm>
            <a:off x="381000" y="355847"/>
            <a:ext cx="8381400" cy="10545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GB"/>
              <a:t>ADAC Tools (2)</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Shape 168"/>
          <p:cNvSpPr txBox="1"/>
          <p:nvPr>
            <p:ph idx="1" type="body"/>
          </p:nvPr>
        </p:nvSpPr>
        <p:spPr>
          <a:xfrm>
            <a:off x="380999" y="1719071"/>
            <a:ext cx="8407800" cy="4407300"/>
          </a:xfrm>
          <a:prstGeom prst="rect">
            <a:avLst/>
          </a:prstGeom>
        </p:spPr>
        <p:txBody>
          <a:bodyPr anchorCtr="0" anchor="t" bIns="91425" lIns="91425" spcFirstLastPara="1" rIns="91425" wrap="square" tIns="91425">
            <a:noAutofit/>
          </a:bodyPr>
          <a:lstStyle/>
          <a:p>
            <a:pPr indent="-355600" lvl="0" marL="457200" rtl="0">
              <a:spcBef>
                <a:spcPts val="400"/>
              </a:spcBef>
              <a:spcAft>
                <a:spcPts val="0"/>
              </a:spcAft>
              <a:buSzPts val="2000"/>
              <a:buChar char="◼"/>
            </a:pPr>
            <a:r>
              <a:rPr lang="en-GB"/>
              <a:t>Using the tools in ADAC you can</a:t>
            </a:r>
            <a:endParaRPr/>
          </a:p>
          <a:p>
            <a:pPr indent="-342900" lvl="1" marL="914400" rtl="0">
              <a:spcBef>
                <a:spcPts val="0"/>
              </a:spcBef>
              <a:spcAft>
                <a:spcPts val="0"/>
              </a:spcAft>
              <a:buSzPts val="1800"/>
              <a:buChar char="▪"/>
            </a:pPr>
            <a:r>
              <a:rPr lang="en-GB"/>
              <a:t>Create users, groups, computer accounts, and organization units</a:t>
            </a:r>
            <a:endParaRPr/>
          </a:p>
          <a:p>
            <a:pPr indent="-342900" lvl="1" marL="914400" rtl="0">
              <a:spcBef>
                <a:spcPts val="0"/>
              </a:spcBef>
              <a:spcAft>
                <a:spcPts val="0"/>
              </a:spcAft>
              <a:buSzPts val="1800"/>
              <a:buChar char="▪"/>
            </a:pPr>
            <a:r>
              <a:rPr lang="en-GB"/>
              <a:t>Manage users, groups, computer accounts, and organization units</a:t>
            </a:r>
            <a:endParaRPr/>
          </a:p>
          <a:p>
            <a:pPr indent="-342900" lvl="1" marL="914400" rtl="0">
              <a:spcBef>
                <a:spcPts val="0"/>
              </a:spcBef>
              <a:spcAft>
                <a:spcPts val="0"/>
              </a:spcAft>
              <a:buSzPts val="1800"/>
              <a:buChar char="▪"/>
            </a:pPr>
            <a:r>
              <a:rPr lang="en-GB"/>
              <a:t>Remove users, groups, computer accounts, and organization units</a:t>
            </a:r>
            <a:endParaRPr/>
          </a:p>
          <a:p>
            <a:pPr indent="-342900" lvl="1" marL="914400" rtl="0">
              <a:spcBef>
                <a:spcPts val="0"/>
              </a:spcBef>
              <a:spcAft>
                <a:spcPts val="0"/>
              </a:spcAft>
              <a:buSzPts val="1800"/>
              <a:buChar char="▪"/>
            </a:pPr>
            <a:r>
              <a:rPr lang="en-GB"/>
              <a:t>Manage Active Directory objects from other trusted domains</a:t>
            </a:r>
            <a:endParaRPr/>
          </a:p>
          <a:p>
            <a:pPr indent="-342900" lvl="1" marL="914400" rtl="0">
              <a:spcBef>
                <a:spcPts val="0"/>
              </a:spcBef>
              <a:spcAft>
                <a:spcPts val="0"/>
              </a:spcAft>
              <a:buSzPts val="1800"/>
              <a:buChar char="▪"/>
            </a:pPr>
            <a:r>
              <a:rPr lang="en-GB"/>
              <a:t>Filter Active Directory objects using queries</a:t>
            </a:r>
            <a:endParaRPr/>
          </a:p>
          <a:p>
            <a:pPr indent="0" lvl="0" marL="0" rtl="0">
              <a:spcBef>
                <a:spcPts val="600"/>
              </a:spcBef>
              <a:spcAft>
                <a:spcPts val="0"/>
              </a:spcAft>
              <a:buNone/>
            </a:pPr>
            <a:r>
              <a:t/>
            </a:r>
            <a:endParaRPr/>
          </a:p>
          <a:p>
            <a:pPr indent="0" lvl="0" marL="0" rtl="0">
              <a:spcBef>
                <a:spcPts val="600"/>
              </a:spcBef>
              <a:spcAft>
                <a:spcPts val="0"/>
              </a:spcAft>
              <a:buNone/>
            </a:pPr>
            <a:r>
              <a:t/>
            </a:r>
            <a:endParaRPr/>
          </a:p>
          <a:p>
            <a:pPr indent="0" lvl="0" marL="0" rtl="0">
              <a:spcBef>
                <a:spcPts val="600"/>
              </a:spcBef>
              <a:spcAft>
                <a:spcPts val="0"/>
              </a:spcAft>
              <a:buNone/>
            </a:pPr>
            <a:r>
              <a:t/>
            </a:r>
            <a:endParaRPr/>
          </a:p>
          <a:p>
            <a:pPr indent="0" lvl="0" marL="0" rtl="0">
              <a:spcBef>
                <a:spcPts val="600"/>
              </a:spcBef>
              <a:spcAft>
                <a:spcPts val="0"/>
              </a:spcAft>
              <a:buNone/>
            </a:pPr>
            <a:r>
              <a:t/>
            </a:r>
            <a:endParaRPr/>
          </a:p>
          <a:p>
            <a:pPr indent="0" lvl="0" marL="0" rtl="0">
              <a:spcBef>
                <a:spcPts val="600"/>
              </a:spcBef>
              <a:spcAft>
                <a:spcPts val="0"/>
              </a:spcAft>
              <a:buNone/>
            </a:pPr>
            <a:r>
              <a:t/>
            </a:r>
            <a:endParaRPr/>
          </a:p>
          <a:p>
            <a:pPr indent="0" lvl="0" marL="0" rtl="0">
              <a:spcBef>
                <a:spcPts val="600"/>
              </a:spcBef>
              <a:spcAft>
                <a:spcPts val="0"/>
              </a:spcAft>
              <a:buNone/>
            </a:pPr>
            <a:r>
              <a:t/>
            </a:r>
            <a:endParaRPr/>
          </a:p>
          <a:p>
            <a:pPr indent="457200" lvl="0" marL="4114800" rtl="0">
              <a:spcBef>
                <a:spcPts val="600"/>
              </a:spcBef>
              <a:spcAft>
                <a:spcPts val="0"/>
              </a:spcAft>
              <a:buNone/>
            </a:pPr>
            <a:r>
              <a:t/>
            </a:r>
            <a:endParaRPr/>
          </a:p>
          <a:p>
            <a:pPr indent="457200" lvl="0" marL="4114800" rtl="0">
              <a:spcBef>
                <a:spcPts val="600"/>
              </a:spcBef>
              <a:spcAft>
                <a:spcPts val="0"/>
              </a:spcAft>
              <a:buClr>
                <a:schemeClr val="dk1"/>
              </a:buClr>
              <a:buSzPts val="1100"/>
              <a:buFont typeface="Arial"/>
              <a:buNone/>
            </a:pPr>
            <a:r>
              <a:rPr lang="en-GB"/>
              <a:t>	       					(Francis)</a:t>
            </a:r>
            <a:endParaRPr/>
          </a:p>
          <a:p>
            <a:pPr indent="0" lvl="0" marL="0">
              <a:spcBef>
                <a:spcPts val="600"/>
              </a:spcBef>
              <a:spcAft>
                <a:spcPts val="600"/>
              </a:spcAft>
              <a:buNone/>
            </a:pPr>
            <a:r>
              <a:t/>
            </a:r>
            <a:endParaRPr/>
          </a:p>
        </p:txBody>
      </p:sp>
      <p:sp>
        <p:nvSpPr>
          <p:cNvPr id="169" name="Shape 169"/>
          <p:cNvSpPr txBox="1"/>
          <p:nvPr>
            <p:ph type="title"/>
          </p:nvPr>
        </p:nvSpPr>
        <p:spPr>
          <a:xfrm>
            <a:off x="381000" y="355847"/>
            <a:ext cx="8381400" cy="10545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GB"/>
              <a:t>ADAC Tools (3)</a:t>
            </a:r>
            <a:endParaRPr/>
          </a:p>
        </p:txBody>
      </p:sp>
    </p:spTree>
  </p:cSld>
  <p:clrMapOvr>
    <a:masterClrMapping/>
  </p:clrMapOvr>
</p:sld>
</file>

<file path=ppt/theme/theme1.xml><?xml version="1.0" encoding="utf-8"?>
<a:theme xmlns:a="http://schemas.openxmlformats.org/drawingml/2006/main" xmlns:r="http://schemas.openxmlformats.org/officeDocument/2006/relationships" name="Java Green">
  <a:themeElements>
    <a:clrScheme name="Custom 1">
      <a:dk1>
        <a:srgbClr val="000000"/>
      </a:dk1>
      <a:lt1>
        <a:srgbClr val="FFFFFF"/>
      </a:lt1>
      <a:dk2>
        <a:srgbClr val="403B81"/>
      </a:dk2>
      <a:lt2>
        <a:srgbClr val="DDE6F7"/>
      </a:lt2>
      <a:accent1>
        <a:srgbClr val="C00000"/>
      </a:accent1>
      <a:accent2>
        <a:srgbClr val="0070C0"/>
      </a:accent2>
      <a:accent3>
        <a:srgbClr val="92278F"/>
      </a:accent3>
      <a:accent4>
        <a:srgbClr val="993300"/>
      </a:accent4>
      <a:accent5>
        <a:srgbClr val="45A5ED"/>
      </a:accent5>
      <a:accent6>
        <a:srgbClr val="5982DB"/>
      </a:accent6>
      <a:hlink>
        <a:srgbClr val="0066FF"/>
      </a:hlink>
      <a:folHlink>
        <a:srgbClr val="6666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