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7"/>
  </p:notesMasterIdLst>
  <p:sldIdLst>
    <p:sldId id="257" r:id="rId2"/>
    <p:sldId id="258" r:id="rId3"/>
    <p:sldId id="271" r:id="rId4"/>
    <p:sldId id="267" r:id="rId5"/>
    <p:sldId id="281" r:id="rId6"/>
    <p:sldId id="282" r:id="rId7"/>
    <p:sldId id="266" r:id="rId8"/>
    <p:sldId id="268" r:id="rId9"/>
    <p:sldId id="269" r:id="rId10"/>
    <p:sldId id="270" r:id="rId11"/>
    <p:sldId id="272" r:id="rId12"/>
    <p:sldId id="273" r:id="rId13"/>
    <p:sldId id="274" r:id="rId14"/>
    <p:sldId id="283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5" autoAdjust="0"/>
    <p:restoredTop sz="79630" autoAdjust="0"/>
  </p:normalViewPr>
  <p:slideViewPr>
    <p:cSldViewPr snapToGrid="0">
      <p:cViewPr varScale="1">
        <p:scale>
          <a:sx n="58" d="100"/>
          <a:sy n="58" d="100"/>
        </p:scale>
        <p:origin x="158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201820-CS99310 - ADV LEARN ASST SEMINAR COM SCI (Section 1)</a:t>
            </a:r>
          </a:p>
          <a:p>
            <a:pPr eaLnBrk="1" hangingPunct="1"/>
            <a:r>
              <a:rPr lang="en-US" altLang="en-US" dirty="0"/>
              <a:t>John Pansera</a:t>
            </a:r>
          </a:p>
          <a:p>
            <a:pPr eaLnBrk="1" hangingPunct="1"/>
            <a:r>
              <a:rPr lang="en-US" altLang="en-US" dirty="0"/>
              <a:t>panseraj3@students.rowan.edu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20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58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62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55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forest model can be used in parts of businesses which need to maintain availability to the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48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Restricted Access Forest in this diagram shows the separate forest which is being used for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58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3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4/28/2018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iebird.com/wintrust.html" TargetMode="External"/><Relationship Id="rId2" Type="http://schemas.openxmlformats.org/officeDocument/2006/relationships/hyperlink" Target="https://docs.microsoft.com/en-us/windows-server/identity/ad-ds/plan/forest-design-model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Directory and Access Management:</a:t>
            </a:r>
            <a:br>
              <a:rPr lang="en-US" altLang="en-US" dirty="0"/>
            </a:br>
            <a:r>
              <a:rPr lang="en-US" altLang="en-US" dirty="0"/>
              <a:t>Designing Active Directory Infrastructure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76C28D-F746-457E-99FB-2515D7259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forest model, resources are managed separately in a different forest.</a:t>
            </a:r>
          </a:p>
          <a:p>
            <a:pPr lvl="1"/>
            <a:r>
              <a:rPr lang="en-US" dirty="0"/>
              <a:t>This is known as a Resource Forest.</a:t>
            </a:r>
          </a:p>
          <a:p>
            <a:r>
              <a:rPr lang="en-US" dirty="0"/>
              <a:t>Provides:</a:t>
            </a:r>
          </a:p>
          <a:p>
            <a:pPr lvl="1"/>
            <a:r>
              <a:rPr lang="en-US" dirty="0"/>
              <a:t>Service Isolation</a:t>
            </a:r>
          </a:p>
          <a:p>
            <a:r>
              <a:rPr lang="en-US" dirty="0"/>
              <a:t>A Resource Forest does not contain user accounts.</a:t>
            </a:r>
          </a:p>
          <a:p>
            <a:r>
              <a:rPr lang="en-US" dirty="0"/>
              <a:t>Other users from different forests can access data using forest trusts.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6D6A90-8F44-4DEE-B7A9-371F3B8AB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Forest Model</a:t>
            </a:r>
          </a:p>
        </p:txBody>
      </p:sp>
    </p:spTree>
    <p:extLst>
      <p:ext uri="{BB962C8B-B14F-4D97-AF65-F5344CB8AC3E}">
        <p14:creationId xmlns:p14="http://schemas.microsoft.com/office/powerpoint/2010/main" val="50751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FA90B1-DBB7-4817-B846-1524A42FAC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793" y="1807401"/>
            <a:ext cx="4461673" cy="470312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10DA624-5067-47AF-B4DB-43F6C98F0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Forest Model Diagram</a:t>
            </a:r>
          </a:p>
        </p:txBody>
      </p:sp>
    </p:spTree>
    <p:extLst>
      <p:ext uri="{BB962C8B-B14F-4D97-AF65-F5344CB8AC3E}">
        <p14:creationId xmlns:p14="http://schemas.microsoft.com/office/powerpoint/2010/main" val="170582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1055A3-3A92-4640-9306-B53CD9C7B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forest model, users or data which need to be isolated are put in a separate forest.</a:t>
            </a:r>
          </a:p>
          <a:p>
            <a:r>
              <a:rPr lang="en-US" dirty="0"/>
              <a:t>Provides:</a:t>
            </a:r>
          </a:p>
          <a:p>
            <a:pPr lvl="1"/>
            <a:r>
              <a:rPr lang="en-US" dirty="0"/>
              <a:t>Data Isolation</a:t>
            </a:r>
          </a:p>
          <a:p>
            <a:r>
              <a:rPr lang="en-US" dirty="0"/>
              <a:t>Requirements:</a:t>
            </a:r>
          </a:p>
          <a:p>
            <a:pPr lvl="1"/>
            <a:r>
              <a:rPr lang="en-US" dirty="0"/>
              <a:t>A different user account will be needed to access the restricted forest.</a:t>
            </a:r>
          </a:p>
          <a:p>
            <a:pPr lvl="1"/>
            <a:r>
              <a:rPr lang="en-US" dirty="0"/>
              <a:t>A separate physical computer will be needed by the user to access it.</a:t>
            </a:r>
          </a:p>
          <a:p>
            <a:pPr lvl="1"/>
            <a:r>
              <a:rPr lang="en-US" dirty="0"/>
              <a:t>Depending on the importance of the data on the restricted forest, it can be put on a completely different network.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7D71F0-0EC7-40F1-ABC7-47CD921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Restricted Access Forest Model</a:t>
            </a:r>
          </a:p>
        </p:txBody>
      </p:sp>
    </p:spTree>
    <p:extLst>
      <p:ext uri="{BB962C8B-B14F-4D97-AF65-F5344CB8AC3E}">
        <p14:creationId xmlns:p14="http://schemas.microsoft.com/office/powerpoint/2010/main" val="74032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B06BCD-32D8-4272-9AF2-5D5A732A04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841" y="1757713"/>
            <a:ext cx="4065577" cy="4773123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EAE74CB-AEDD-4C80-BC76-C3805FC20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Restricted Access Forest Model Diagram</a:t>
            </a:r>
          </a:p>
        </p:txBody>
      </p:sp>
    </p:spTree>
    <p:extLst>
      <p:ext uri="{BB962C8B-B14F-4D97-AF65-F5344CB8AC3E}">
        <p14:creationId xmlns:p14="http://schemas.microsoft.com/office/powerpoint/2010/main" val="3656001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3E9916-DFF4-4899-B0EF-34484C9E3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Trust Relationships allow you to provide security across multiple domains.</a:t>
            </a:r>
          </a:p>
          <a:p>
            <a:endParaRPr lang="en-US" dirty="0"/>
          </a:p>
          <a:p>
            <a:r>
              <a:rPr lang="en-US" dirty="0"/>
              <a:t>There are several types of Trust Relationships:</a:t>
            </a:r>
          </a:p>
          <a:p>
            <a:pPr lvl="1"/>
            <a:r>
              <a:rPr lang="en-US" dirty="0"/>
              <a:t>Parent/Child Trust</a:t>
            </a:r>
          </a:p>
          <a:p>
            <a:pPr lvl="1"/>
            <a:r>
              <a:rPr lang="en-US" dirty="0"/>
              <a:t>Tree Root Trust</a:t>
            </a:r>
          </a:p>
          <a:p>
            <a:pPr lvl="1"/>
            <a:r>
              <a:rPr lang="en-US" dirty="0"/>
              <a:t>Shortcut Trust</a:t>
            </a:r>
          </a:p>
          <a:p>
            <a:pPr lvl="1"/>
            <a:r>
              <a:rPr lang="en-US" dirty="0"/>
              <a:t>External Trust</a:t>
            </a:r>
          </a:p>
          <a:p>
            <a:pPr lvl="1"/>
            <a:r>
              <a:rPr lang="en-US" dirty="0"/>
              <a:t>Realm Trust</a:t>
            </a:r>
          </a:p>
          <a:p>
            <a:pPr lvl="1"/>
            <a:r>
              <a:rPr lang="en-US" dirty="0"/>
              <a:t>Forest Trust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2934D-B5BC-44EC-9554-43F1C2ECC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555488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  <a:p>
            <a:r>
              <a:rPr lang="en-US" dirty="0" err="1"/>
              <a:t>Billmath</a:t>
            </a:r>
            <a:r>
              <a:rPr lang="en-US" dirty="0"/>
              <a:t>. “Forest Design Models.” </a:t>
            </a:r>
            <a:r>
              <a:rPr lang="en-US" i="1" dirty="0"/>
              <a:t>Microsoft Docs</a:t>
            </a:r>
            <a:r>
              <a:rPr lang="en-US" dirty="0"/>
              <a:t>, Microsoft, 31 May 2017, </a:t>
            </a:r>
            <a:r>
              <a:rPr lang="en-US" dirty="0">
                <a:hlinkClick r:id="rId2"/>
              </a:rPr>
              <a:t>https://docs.microsoft.com/en-us/windows-server/identity/ad-ds/plan/forest-design-models</a:t>
            </a:r>
            <a:r>
              <a:rPr lang="en-US" dirty="0"/>
              <a:t>.</a:t>
            </a:r>
          </a:p>
          <a:p>
            <a:r>
              <a:rPr lang="en-US" dirty="0"/>
              <a:t>“Active Directory Trust Relationships.” Active Directory Trust Relationships, </a:t>
            </a:r>
            <a:r>
              <a:rPr lang="en-US" dirty="0" err="1"/>
              <a:t>TechieBird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http://www.techiebird.com/wintrust.html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Plan the structure of an Active Directory infrastructure</a:t>
            </a:r>
          </a:p>
          <a:p>
            <a:r>
              <a:rPr lang="en-US" dirty="0"/>
              <a:t>Know the two types of forest models</a:t>
            </a:r>
          </a:p>
          <a:p>
            <a:r>
              <a:rPr lang="en-US" dirty="0"/>
              <a:t>Know about two aspects of forest structures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A5974A-51E0-475D-9E77-F85BD564D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designing the Active Directory infrastructure, you will need to plan out what your business requires from the service.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8AEFD2-179A-44FC-B0AB-849B4969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30359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CA3386-1D33-4518-8166-94EC09057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Forest: A complete instance of Active Directory.</a:t>
            </a:r>
          </a:p>
          <a:p>
            <a:r>
              <a:rPr lang="en-US" sz="2800" dirty="0"/>
              <a:t>Every Active Directory infrastructure has at least one forest.</a:t>
            </a:r>
          </a:p>
          <a:p>
            <a:r>
              <a:rPr lang="en-US" sz="2800" dirty="0"/>
              <a:t>Types of Forest Models</a:t>
            </a:r>
          </a:p>
          <a:p>
            <a:pPr lvl="1"/>
            <a:r>
              <a:rPr lang="en-US" sz="2800" dirty="0"/>
              <a:t>Single Forest</a:t>
            </a:r>
          </a:p>
          <a:p>
            <a:pPr lvl="1"/>
            <a:r>
              <a:rPr lang="en-US" sz="2800" dirty="0"/>
              <a:t>Multiple Forest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A455F1-51BA-43A9-B219-97CF05182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the Forest Structure</a:t>
            </a:r>
          </a:p>
        </p:txBody>
      </p:sp>
    </p:spTree>
    <p:extLst>
      <p:ext uri="{BB962C8B-B14F-4D97-AF65-F5344CB8AC3E}">
        <p14:creationId xmlns:p14="http://schemas.microsoft.com/office/powerpoint/2010/main" val="402677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2EDE84-218C-413F-8C3F-AFFC86C1D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This is the default forest model</a:t>
            </a:r>
          </a:p>
          <a:p>
            <a:r>
              <a:rPr lang="en-US" sz="2800" dirty="0"/>
              <a:t>Most business models fit into this category</a:t>
            </a:r>
          </a:p>
          <a:p>
            <a:r>
              <a:rPr lang="en-US" sz="2800" dirty="0"/>
              <a:t>Less complex than the multiple forest model, which means as a result it costs less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CC7236-9F3F-4D86-A2FE-BD3D8574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Forest Model</a:t>
            </a:r>
          </a:p>
        </p:txBody>
      </p:sp>
    </p:spTree>
    <p:extLst>
      <p:ext uri="{BB962C8B-B14F-4D97-AF65-F5344CB8AC3E}">
        <p14:creationId xmlns:p14="http://schemas.microsoft.com/office/powerpoint/2010/main" val="2084577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BC09E5-5E86-48AF-B4D5-B3A8390F7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Compared to the single forest model, this model is:</a:t>
            </a:r>
          </a:p>
          <a:p>
            <a:pPr lvl="1"/>
            <a:r>
              <a:rPr lang="en-US" dirty="0"/>
              <a:t>More complex</a:t>
            </a:r>
          </a:p>
          <a:p>
            <a:pPr lvl="1"/>
            <a:r>
              <a:rPr lang="en-US" dirty="0"/>
              <a:t>More costly</a:t>
            </a:r>
          </a:p>
          <a:p>
            <a:pPr lvl="2"/>
            <a:r>
              <a:rPr lang="en-US" dirty="0"/>
              <a:t>Single there are multiple forests, more hardware/software is needed</a:t>
            </a:r>
          </a:p>
          <a:p>
            <a:endParaRPr lang="en-US" dirty="0"/>
          </a:p>
          <a:p>
            <a:r>
              <a:rPr lang="en-US" dirty="0"/>
              <a:t>Use cases:</a:t>
            </a:r>
          </a:p>
          <a:p>
            <a:pPr lvl="1"/>
            <a:r>
              <a:rPr lang="en-US" dirty="0"/>
              <a:t>Businesses with independent groups</a:t>
            </a:r>
          </a:p>
          <a:p>
            <a:pPr lvl="1"/>
            <a:r>
              <a:rPr lang="en-US" dirty="0"/>
              <a:t>Companies which want to share resources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19BBEC-128D-4D65-802F-1CA11B27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Forest Model</a:t>
            </a:r>
          </a:p>
        </p:txBody>
      </p:sp>
    </p:spTree>
    <p:extLst>
      <p:ext uri="{BB962C8B-B14F-4D97-AF65-F5344CB8AC3E}">
        <p14:creationId xmlns:p14="http://schemas.microsoft.com/office/powerpoint/2010/main" val="2455619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F4B461-E729-4132-B607-35692ECA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next step is to create a forest design.</a:t>
            </a:r>
          </a:p>
          <a:p>
            <a:r>
              <a:rPr lang="en-US" dirty="0"/>
              <a:t>Need to figure out what requirements groups in your organization need.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Some of these may include:</a:t>
            </a:r>
          </a:p>
          <a:p>
            <a:pPr lvl="1"/>
            <a:r>
              <a:rPr lang="en-US" dirty="0"/>
              <a:t>Organizational Structure Requirements</a:t>
            </a:r>
          </a:p>
          <a:p>
            <a:pPr lvl="1"/>
            <a:r>
              <a:rPr lang="en-US" dirty="0"/>
              <a:t>Operational Requirements</a:t>
            </a:r>
          </a:p>
          <a:p>
            <a:pPr lvl="1"/>
            <a:r>
              <a:rPr lang="en-US" dirty="0"/>
              <a:t>Legal Requirements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423E9F-6A27-4913-B268-17768510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Forest Design</a:t>
            </a:r>
          </a:p>
        </p:txBody>
      </p:sp>
    </p:spTree>
    <p:extLst>
      <p:ext uri="{BB962C8B-B14F-4D97-AF65-F5344CB8AC3E}">
        <p14:creationId xmlns:p14="http://schemas.microsoft.com/office/powerpoint/2010/main" val="3075629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009C93-A7AF-4BFF-BBFF-E5AB676A3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this forest model, the following are contained in the forest:</a:t>
            </a:r>
          </a:p>
          <a:p>
            <a:pPr lvl="1"/>
            <a:r>
              <a:rPr lang="en-US" dirty="0"/>
              <a:t>User Accounts</a:t>
            </a:r>
          </a:p>
          <a:p>
            <a:pPr lvl="1"/>
            <a:r>
              <a:rPr lang="en-US" dirty="0"/>
              <a:t>Resources</a:t>
            </a:r>
          </a:p>
          <a:p>
            <a:r>
              <a:rPr lang="en-US" dirty="0"/>
              <a:t>Provides:</a:t>
            </a:r>
          </a:p>
          <a:p>
            <a:pPr lvl="1"/>
            <a:r>
              <a:rPr lang="en-US" dirty="0"/>
              <a:t>Service Autonomy</a:t>
            </a:r>
          </a:p>
          <a:p>
            <a:pPr lvl="1"/>
            <a:r>
              <a:rPr lang="en-US" dirty="0"/>
              <a:t>Service Isolation</a:t>
            </a:r>
          </a:p>
          <a:p>
            <a:pPr lvl="1"/>
            <a:r>
              <a:rPr lang="en-US" dirty="0"/>
              <a:t>Data Isolation</a:t>
            </a:r>
          </a:p>
          <a:p>
            <a:r>
              <a:rPr lang="en-US" dirty="0"/>
              <a:t>Resources can be shared between forests by using trust relationships.</a:t>
            </a:r>
          </a:p>
          <a:p>
            <a:r>
              <a:rPr lang="en-US" dirty="0"/>
              <a:t>At least one organizational forest is present in every Active Directory design.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FED3F94-C8E7-4BB3-9203-C275B8B6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Forest Model</a:t>
            </a:r>
          </a:p>
        </p:txBody>
      </p:sp>
    </p:spTree>
    <p:extLst>
      <p:ext uri="{BB962C8B-B14F-4D97-AF65-F5344CB8AC3E}">
        <p14:creationId xmlns:p14="http://schemas.microsoft.com/office/powerpoint/2010/main" val="1478753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52237D-C802-43A5-9D9F-EBD9CE133A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877" y="1757680"/>
            <a:ext cx="4517506" cy="4769813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A3E06AE-B6C1-4F91-9E2C-CB7CD385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Forest Model Diagram</a:t>
            </a:r>
          </a:p>
        </p:txBody>
      </p:sp>
    </p:spTree>
    <p:extLst>
      <p:ext uri="{BB962C8B-B14F-4D97-AF65-F5344CB8AC3E}">
        <p14:creationId xmlns:p14="http://schemas.microsoft.com/office/powerpoint/2010/main" val="20476449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78696</TotalTime>
  <Words>520</Words>
  <Application>Microsoft Office PowerPoint</Application>
  <PresentationFormat>On-screen Show (4:3)</PresentationFormat>
  <Paragraphs>94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Directory and Access Management: Designing Active Directory Infrastructure  </vt:lpstr>
      <vt:lpstr>Objectives</vt:lpstr>
      <vt:lpstr>Planning</vt:lpstr>
      <vt:lpstr>Designing the Forest Structure</vt:lpstr>
      <vt:lpstr>Single Forest Model</vt:lpstr>
      <vt:lpstr>Multiple Forest Model</vt:lpstr>
      <vt:lpstr>Creating a Forest Design</vt:lpstr>
      <vt:lpstr>Organizational Forest Model</vt:lpstr>
      <vt:lpstr>Organizational Forest Model Diagram</vt:lpstr>
      <vt:lpstr>Resource Forest Model</vt:lpstr>
      <vt:lpstr>Resource Forest Model Diagram</vt:lpstr>
      <vt:lpstr>Restricted Access Forest Model</vt:lpstr>
      <vt:lpstr>Restricted Access Forest Model Diagram</vt:lpstr>
      <vt:lpstr>Trust Relationships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John</cp:lastModifiedBy>
  <cp:revision>673</cp:revision>
  <dcterms:created xsi:type="dcterms:W3CDTF">2013-12-20T15:33:26Z</dcterms:created>
  <dcterms:modified xsi:type="dcterms:W3CDTF">2018-04-28T06:56:56Z</dcterms:modified>
</cp:coreProperties>
</file>