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2"/>
  </p:notesMasterIdLst>
  <p:sldIdLst>
    <p:sldId id="257" r:id="rId2"/>
    <p:sldId id="258" r:id="rId3"/>
    <p:sldId id="266" r:id="rId4"/>
    <p:sldId id="267" r:id="rId5"/>
    <p:sldId id="268" r:id="rId6"/>
    <p:sldId id="269" r:id="rId7"/>
    <p:sldId id="270" r:id="rId8"/>
    <p:sldId id="271" r:id="rId9"/>
    <p:sldId id="272"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05" autoAdjust="0"/>
    <p:restoredTop sz="87225"/>
  </p:normalViewPr>
  <p:slideViewPr>
    <p:cSldViewPr snapToGrid="0">
      <p:cViewPr varScale="1">
        <p:scale>
          <a:sx n="110" d="100"/>
          <a:sy n="110" d="100"/>
        </p:scale>
        <p:origin x="2000" y="168"/>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4/22/18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Advanced Learning Assistant Seminar, Spring 2018, Patrick Richeal, richealp7@students.rowan.edu</a:t>
            </a:r>
            <a:endParaRPr lang="en-GB" altLang="en-US" dirty="0"/>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end of this lesson, you should be able to understand the need for security improvements in Active Directory Domain Services 2016, understand what the new security improvements are, understand the criteria for being able to utilize the new security improvements, and understand the deprecations in Active Directory </a:t>
            </a:r>
            <a:r>
              <a:rPr lang="en-US"/>
              <a:t>Domain Services 2016.</a:t>
            </a:r>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2177022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versions of Active Directory Domain Services have been being released for more than 15 years. Every new version that gets released includes new features that IT professionals need to learn if they want to stay on the cutting edge of security and efficiency within their active directory infrastructure. New versions also includes deprecations of old features, which force IT professionals to eventually migrate any infrastructure that uses old technology to newer platforms.</a:t>
            </a:r>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3362458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popular trend over the past five years is the movement to cloud solutions. Many companies have moved to cloud solutions for their infrastructure workloads for the many benefits it provides, which includes flexible cost, extreme reliability, improved collaboration capabilities, ease of data sharing, mobile access, and access to new software.</a:t>
            </a:r>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191744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Infrastructures used to be locally centralized within a small specific location, which meant that the majority of security concerns could be dealt with within the bounds of the localized infrastructure. The movement to cloud solutions increases those bounds, in some cases across the world. This movement faces IT professionals with the question of how to protect their infrastructure across these new extended boundaries.</a:t>
            </a:r>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1356913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Due to those new security concerns, the primary focus on updates for Active Directory Domain Services 2016 was identity infrastructure security. The main new features include time-based group memberships, privileged access management, Microsoft Passport, Active Directory Federation Services improvements, and time sync improvements.</a:t>
            </a:r>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2631371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Certain criteria need to be met in order to update an existing identity infrastructure to use the new features. To be able to utilize the new features, the forest and domain functional levels must be set to Windows Server 2016. The version of forest and domain functional levels that you can run on your identity infrastructure depends on the lowest running domain controller version.</a:t>
            </a:r>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16263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example, simply adding domain controllers that run Windows Server 2016 to an existing infrastructure will not allow you to use the new features. This is due to the fact that domain controllers with old versions would still be in use. The forest and domain functional levels would have to be maintained system wide as the version of the oldest domain controller. The forest and domain functional levels would then not be able to utilize the new improvements.</a:t>
            </a:r>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40176840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new features, Active Directory Domain Services 2016 comes with deprecations of old software, meaning that these deprecations may need to be addressed in order to be able to upgrade to Windows Server 2016. The first major deprecation is that Windows Server 2003 domain and forest functional levels have been deprecated. Functionality exists to migrate directly from Windows Server 2003 to Windows Server 2016. The second major deprecation is for File Replication Service. File Replication Service was replaced by Distributed File Replication Service which has been in use since 2008. Migration from File Replication Service to Distributed File Replication Service is commonly forgot about when planning migration, and must be done manually.</a:t>
            </a:r>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929298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4/22/18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4/22/18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4/22/18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4/22/18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4/22/18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4/22/18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4/22/18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4/22/18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9590" y="4753300"/>
            <a:ext cx="1981200" cy="1828800"/>
          </a:xfrm>
        </p:spPr>
        <p:txBody>
          <a:bodyPr anchor="b" anchorCtr="0"/>
          <a:lstStyle/>
          <a:p>
            <a:r>
              <a:rPr lang="en-US" dirty="0"/>
              <a:t>Part 1: Introduction</a:t>
            </a:r>
          </a:p>
        </p:txBody>
      </p:sp>
      <p:sp>
        <p:nvSpPr>
          <p:cNvPr id="3076" name="Rectangle 21"/>
          <p:cNvSpPr>
            <a:spLocks noGrp="1" noChangeArrowheads="1"/>
          </p:cNvSpPr>
          <p:nvPr>
            <p:ph type="title"/>
          </p:nvPr>
        </p:nvSpPr>
        <p:spPr>
          <a:xfrm>
            <a:off x="457200" y="2052960"/>
            <a:ext cx="6324600" cy="3785132"/>
          </a:xfrm>
        </p:spPr>
        <p:txBody>
          <a:bodyPr/>
          <a:lstStyle/>
          <a:p>
            <a:r>
              <a:rPr lang="en-GB" altLang="en-US" sz="3200" dirty="0">
                <a:solidFill>
                  <a:srgbClr val="F9FEDE"/>
                </a:solidFill>
              </a:rPr>
              <a:t>Concepts of </a:t>
            </a:r>
            <a:br>
              <a:rPr lang="en-GB" altLang="en-US" sz="3200" dirty="0">
                <a:solidFill>
                  <a:srgbClr val="F9FEDE"/>
                </a:solidFill>
              </a:rPr>
            </a:br>
            <a:r>
              <a:rPr lang="en-GB" altLang="en-US" sz="3200" dirty="0">
                <a:solidFill>
                  <a:srgbClr val="F9FEDE"/>
                </a:solidFill>
              </a:rPr>
              <a:t>Computing </a:t>
            </a:r>
            <a:br>
              <a:rPr lang="en-GB" altLang="en-US" sz="3200" dirty="0">
                <a:solidFill>
                  <a:srgbClr val="F9FEDE"/>
                </a:solidFill>
              </a:rPr>
            </a:br>
            <a:r>
              <a:rPr lang="en-GB" altLang="en-US" sz="3200" dirty="0">
                <a:solidFill>
                  <a:srgbClr val="F9FEDE"/>
                </a:solidFill>
              </a:rPr>
              <a:t>Technologies</a:t>
            </a:r>
            <a:br>
              <a:rPr lang="en-GB" altLang="en-US" dirty="0"/>
            </a:br>
            <a:br>
              <a:rPr lang="en-GB" altLang="en-US" dirty="0"/>
            </a:br>
            <a:r>
              <a:rPr lang="en-US" altLang="en-US" dirty="0"/>
              <a:t>Directory and Access Management:</a:t>
            </a:r>
            <a:br>
              <a:rPr lang="en-US" altLang="en-US" dirty="0"/>
            </a:br>
            <a:r>
              <a:rPr lang="en-US" altLang="en-US" dirty="0"/>
              <a:t>Active Directory Domain Services 2016 Security Improvements</a:t>
            </a:r>
            <a:br>
              <a:rPr lang="en-US" altLang="en-US" dirty="0"/>
            </a:br>
            <a:br>
              <a:rPr lang="en-US" altLang="en-US" dirty="0"/>
            </a:br>
            <a:endParaRPr lang="en-US" altLang="en-US" dirty="0"/>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EMC Education Services. 2012. </a:t>
            </a:r>
            <a:r>
              <a:rPr lang="en-US" i="1" dirty="0"/>
              <a:t>Information storage and management: storing, managing, and protecting digital information</a:t>
            </a:r>
            <a:r>
              <a:rPr lang="en-US" dirty="0"/>
              <a:t> 2nd ed., Hoboken, NJ: Wiley.</a:t>
            </a:r>
          </a:p>
          <a:p>
            <a:r>
              <a:rPr lang="en-US" dirty="0"/>
              <a:t>D. Francis, Mastering Active Directory. Birmingham: </a:t>
            </a:r>
            <a:r>
              <a:rPr lang="en-US" dirty="0" err="1"/>
              <a:t>Packt</a:t>
            </a:r>
            <a:r>
              <a:rPr lang="en-US" dirty="0"/>
              <a:t>, 2017.</a:t>
            </a:r>
          </a:p>
          <a:p>
            <a:r>
              <a:rPr lang="en-US" dirty="0"/>
              <a:t>“11 Advantages of Cloud Computing | </a:t>
            </a:r>
            <a:r>
              <a:rPr lang="en-US" dirty="0" err="1"/>
              <a:t>Skyhigh</a:t>
            </a:r>
            <a:r>
              <a:rPr lang="en-US" dirty="0"/>
              <a:t> Networks,” </a:t>
            </a:r>
            <a:r>
              <a:rPr lang="en-US" dirty="0" err="1"/>
              <a:t>Skyhigh</a:t>
            </a:r>
            <a:r>
              <a:rPr lang="en-US" dirty="0"/>
              <a:t>, 2017. [Online]. Available: https://</a:t>
            </a:r>
            <a:r>
              <a:rPr lang="en-US" dirty="0" err="1"/>
              <a:t>www.skyhighnetworks.com</a:t>
            </a:r>
            <a:r>
              <a:rPr lang="en-US" dirty="0"/>
              <a:t>/cloud-security-blog/11-advantages-of-cloud-computing-and-how-your-business-can-benefit-from-them/.</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Understand the need for security improvements in Active Directory Domain Services (AD DS) 2016</a:t>
            </a:r>
          </a:p>
          <a:p>
            <a:r>
              <a:rPr lang="en-US" dirty="0"/>
              <a:t>Understand what the new security improvements are</a:t>
            </a:r>
          </a:p>
          <a:p>
            <a:r>
              <a:rPr lang="en-US" dirty="0"/>
              <a:t>Understand the criteria for being able to utilize the new security improvements</a:t>
            </a:r>
          </a:p>
          <a:p>
            <a:r>
              <a:rPr lang="en-US" dirty="0"/>
              <a:t>Understand the deprecations in AD DS 2016</a:t>
            </a:r>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4526A08-8497-4644-AB2A-547B03F98AE6}"/>
              </a:ext>
            </a:extLst>
          </p:cNvPr>
          <p:cNvSpPr>
            <a:spLocks noGrp="1"/>
          </p:cNvSpPr>
          <p:nvPr>
            <p:ph idx="1"/>
          </p:nvPr>
        </p:nvSpPr>
        <p:spPr/>
        <p:txBody>
          <a:bodyPr/>
          <a:lstStyle/>
          <a:p>
            <a:r>
              <a:rPr lang="en-US" dirty="0"/>
              <a:t>New versions of AD DS have been being released for more than 15 years</a:t>
            </a:r>
          </a:p>
          <a:p>
            <a:r>
              <a:rPr lang="en-US" dirty="0"/>
              <a:t>Every new version includes new features that IT professionals need to learn if they want to stay on the cutting edge of security and efficiency</a:t>
            </a:r>
          </a:p>
          <a:p>
            <a:r>
              <a:rPr lang="en-US" dirty="0"/>
              <a:t>New versions also include deprecations of old features, which force IT professionals to eventually migrate their infrastructure that uses old technology to newer platforms</a:t>
            </a:r>
          </a:p>
        </p:txBody>
      </p:sp>
      <p:sp>
        <p:nvSpPr>
          <p:cNvPr id="3" name="Title 2">
            <a:extLst>
              <a:ext uri="{FF2B5EF4-FFF2-40B4-BE49-F238E27FC236}">
                <a16:creationId xmlns:a16="http://schemas.microsoft.com/office/drawing/2014/main" id="{51D8FEFC-F66D-BF43-88F1-B8FFEBE4C480}"/>
              </a:ext>
            </a:extLst>
          </p:cNvPr>
          <p:cNvSpPr>
            <a:spLocks noGrp="1"/>
          </p:cNvSpPr>
          <p:nvPr>
            <p:ph type="title"/>
          </p:nvPr>
        </p:nvSpPr>
        <p:spPr/>
        <p:txBody>
          <a:bodyPr/>
          <a:lstStyle/>
          <a:p>
            <a:r>
              <a:rPr lang="en-US" dirty="0"/>
              <a:t>New Versions of AD DS</a:t>
            </a:r>
          </a:p>
        </p:txBody>
      </p:sp>
    </p:spTree>
    <p:extLst>
      <p:ext uri="{BB962C8B-B14F-4D97-AF65-F5344CB8AC3E}">
        <p14:creationId xmlns:p14="http://schemas.microsoft.com/office/powerpoint/2010/main" val="2429959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11A67AC-529E-BD4F-899C-1C605046C72D}"/>
              </a:ext>
            </a:extLst>
          </p:cNvPr>
          <p:cNvSpPr>
            <a:spLocks noGrp="1"/>
          </p:cNvSpPr>
          <p:nvPr>
            <p:ph idx="1"/>
          </p:nvPr>
        </p:nvSpPr>
        <p:spPr/>
        <p:txBody>
          <a:bodyPr/>
          <a:lstStyle/>
          <a:p>
            <a:r>
              <a:rPr lang="en-US" dirty="0"/>
              <a:t>Many companies have moved to cloud solutions for their infrastructure workloads for the many benefits it provides</a:t>
            </a:r>
          </a:p>
          <a:p>
            <a:pPr lvl="1"/>
            <a:r>
              <a:rPr lang="en-US" dirty="0"/>
              <a:t>Flexible costs</a:t>
            </a:r>
          </a:p>
          <a:p>
            <a:pPr lvl="1"/>
            <a:r>
              <a:rPr lang="en-US" dirty="0"/>
              <a:t>Extremely reliable</a:t>
            </a:r>
          </a:p>
          <a:p>
            <a:pPr lvl="1"/>
            <a:r>
              <a:rPr lang="en-US" dirty="0"/>
              <a:t>Improved collaboration</a:t>
            </a:r>
          </a:p>
          <a:p>
            <a:pPr lvl="1"/>
            <a:r>
              <a:rPr lang="en-US" dirty="0"/>
              <a:t>Ease of sharing data</a:t>
            </a:r>
          </a:p>
          <a:p>
            <a:pPr lvl="1"/>
            <a:r>
              <a:rPr lang="en-US" dirty="0"/>
              <a:t>Mobile access</a:t>
            </a:r>
          </a:p>
          <a:p>
            <a:pPr lvl="1"/>
            <a:r>
              <a:rPr lang="en-US" dirty="0"/>
              <a:t>Access to new software</a:t>
            </a:r>
          </a:p>
        </p:txBody>
      </p:sp>
      <p:sp>
        <p:nvSpPr>
          <p:cNvPr id="3" name="Title 2">
            <a:extLst>
              <a:ext uri="{FF2B5EF4-FFF2-40B4-BE49-F238E27FC236}">
                <a16:creationId xmlns:a16="http://schemas.microsoft.com/office/drawing/2014/main" id="{650373AD-E503-C944-A903-24EA50CD5BA5}"/>
              </a:ext>
            </a:extLst>
          </p:cNvPr>
          <p:cNvSpPr>
            <a:spLocks noGrp="1"/>
          </p:cNvSpPr>
          <p:nvPr>
            <p:ph type="title"/>
          </p:nvPr>
        </p:nvSpPr>
        <p:spPr/>
        <p:txBody>
          <a:bodyPr/>
          <a:lstStyle/>
          <a:p>
            <a:r>
              <a:rPr lang="en-US" dirty="0"/>
              <a:t>Movement to Cloud Solutions</a:t>
            </a:r>
          </a:p>
        </p:txBody>
      </p:sp>
    </p:spTree>
    <p:extLst>
      <p:ext uri="{BB962C8B-B14F-4D97-AF65-F5344CB8AC3E}">
        <p14:creationId xmlns:p14="http://schemas.microsoft.com/office/powerpoint/2010/main" val="3831696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81BB00-1DDA-4E44-B629-BA6D6821B680}"/>
              </a:ext>
            </a:extLst>
          </p:cNvPr>
          <p:cNvSpPr>
            <a:spLocks noGrp="1"/>
          </p:cNvSpPr>
          <p:nvPr>
            <p:ph idx="1"/>
          </p:nvPr>
        </p:nvSpPr>
        <p:spPr/>
        <p:txBody>
          <a:bodyPr/>
          <a:lstStyle/>
          <a:p>
            <a:r>
              <a:rPr lang="en-US" dirty="0"/>
              <a:t>Infrastructures used to be locally centralized within a small specific location</a:t>
            </a:r>
          </a:p>
          <a:p>
            <a:r>
              <a:rPr lang="en-US" dirty="0"/>
              <a:t>The majority of security concerns could be dealt with within the bounds of the localized infrastructure</a:t>
            </a:r>
          </a:p>
          <a:p>
            <a:r>
              <a:rPr lang="en-US" dirty="0"/>
              <a:t>The movement to cloud solutions increases those bounds, in some cases across the world</a:t>
            </a:r>
          </a:p>
          <a:p>
            <a:r>
              <a:rPr lang="en-US" dirty="0"/>
              <a:t>This faces IT professionals with the question of how to protect their infrastructure across these new extended boundaries</a:t>
            </a:r>
          </a:p>
        </p:txBody>
      </p:sp>
      <p:sp>
        <p:nvSpPr>
          <p:cNvPr id="3" name="Title 2">
            <a:extLst>
              <a:ext uri="{FF2B5EF4-FFF2-40B4-BE49-F238E27FC236}">
                <a16:creationId xmlns:a16="http://schemas.microsoft.com/office/drawing/2014/main" id="{F1F58F18-E2D0-4E42-A88E-B3BD73CC8DAE}"/>
              </a:ext>
            </a:extLst>
          </p:cNvPr>
          <p:cNvSpPr>
            <a:spLocks noGrp="1"/>
          </p:cNvSpPr>
          <p:nvPr>
            <p:ph type="title"/>
          </p:nvPr>
        </p:nvSpPr>
        <p:spPr/>
        <p:txBody>
          <a:bodyPr/>
          <a:lstStyle/>
          <a:p>
            <a:r>
              <a:rPr lang="en-US" dirty="0"/>
              <a:t>Affect on IT Professionals</a:t>
            </a:r>
          </a:p>
        </p:txBody>
      </p:sp>
    </p:spTree>
    <p:extLst>
      <p:ext uri="{BB962C8B-B14F-4D97-AF65-F5344CB8AC3E}">
        <p14:creationId xmlns:p14="http://schemas.microsoft.com/office/powerpoint/2010/main" val="846866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A292F54-F285-1541-A2CB-72268E1B381E}"/>
              </a:ext>
            </a:extLst>
          </p:cNvPr>
          <p:cNvSpPr>
            <a:spLocks noGrp="1"/>
          </p:cNvSpPr>
          <p:nvPr>
            <p:ph idx="1"/>
          </p:nvPr>
        </p:nvSpPr>
        <p:spPr/>
        <p:txBody>
          <a:bodyPr/>
          <a:lstStyle/>
          <a:p>
            <a:r>
              <a:rPr lang="en-US" dirty="0"/>
              <a:t>Due to those new security concerns, the primary focus on updates for AD DS 2016 was identity infrastructure security</a:t>
            </a:r>
          </a:p>
          <a:p>
            <a:r>
              <a:rPr lang="en-US" dirty="0"/>
              <a:t>The main new features are</a:t>
            </a:r>
          </a:p>
          <a:p>
            <a:pPr lvl="1"/>
            <a:r>
              <a:rPr lang="en-US" dirty="0"/>
              <a:t>Time-based group memberships</a:t>
            </a:r>
          </a:p>
          <a:p>
            <a:pPr lvl="1"/>
            <a:r>
              <a:rPr lang="en-US" dirty="0"/>
              <a:t>Privileged access management</a:t>
            </a:r>
          </a:p>
          <a:p>
            <a:pPr lvl="1"/>
            <a:r>
              <a:rPr lang="en-US" dirty="0"/>
              <a:t>Microsoft Passport</a:t>
            </a:r>
          </a:p>
          <a:p>
            <a:pPr lvl="1"/>
            <a:r>
              <a:rPr lang="en-US" dirty="0"/>
              <a:t>Active Directory Federation Services improvements</a:t>
            </a:r>
          </a:p>
          <a:p>
            <a:pPr lvl="1"/>
            <a:r>
              <a:rPr lang="en-US" dirty="0"/>
              <a:t>Time sync improvements</a:t>
            </a:r>
          </a:p>
        </p:txBody>
      </p:sp>
      <p:sp>
        <p:nvSpPr>
          <p:cNvPr id="3" name="Title 2">
            <a:extLst>
              <a:ext uri="{FF2B5EF4-FFF2-40B4-BE49-F238E27FC236}">
                <a16:creationId xmlns:a16="http://schemas.microsoft.com/office/drawing/2014/main" id="{0F4409AC-813C-FF4D-9EE0-5BDDA1AA42C6}"/>
              </a:ext>
            </a:extLst>
          </p:cNvPr>
          <p:cNvSpPr>
            <a:spLocks noGrp="1"/>
          </p:cNvSpPr>
          <p:nvPr>
            <p:ph type="title"/>
          </p:nvPr>
        </p:nvSpPr>
        <p:spPr/>
        <p:txBody>
          <a:bodyPr/>
          <a:lstStyle/>
          <a:p>
            <a:r>
              <a:rPr lang="en-US" dirty="0"/>
              <a:t>AD DS 2016 Improvements</a:t>
            </a:r>
          </a:p>
        </p:txBody>
      </p:sp>
    </p:spTree>
    <p:extLst>
      <p:ext uri="{BB962C8B-B14F-4D97-AF65-F5344CB8AC3E}">
        <p14:creationId xmlns:p14="http://schemas.microsoft.com/office/powerpoint/2010/main" val="3849699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5C9A10-3065-F840-97D2-35DBC32B1229}"/>
              </a:ext>
            </a:extLst>
          </p:cNvPr>
          <p:cNvSpPr>
            <a:spLocks noGrp="1"/>
          </p:cNvSpPr>
          <p:nvPr>
            <p:ph idx="1"/>
          </p:nvPr>
        </p:nvSpPr>
        <p:spPr/>
        <p:txBody>
          <a:bodyPr/>
          <a:lstStyle/>
          <a:p>
            <a:r>
              <a:rPr lang="en-US" dirty="0"/>
              <a:t>Certain criteria need to be met in order to update an existing identity infrastructure to use the new features</a:t>
            </a:r>
          </a:p>
          <a:p>
            <a:r>
              <a:rPr lang="en-US" dirty="0"/>
              <a:t>To be able to utilize the new features, the forest and domain functional levels must be set to Windows Server 2016</a:t>
            </a:r>
          </a:p>
          <a:p>
            <a:r>
              <a:rPr lang="en-US" dirty="0"/>
              <a:t>The version of forest and domain functional levels that you can run on your identity infrastructure depends on the lowest running domain controller version</a:t>
            </a:r>
          </a:p>
        </p:txBody>
      </p:sp>
      <p:sp>
        <p:nvSpPr>
          <p:cNvPr id="3" name="Title 2">
            <a:extLst>
              <a:ext uri="{FF2B5EF4-FFF2-40B4-BE49-F238E27FC236}">
                <a16:creationId xmlns:a16="http://schemas.microsoft.com/office/drawing/2014/main" id="{A689BBBC-8E86-B443-BED7-329979F3C788}"/>
              </a:ext>
            </a:extLst>
          </p:cNvPr>
          <p:cNvSpPr>
            <a:spLocks noGrp="1"/>
          </p:cNvSpPr>
          <p:nvPr>
            <p:ph type="title"/>
          </p:nvPr>
        </p:nvSpPr>
        <p:spPr/>
        <p:txBody>
          <a:bodyPr/>
          <a:lstStyle/>
          <a:p>
            <a:r>
              <a:rPr lang="en-US" dirty="0"/>
              <a:t>AD DS Update Criteria</a:t>
            </a:r>
          </a:p>
        </p:txBody>
      </p:sp>
    </p:spTree>
    <p:extLst>
      <p:ext uri="{BB962C8B-B14F-4D97-AF65-F5344CB8AC3E}">
        <p14:creationId xmlns:p14="http://schemas.microsoft.com/office/powerpoint/2010/main" val="220356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D7511F-08CC-1845-8629-7F3D63C410CF}"/>
              </a:ext>
            </a:extLst>
          </p:cNvPr>
          <p:cNvSpPr>
            <a:spLocks noGrp="1"/>
          </p:cNvSpPr>
          <p:nvPr>
            <p:ph idx="1"/>
          </p:nvPr>
        </p:nvSpPr>
        <p:spPr/>
        <p:txBody>
          <a:bodyPr/>
          <a:lstStyle/>
          <a:p>
            <a:r>
              <a:rPr lang="en-US" dirty="0"/>
              <a:t>For example, simply adding domain controllers that run Windows Server 2016 to an existing infrastructure will not allow you to use the new features</a:t>
            </a:r>
          </a:p>
          <a:p>
            <a:pPr lvl="1"/>
            <a:r>
              <a:rPr lang="en-US" dirty="0"/>
              <a:t>This is because domain controllers with old versions would still be in use</a:t>
            </a:r>
          </a:p>
          <a:p>
            <a:pPr lvl="1"/>
            <a:r>
              <a:rPr lang="en-US" dirty="0"/>
              <a:t>The forest and domain functional levels would have to be maintained system wide as the version of the oldest domain controller</a:t>
            </a:r>
          </a:p>
          <a:p>
            <a:pPr lvl="1"/>
            <a:r>
              <a:rPr lang="en-US" dirty="0"/>
              <a:t>The forest and domain functional levels would then not be able to utilize the new improvements</a:t>
            </a:r>
          </a:p>
        </p:txBody>
      </p:sp>
      <p:sp>
        <p:nvSpPr>
          <p:cNvPr id="3" name="Title 2">
            <a:extLst>
              <a:ext uri="{FF2B5EF4-FFF2-40B4-BE49-F238E27FC236}">
                <a16:creationId xmlns:a16="http://schemas.microsoft.com/office/drawing/2014/main" id="{AA635BE3-EB56-F949-9331-057B0B196571}"/>
              </a:ext>
            </a:extLst>
          </p:cNvPr>
          <p:cNvSpPr>
            <a:spLocks noGrp="1"/>
          </p:cNvSpPr>
          <p:nvPr>
            <p:ph type="title"/>
          </p:nvPr>
        </p:nvSpPr>
        <p:spPr/>
        <p:txBody>
          <a:bodyPr/>
          <a:lstStyle/>
          <a:p>
            <a:r>
              <a:rPr lang="en-US" dirty="0"/>
              <a:t>AD DS Update Example</a:t>
            </a:r>
          </a:p>
        </p:txBody>
      </p:sp>
    </p:spTree>
    <p:extLst>
      <p:ext uri="{BB962C8B-B14F-4D97-AF65-F5344CB8AC3E}">
        <p14:creationId xmlns:p14="http://schemas.microsoft.com/office/powerpoint/2010/main" val="4079367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2CC3863-B7C2-5840-A311-0B686062891A}"/>
              </a:ext>
            </a:extLst>
          </p:cNvPr>
          <p:cNvSpPr>
            <a:spLocks noGrp="1"/>
          </p:cNvSpPr>
          <p:nvPr>
            <p:ph idx="1"/>
          </p:nvPr>
        </p:nvSpPr>
        <p:spPr/>
        <p:txBody>
          <a:bodyPr/>
          <a:lstStyle/>
          <a:p>
            <a:r>
              <a:rPr lang="en-US" dirty="0"/>
              <a:t>AD DS 2016 comes with deprecations of old software, meaning that these deprecations may need to be addressed in order to be able to upgrade to Windows Server 2016</a:t>
            </a:r>
          </a:p>
          <a:p>
            <a:r>
              <a:rPr lang="en-US" dirty="0"/>
              <a:t>Windows Server 2003 domain and forest functional levels have been deprecated</a:t>
            </a:r>
          </a:p>
          <a:p>
            <a:pPr lvl="1"/>
            <a:r>
              <a:rPr lang="en-US" dirty="0"/>
              <a:t>Functionality exists to migrate directly from Windows Server 2003 to Windows Server 2016</a:t>
            </a:r>
          </a:p>
          <a:p>
            <a:r>
              <a:rPr lang="en-US" dirty="0"/>
              <a:t>File Replication Service (FRS) has been deprecated</a:t>
            </a:r>
          </a:p>
          <a:p>
            <a:pPr lvl="1"/>
            <a:r>
              <a:rPr lang="en-US" dirty="0"/>
              <a:t>FRS was replaced by Distributed File Replication Service (DFRS) which has been in use since 2008</a:t>
            </a:r>
          </a:p>
          <a:p>
            <a:pPr lvl="1"/>
            <a:r>
              <a:rPr lang="en-US" dirty="0"/>
              <a:t>Migration from FRS to DFRS is commonly forgot about when planning migrations, and must be done manually</a:t>
            </a:r>
          </a:p>
        </p:txBody>
      </p:sp>
      <p:sp>
        <p:nvSpPr>
          <p:cNvPr id="3" name="Title 2">
            <a:extLst>
              <a:ext uri="{FF2B5EF4-FFF2-40B4-BE49-F238E27FC236}">
                <a16:creationId xmlns:a16="http://schemas.microsoft.com/office/drawing/2014/main" id="{B0C11B4B-FE94-7947-BD2F-E5AB1F161618}"/>
              </a:ext>
            </a:extLst>
          </p:cNvPr>
          <p:cNvSpPr>
            <a:spLocks noGrp="1"/>
          </p:cNvSpPr>
          <p:nvPr>
            <p:ph type="title"/>
          </p:nvPr>
        </p:nvSpPr>
        <p:spPr/>
        <p:txBody>
          <a:bodyPr/>
          <a:lstStyle/>
          <a:p>
            <a:r>
              <a:rPr lang="en-US" dirty="0"/>
              <a:t>Deprecations</a:t>
            </a:r>
          </a:p>
        </p:txBody>
      </p:sp>
    </p:spTree>
    <p:extLst>
      <p:ext uri="{BB962C8B-B14F-4D97-AF65-F5344CB8AC3E}">
        <p14:creationId xmlns:p14="http://schemas.microsoft.com/office/powerpoint/2010/main" val="30457848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77033</TotalTime>
  <Words>1157</Words>
  <Application>Microsoft Macintosh PowerPoint</Application>
  <PresentationFormat>On-screen Show (4:3)</PresentationFormat>
  <Paragraphs>74</Paragraphs>
  <Slides>10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 Narrow</vt:lpstr>
      <vt:lpstr>Calibri</vt:lpstr>
      <vt:lpstr>Franklin Gothic Medium</vt:lpstr>
      <vt:lpstr>Times</vt:lpstr>
      <vt:lpstr>Wingdings</vt:lpstr>
      <vt:lpstr>Wingdings 2</vt:lpstr>
      <vt:lpstr>Java Green</vt:lpstr>
      <vt:lpstr>Concepts of  Computing  Technologies  Directory and Access Management: Active Directory Domain Services 2016 Security Improvements  </vt:lpstr>
      <vt:lpstr>Objectives</vt:lpstr>
      <vt:lpstr>New Versions of AD DS</vt:lpstr>
      <vt:lpstr>Movement to Cloud Solutions</vt:lpstr>
      <vt:lpstr>Affect on IT Professionals</vt:lpstr>
      <vt:lpstr>AD DS 2016 Improvements</vt:lpstr>
      <vt:lpstr>AD DS Update Criteria</vt:lpstr>
      <vt:lpstr>AD DS Update Example</vt:lpstr>
      <vt:lpstr>Deprecations</vt:lpstr>
      <vt:lpstr>References</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Patrick</cp:lastModifiedBy>
  <cp:revision>638</cp:revision>
  <dcterms:created xsi:type="dcterms:W3CDTF">2013-12-20T15:33:26Z</dcterms:created>
  <dcterms:modified xsi:type="dcterms:W3CDTF">2018-04-23T00:42:38Z</dcterms:modified>
</cp:coreProperties>
</file>