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70" r:id="rId2"/>
    <p:sldId id="314" r:id="rId3"/>
    <p:sldId id="358" r:id="rId4"/>
    <p:sldId id="3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C02B6-7D08-418E-950A-4564C0EAD4C8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C8232-7074-4C99-B01A-A614A2B5A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11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following section will review and demonstrate the step by step process a user goes through, interacting with the Key Distribution Center in order to establish a secure and trusted connection to a server within an AD environment.  It includes minor visual aids which students can apply their notes from the previous section to follow along with.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7A96-D84A-48C7-B9F4-4A16298CA1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95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94517" y="6645106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064000" y="6645106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98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936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520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94517" y="66294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7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3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74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23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465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269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685801"/>
            <a:ext cx="11210524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5819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5819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508000" y="152401"/>
            <a:ext cx="11175013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61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12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35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C3736A2E-809B-4C64-AA34-40A23EE10BE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6BD3055-12C3-41FB-89B1-651D9D108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8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602DD69-416F-490E-8154-EE3398A29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7200" y="2052959"/>
            <a:ext cx="2641600" cy="286503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Chapter 15: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Cyber Threats &amp; Kerberos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Key Distribution Center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Kerberos Authentication (Review)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Permissions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Fine-grained Password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Pass-the-hash Attacks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Protecting Highly Privileged Accounts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JIT and JE Administration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C55B8-B3BA-4D9C-8550-7E3D1791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 Directory Security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1487400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202D9-F8F8-4075-AFA7-2FB2AB440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719071"/>
            <a:ext cx="7401526" cy="4783082"/>
          </a:xfrm>
        </p:spPr>
        <p:txBody>
          <a:bodyPr/>
          <a:lstStyle/>
          <a:p>
            <a:pPr marL="502920" indent="-457200">
              <a:buFont typeface="+mj-lt"/>
              <a:buAutoNum type="arabicPeriod"/>
            </a:pPr>
            <a:r>
              <a:rPr lang="en-US" b="1" dirty="0"/>
              <a:t>Dave </a:t>
            </a:r>
            <a:r>
              <a:rPr lang="en-US" dirty="0"/>
              <a:t>sends the username and his long-term key to the KDC (</a:t>
            </a:r>
            <a:r>
              <a:rPr lang="en-US" b="1" dirty="0"/>
              <a:t>domain controller</a:t>
            </a:r>
            <a:r>
              <a:rPr lang="en-US" dirty="0"/>
              <a:t>).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/>
              <a:t>The KDC checks the username and long-term key with its database and verifies the identity</a:t>
            </a:r>
          </a:p>
          <a:p>
            <a:pPr marL="777240" lvl="1" indent="-457200">
              <a:buFont typeface="+mj-lt"/>
              <a:buAutoNum type="alphaUcPeriod"/>
            </a:pPr>
            <a:r>
              <a:rPr lang="en-US" dirty="0"/>
              <a:t>It then generates a Ticket Granting Ticket</a:t>
            </a:r>
          </a:p>
          <a:p>
            <a:pPr marL="1051560" lvl="2" indent="-457200">
              <a:buFont typeface="+mj-lt"/>
              <a:buAutoNum type="romanLcPeriod"/>
            </a:pPr>
            <a:r>
              <a:rPr lang="en-US" dirty="0"/>
              <a:t>This includes a copy of a session key, which the KDC uses to communicate with </a:t>
            </a:r>
            <a:r>
              <a:rPr lang="en-US" b="1" dirty="0"/>
              <a:t>Dave</a:t>
            </a:r>
            <a:r>
              <a:rPr lang="en-US" dirty="0"/>
              <a:t> </a:t>
            </a:r>
          </a:p>
          <a:p>
            <a:pPr marL="1325880" lvl="3" indent="-457200">
              <a:buFont typeface="+mj-lt"/>
              <a:buAutoNum type="alphaLcPeriod"/>
            </a:pPr>
            <a:r>
              <a:rPr lang="en-US" dirty="0"/>
              <a:t>This is encrypted with the KDC's long-term key</a:t>
            </a:r>
          </a:p>
          <a:p>
            <a:pPr marL="1325880" lvl="3" indent="-457200">
              <a:buFont typeface="+mj-lt"/>
              <a:buAutoNum type="alphaLcPeriod"/>
            </a:pPr>
            <a:r>
              <a:rPr lang="en-US" dirty="0"/>
              <a:t>It also includes a copy of a session key </a:t>
            </a:r>
            <a:r>
              <a:rPr lang="en-US" b="1" dirty="0"/>
              <a:t>Dave </a:t>
            </a:r>
            <a:r>
              <a:rPr lang="en-US" dirty="0"/>
              <a:t>can use to communicate with the KDC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/>
              <a:t>KDC responds to Dave with its Ticket Granting Ticket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7B28AA-FB71-445F-99D8-9DF27D8F8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Kerberos Authentication (Review) (1 of 3)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E6A683-5D47-4835-9A72-3571662F3F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9525" y="2666228"/>
            <a:ext cx="3920210" cy="314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16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742D896-7804-4639-9DD3-A8920D675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9" y="1719070"/>
            <a:ext cx="7190260" cy="4978291"/>
          </a:xfrm>
        </p:spPr>
        <p:txBody>
          <a:bodyPr>
            <a:normAutofit fontScale="85000" lnSpcReduction="20000"/>
          </a:bodyPr>
          <a:lstStyle/>
          <a:p>
            <a:pPr marL="502920" indent="-457200">
              <a:buFont typeface="+mj-lt"/>
              <a:buAutoNum type="arabicPeriod" startAt="4"/>
            </a:pPr>
            <a:r>
              <a:rPr lang="en-US" b="1" dirty="0"/>
              <a:t>Dave </a:t>
            </a:r>
            <a:r>
              <a:rPr lang="en-US" dirty="0"/>
              <a:t>decrypts his key using his long-term key and the retrieved session key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His system creates a new request, it includes:</a:t>
            </a:r>
          </a:p>
          <a:p>
            <a:pPr marL="1040130" lvl="2" indent="-400050">
              <a:buFont typeface="+mj-lt"/>
              <a:buAutoNum type="romanLcPeriod"/>
            </a:pPr>
            <a:r>
              <a:rPr lang="en-US" dirty="0"/>
              <a:t>The Ticket Granting Ticket </a:t>
            </a:r>
          </a:p>
          <a:p>
            <a:pPr marL="982980" lvl="2" indent="-342900">
              <a:buFont typeface="+mj-lt"/>
              <a:buAutoNum type="romanLcPeriod"/>
            </a:pPr>
            <a:r>
              <a:rPr lang="en-US" dirty="0"/>
              <a:t>The timestamp encrypted by the session key and service ID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Once the request is generated, it is sent to the KDC.</a:t>
            </a:r>
          </a:p>
          <a:p>
            <a:pPr marL="502920" indent="-457200">
              <a:buFont typeface="+mj-lt"/>
              <a:buAutoNum type="arabicPeriod" startAt="4"/>
            </a:pPr>
            <a:r>
              <a:rPr lang="en-US" dirty="0"/>
              <a:t>The KDC uses its long-term key to decrypt the Ticket Granting Ticket and retrieve the session key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Then, the session key can be used to decrypt the timestamp.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 Then, it creates a service ticket, which includes two keys:</a:t>
            </a:r>
          </a:p>
          <a:p>
            <a:pPr marL="1040130" lvl="2" indent="-400050">
              <a:buFont typeface="+mj-lt"/>
              <a:buAutoNum type="romanLcPeriod"/>
            </a:pPr>
            <a:r>
              <a:rPr lang="en-US" dirty="0"/>
              <a:t> One for </a:t>
            </a:r>
            <a:r>
              <a:rPr lang="en-US" b="1" dirty="0"/>
              <a:t>server A </a:t>
            </a:r>
            <a:r>
              <a:rPr lang="en-US" dirty="0"/>
              <a:t>and one for </a:t>
            </a:r>
            <a:r>
              <a:rPr lang="en-US" b="1" dirty="0"/>
              <a:t>Dave</a:t>
            </a:r>
          </a:p>
          <a:p>
            <a:pPr marL="982980" lvl="2" indent="-342900">
              <a:buFont typeface="+mj-lt"/>
              <a:buAutoNum type="romanLcPeriod"/>
            </a:pPr>
            <a:r>
              <a:rPr lang="en-US" dirty="0"/>
              <a:t> </a:t>
            </a:r>
            <a:r>
              <a:rPr lang="en-US" b="1" dirty="0"/>
              <a:t>Dave</a:t>
            </a:r>
            <a:r>
              <a:rPr lang="en-US" dirty="0"/>
              <a:t>'s key is encrypted using his long-term key and </a:t>
            </a:r>
            <a:r>
              <a:rPr lang="en-US" b="1" dirty="0"/>
              <a:t>server A</a:t>
            </a:r>
            <a:r>
              <a:rPr lang="en-US" dirty="0"/>
              <a:t>'s key is encrypted using </a:t>
            </a:r>
            <a:r>
              <a:rPr lang="en-US" b="1" dirty="0"/>
              <a:t>server A</a:t>
            </a:r>
            <a:r>
              <a:rPr lang="en-US" dirty="0"/>
              <a:t>'s long-term key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In the end, both are encrypted using the session key used by the KDC and </a:t>
            </a:r>
            <a:r>
              <a:rPr lang="en-US" b="1" dirty="0"/>
              <a:t>Dave</a:t>
            </a:r>
          </a:p>
          <a:p>
            <a:pPr marL="548640" indent="-457200">
              <a:buFont typeface="+mj-lt"/>
              <a:buAutoNum type="arabicPeriod" startAt="4"/>
            </a:pPr>
            <a:r>
              <a:rPr lang="en-US" dirty="0"/>
              <a:t>KDC sends the service ticket to </a:t>
            </a:r>
            <a:r>
              <a:rPr lang="en-US" b="1" dirty="0"/>
              <a:t>Dave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337DDF-BDD2-49FE-99D3-9E9918FB0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Kerberos Authentication(Review) (2 of 3)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23BB98-3ADE-4600-A8BB-50D131ED60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6262" y="2980670"/>
            <a:ext cx="3932261" cy="314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4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E4BFA0-603E-49BD-857C-4E3157084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9" y="1719071"/>
            <a:ext cx="7585677" cy="4407408"/>
          </a:xfrm>
        </p:spPr>
        <p:txBody>
          <a:bodyPr>
            <a:normAutofit fontScale="92500" lnSpcReduction="20000"/>
          </a:bodyPr>
          <a:lstStyle/>
          <a:p>
            <a:pPr marL="502920" indent="-457200">
              <a:buFont typeface="+mj-lt"/>
              <a:buAutoNum type="arabicPeriod" startAt="7"/>
            </a:pPr>
            <a:r>
              <a:rPr lang="en-US" b="1" dirty="0"/>
              <a:t>Dave </a:t>
            </a:r>
            <a:r>
              <a:rPr lang="en-US" dirty="0"/>
              <a:t>decrypts the ticket using the session key and retrieves his key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Then, he decrypts it to get a new key, which can be used to establish a connection with server A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 It creates another request, including server A's key (which was created earlier) and the timestamp that is encrypted by the session key that Dave decrypted earlier in this step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Once ready, the system sends it to </a:t>
            </a:r>
            <a:r>
              <a:rPr lang="en-US" b="1" dirty="0"/>
              <a:t>server A</a:t>
            </a:r>
            <a:endParaRPr lang="en-US" dirty="0"/>
          </a:p>
          <a:p>
            <a:pPr marL="502920" indent="-457200">
              <a:buFont typeface="+mj-lt"/>
              <a:buAutoNum type="arabicPeriod" startAt="8"/>
            </a:pPr>
            <a:r>
              <a:rPr lang="en-US" b="1" dirty="0"/>
              <a:t>Server A </a:t>
            </a:r>
            <a:r>
              <a:rPr lang="en-US" dirty="0"/>
              <a:t>decrypts his key using its long-term key and the retrieved session key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Then, using it, </a:t>
            </a:r>
            <a:r>
              <a:rPr lang="en-US" b="1" dirty="0"/>
              <a:t>server A </a:t>
            </a:r>
            <a:r>
              <a:rPr lang="en-US" dirty="0"/>
              <a:t>can decrypt the timestamp to verify the request's authenticity</a:t>
            </a:r>
          </a:p>
          <a:p>
            <a:pPr marL="822960" lvl="1" indent="-457200">
              <a:buFont typeface="+mj-lt"/>
              <a:buAutoNum type="alphaUcPeriod"/>
            </a:pPr>
            <a:r>
              <a:rPr lang="en-US" dirty="0"/>
              <a:t> Once everything is verified, it allows a connection between </a:t>
            </a:r>
            <a:r>
              <a:rPr lang="en-US" b="1" dirty="0"/>
              <a:t>Dave </a:t>
            </a:r>
            <a:r>
              <a:rPr lang="en-US" dirty="0"/>
              <a:t>and </a:t>
            </a:r>
            <a:r>
              <a:rPr lang="en-US" b="1" dirty="0"/>
              <a:t>server A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E8B42C-8467-47A6-812B-59A248104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Kerberos Authentication(Review) (3 of 3)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941632-99D8-4AA8-929B-50645EE0B0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6323" y="2980670"/>
            <a:ext cx="3932261" cy="314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5101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Concepts of Directory template (2)</Template>
  <TotalTime>5</TotalTime>
  <Words>482</Words>
  <Application>Microsoft Office PowerPoint</Application>
  <PresentationFormat>Widescreen</PresentationFormat>
  <Paragraphs>41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Narrow</vt:lpstr>
      <vt:lpstr>Calibri</vt:lpstr>
      <vt:lpstr>Franklin Gothic Medium</vt:lpstr>
      <vt:lpstr>Wingdings</vt:lpstr>
      <vt:lpstr>Wingdings 2</vt:lpstr>
      <vt:lpstr>Java Green</vt:lpstr>
      <vt:lpstr>Active Directory Security Best Practices</vt:lpstr>
      <vt:lpstr>Kerberos Authentication (Review) (1 of 3)</vt:lpstr>
      <vt:lpstr>Kerberos Authentication(Review) (2 of 3)</vt:lpstr>
      <vt:lpstr>Kerberos Authentication(Review) (3 of 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Directory Security Best Practices</dc:title>
  <dc:creator>Alex</dc:creator>
  <cp:lastModifiedBy>Alex</cp:lastModifiedBy>
  <cp:revision>1</cp:revision>
  <dcterms:created xsi:type="dcterms:W3CDTF">2018-04-23T13:14:26Z</dcterms:created>
  <dcterms:modified xsi:type="dcterms:W3CDTF">2018-04-23T13:19:35Z</dcterms:modified>
</cp:coreProperties>
</file>