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00" r:id="rId2"/>
    <p:sldId id="301" r:id="rId3"/>
    <p:sldId id="302" r:id="rId4"/>
    <p:sldId id="303" r:id="rId5"/>
    <p:sldId id="304" r:id="rId6"/>
    <p:sldId id="30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6FB56-91ED-43ED-84DA-DF99AA054D11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39FA7-2760-4862-B653-D62E9D913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25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Students should be informed that many terms are abbreviated for consistent use, and that it might be a good idea to make a reference notes page to keep all of the terms and their abbreviations together.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7A96-D84A-48C7-B9F4-4A16298CA19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856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Phishing attacks, are when an adversary poses as a trusted group, requesting personal credentials such as account information or bank info. (I.E. An email from your bank, who’s name is proper but actually is completely unrelated)</a:t>
            </a:r>
          </a:p>
          <a:p>
            <a:r>
              <a:rPr lang="en-US" dirty="0"/>
              <a:t>Viruses/Malware, act in a similar way but are applications that have infected the users machine. They too often gather sensitive/confidential data or can attempt to damage the users machine. Viruses typically can replicate, spreading throughout systems and networks, infecting multiple machines.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7A96-D84A-48C7-B9F4-4A16298CA1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65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Kerberos will be explained in the following slides with an example of its application and its ability to side step current some known issues regarding user identification verification.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7A96-D84A-48C7-B9F4-4A16298CA1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41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the end, Kerberos is used to ensure identity of users within the infrastructure that AD is deployed in. Although this section defines Kerberos’s abilities, the following section will give a step by step scenario as to how Kerberos accomplishes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097A96-D84A-48C7-B9F4-4A16298CA1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486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494517" y="6645106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064000" y="6645106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20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626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79735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94517" y="66294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03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812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95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61760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61760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913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39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4176" y="1719072"/>
            <a:ext cx="563022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677725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8695" y="663011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64000" y="66294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458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99" y="685801"/>
            <a:ext cx="11210524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4517" y="6581975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64000" y="6581975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508000" y="152401"/>
            <a:ext cx="11175013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72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753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200" y="153923"/>
            <a:ext cx="89408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494517" y="6641350"/>
            <a:ext cx="2844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064000" y="6641350"/>
            <a:ext cx="44704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10979573" y="6631305"/>
            <a:ext cx="777288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407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EED2352-C901-47CF-8FEB-3FB3645BECB5}" type="datetimeFigureOut">
              <a:rPr lang="en-US" smtClean="0"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D9FEDB3-DF91-4274-8F56-AFDA5ABCF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4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602DD69-416F-490E-8154-EE3398A29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47200" y="2052959"/>
            <a:ext cx="2641600" cy="2605538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Chapter 15: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1"/>
                </a:solidFill>
              </a:rPr>
              <a:t>Cyber Threats &amp; Kerberos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Key Distribution Center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Kerberos Authentication (Review)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Permissions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Fine-grained Password Policies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Pass-the-hash Attacks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Protecting Highly Privileged Accounts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JIT and JE Administration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CC55B8-B3BA-4D9C-8550-7E3D17910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Active Directory Security Best Practices</a:t>
            </a:r>
          </a:p>
        </p:txBody>
      </p:sp>
    </p:spTree>
    <p:extLst>
      <p:ext uri="{BB962C8B-B14F-4D97-AF65-F5344CB8AC3E}">
        <p14:creationId xmlns:p14="http://schemas.microsoft.com/office/powerpoint/2010/main" val="998929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B87C3-75CD-4D78-AD6F-F21CE9C04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2016 Internet Security Threat Report by Symantec, the main reason for a majority of identity attacks are:</a:t>
            </a:r>
          </a:p>
          <a:p>
            <a:pPr lvl="1"/>
            <a:r>
              <a:rPr lang="en-US" dirty="0"/>
              <a:t>Phishing attacks</a:t>
            </a:r>
          </a:p>
          <a:p>
            <a:pPr lvl="1"/>
            <a:r>
              <a:rPr lang="en-US" dirty="0"/>
              <a:t>Viruses</a:t>
            </a:r>
          </a:p>
          <a:p>
            <a:pPr lvl="1"/>
            <a:r>
              <a:rPr lang="en-US" dirty="0"/>
              <a:t>Malware </a:t>
            </a:r>
          </a:p>
          <a:p>
            <a:r>
              <a:rPr lang="en-US" dirty="0"/>
              <a:t>Initial security breaches are not directly related to the Active Directory service</a:t>
            </a:r>
          </a:p>
          <a:p>
            <a:pPr lvl="1"/>
            <a:r>
              <a:rPr lang="en-US" dirty="0"/>
              <a:t>In an infrastructure there can be many Active Directory-integrated applications</a:t>
            </a:r>
          </a:p>
          <a:p>
            <a:pPr lvl="2"/>
            <a:r>
              <a:rPr lang="en-US" dirty="0"/>
              <a:t>They directly query AD Domain Services databases to authenticate users</a:t>
            </a:r>
          </a:p>
          <a:p>
            <a:pPr lvl="2"/>
            <a:r>
              <a:rPr lang="en-US" dirty="0"/>
              <a:t>Compromise of these applications or bugs can make backdoors for adversaries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810373-9641-4A9F-9FFD-5E607083E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Threats</a:t>
            </a:r>
          </a:p>
        </p:txBody>
      </p:sp>
    </p:spTree>
    <p:extLst>
      <p:ext uri="{BB962C8B-B14F-4D97-AF65-F5344CB8AC3E}">
        <p14:creationId xmlns:p14="http://schemas.microsoft.com/office/powerpoint/2010/main" val="3543573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EA3F5-7D19-4942-A800-6705F98F84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 uses Kerberos version 5 (authentication protocol, providing authentication between server and client)</a:t>
            </a:r>
          </a:p>
          <a:p>
            <a:pPr lvl="1"/>
            <a:r>
              <a:rPr lang="en-US" dirty="0"/>
              <a:t>Has become default authentication protocol for Windows Server</a:t>
            </a:r>
          </a:p>
          <a:p>
            <a:pPr lvl="1"/>
            <a:r>
              <a:rPr lang="en-US" dirty="0"/>
              <a:t>Provides interoperability with other systems using the same standards</a:t>
            </a:r>
          </a:p>
          <a:p>
            <a:pPr lv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9E3962-0225-42AA-96D5-E53846151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Directory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218059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4C9DD-4EF8-4C82-90B9-B4D97F34A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Kerberos protocol is built to protect authentication in an open network where other systems are connected</a:t>
            </a:r>
          </a:p>
          <a:p>
            <a:r>
              <a:rPr lang="en-US" dirty="0"/>
              <a:t>The main concept behind authentication is an agree upon password between two parties that is used to identify and verify authenticity</a:t>
            </a:r>
          </a:p>
          <a:p>
            <a:r>
              <a:rPr lang="en-US" dirty="0"/>
              <a:t>In this example Dave is attempting to contact Server A</a:t>
            </a:r>
          </a:p>
          <a:p>
            <a:pPr lvl="1"/>
            <a:r>
              <a:rPr lang="en-US" dirty="0"/>
              <a:t>Dave’s password is 1234</a:t>
            </a:r>
          </a:p>
          <a:p>
            <a:pPr lvl="1"/>
            <a:r>
              <a:rPr lang="en-US" dirty="0"/>
              <a:t>When the server receives contact</a:t>
            </a:r>
          </a:p>
          <a:p>
            <a:pPr lvl="2"/>
            <a:r>
              <a:rPr lang="en-US" dirty="0"/>
              <a:t>it checks the password, validating identity</a:t>
            </a:r>
          </a:p>
          <a:p>
            <a:pPr lvl="2"/>
            <a:r>
              <a:rPr lang="en-US" dirty="0"/>
              <a:t>if valid it continues communication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771BF1-6B11-44B2-ABC1-17A8DA1E7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AD authentication work with Kerberos?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D328516-6EC0-44EF-B75E-7ED21E98AF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3748" y="4001294"/>
            <a:ext cx="4724400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3401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D2D6E-575E-46F8-8317-06B31823E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0" y="1735785"/>
            <a:ext cx="6859385" cy="4351338"/>
          </a:xfrm>
        </p:spPr>
        <p:txBody>
          <a:bodyPr/>
          <a:lstStyle/>
          <a:p>
            <a:r>
              <a:rPr lang="en-US" dirty="0"/>
              <a:t>Communication between Dave and Server A is on an open network, meaning there are other connected systems</a:t>
            </a:r>
          </a:p>
          <a:p>
            <a:r>
              <a:rPr lang="en-US" dirty="0"/>
              <a:t>Sam in on this network, with interest in Dave’s data exchange</a:t>
            </a:r>
          </a:p>
          <a:p>
            <a:pPr lvl="1"/>
            <a:r>
              <a:rPr lang="en-US" dirty="0"/>
              <a:t>He observes traffic between Dave and Server A to find out the password</a:t>
            </a:r>
          </a:p>
          <a:p>
            <a:pPr lvl="1"/>
            <a:r>
              <a:rPr lang="en-US" dirty="0"/>
              <a:t>He then contacts Server A as Dave using 1234</a:t>
            </a:r>
          </a:p>
          <a:p>
            <a:pPr lvl="2"/>
            <a:r>
              <a:rPr lang="en-US" dirty="0"/>
              <a:t>From the servers view it sees no difference as Sam said he was Dave with the correct password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27A2E6-AAF4-4519-90DE-131A75EA5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Kerberos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E666A5-05DC-493E-8E4E-1863B4B659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140" y="2393480"/>
            <a:ext cx="4537860" cy="303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09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28439-015B-4EC0-9521-1F2AC6618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Kerberos solves this identity issue using a shared symmetric cryptographic key instead of secrets(passwords)</a:t>
            </a:r>
          </a:p>
          <a:p>
            <a:pPr lvl="1"/>
            <a:r>
              <a:rPr lang="en-US" dirty="0"/>
              <a:t>This key is used for encryption and decryption</a:t>
            </a:r>
          </a:p>
          <a:p>
            <a:r>
              <a:rPr lang="en-US" dirty="0"/>
              <a:t>Kerberos name stems from the 3-headed dog Cerberus of Greek mythology</a:t>
            </a:r>
          </a:p>
          <a:p>
            <a:pPr lvl="1"/>
            <a:r>
              <a:rPr lang="en-US" dirty="0"/>
              <a:t>The 3 heads symbolize 3 main components</a:t>
            </a:r>
          </a:p>
          <a:p>
            <a:pPr lvl="2"/>
            <a:r>
              <a:rPr lang="en-US" dirty="0"/>
              <a:t>A client</a:t>
            </a:r>
          </a:p>
          <a:p>
            <a:pPr lvl="2"/>
            <a:r>
              <a:rPr lang="en-US" dirty="0"/>
              <a:t>A server</a:t>
            </a:r>
          </a:p>
          <a:p>
            <a:pPr lvl="2"/>
            <a:r>
              <a:rPr lang="en-US" dirty="0"/>
              <a:t>A trusted authority to issue secret keys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DCB7E9-AD29-4505-B6F5-E631478F2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Kerberos</a:t>
            </a:r>
          </a:p>
        </p:txBody>
      </p:sp>
    </p:spTree>
    <p:extLst>
      <p:ext uri="{BB962C8B-B14F-4D97-AF65-F5344CB8AC3E}">
        <p14:creationId xmlns:p14="http://schemas.microsoft.com/office/powerpoint/2010/main" val="1917526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Concepts of Directory template (3)</Template>
  <TotalTime>7</TotalTime>
  <Words>554</Words>
  <Application>Microsoft Office PowerPoint</Application>
  <PresentationFormat>Widescreen</PresentationFormat>
  <Paragraphs>54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 Narrow</vt:lpstr>
      <vt:lpstr>Calibri</vt:lpstr>
      <vt:lpstr>Franklin Gothic Medium</vt:lpstr>
      <vt:lpstr>Wingdings</vt:lpstr>
      <vt:lpstr>Wingdings 2</vt:lpstr>
      <vt:lpstr>Java Green</vt:lpstr>
      <vt:lpstr>Active Directory Security Best Practices</vt:lpstr>
      <vt:lpstr>Common Threats</vt:lpstr>
      <vt:lpstr>Active Directory Authentication</vt:lpstr>
      <vt:lpstr>How does AD authentication work with Kerberos?</vt:lpstr>
      <vt:lpstr>Kerberos </vt:lpstr>
      <vt:lpstr>Kerberos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Active Directory Security Best Practices</dc:title>
  <dc:creator>Alex</dc:creator>
  <cp:lastModifiedBy>Alex</cp:lastModifiedBy>
  <cp:revision>1</cp:revision>
  <dcterms:created xsi:type="dcterms:W3CDTF">2018-04-23T13:13:00Z</dcterms:created>
  <dcterms:modified xsi:type="dcterms:W3CDTF">2018-04-23T13:20:19Z</dcterms:modified>
</cp:coreProperties>
</file>