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7" r:id="rId2"/>
    <p:sldId id="283" r:id="rId3"/>
    <p:sldId id="284" r:id="rId4"/>
    <p:sldId id="285" r:id="rId5"/>
    <p:sldId id="286" r:id="rId6"/>
    <p:sldId id="287" r:id="rId7"/>
    <p:sldId id="288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94517" y="6645106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064000" y="6645106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609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865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419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94517" y="66294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931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1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718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6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052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39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685801"/>
            <a:ext cx="11210524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5819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5819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508000" y="152401"/>
            <a:ext cx="11175013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507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98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33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5EC25C4-7E47-4191-8F89-80DBAAED7D8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BC03CBE-DA5C-4E40-81BC-68AEF4491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8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0EBDFBA-0503-4B53-A452-98615DE263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28526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Chapter 14: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AD RMS &amp; Steps to Data Protection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Abilities &amp; Boundaries of AD RMS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AD RMS Components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 does AD RMS work?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How does AD RMS work? (Review)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 do we deploy AD RMS?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46C2F-FF15-490C-976D-53C958241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Active Directory </a:t>
            </a:r>
            <a:br>
              <a:rPr lang="en-US" sz="4400" dirty="0"/>
            </a:br>
            <a:r>
              <a:rPr lang="en-US" sz="4400" dirty="0"/>
              <a:t>Rights Management Services (RMS)</a:t>
            </a:r>
          </a:p>
        </p:txBody>
      </p:sp>
    </p:spTree>
    <p:extLst>
      <p:ext uri="{BB962C8B-B14F-4D97-AF65-F5344CB8AC3E}">
        <p14:creationId xmlns:p14="http://schemas.microsoft.com/office/powerpoint/2010/main" val="108143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0CD095-C252-4B16-92BE-6726B55B1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5109" cy="4309168"/>
          </a:xfrm>
        </p:spPr>
        <p:txBody>
          <a:bodyPr/>
          <a:lstStyle/>
          <a:p>
            <a:r>
              <a:rPr lang="en-US" dirty="0"/>
              <a:t>This is the first time the Sender is using the AD RMS </a:t>
            </a:r>
          </a:p>
          <a:p>
            <a:r>
              <a:rPr lang="en-US" dirty="0"/>
              <a:t>Attempts to protect data cause the RMS client to initiate a connection to the AD RMS server (cluster)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DA274-043F-4B8E-8019-ACAA58B2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AD RMS work? (REVIEW) 1 of 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38837C-7ED5-4F62-84B2-A6349694E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6707" y="2403722"/>
            <a:ext cx="5026910" cy="315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475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0CD095-C252-4B16-92BE-6726B55B1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5109" cy="4309168"/>
          </a:xfrm>
        </p:spPr>
        <p:txBody>
          <a:bodyPr/>
          <a:lstStyle/>
          <a:p>
            <a:r>
              <a:rPr lang="en-US" dirty="0"/>
              <a:t>The AD RMS server replies with </a:t>
            </a:r>
            <a:r>
              <a:rPr lang="en-US" b="1" dirty="0"/>
              <a:t>Rights Account Certificate (RAC) </a:t>
            </a:r>
            <a:r>
              <a:rPr lang="en-US" dirty="0"/>
              <a:t> and </a:t>
            </a:r>
            <a:r>
              <a:rPr lang="en-US" b="1" dirty="0"/>
              <a:t>Client Licensor Certificate (CLC)</a:t>
            </a:r>
          </a:p>
          <a:p>
            <a:r>
              <a:rPr lang="en-US" dirty="0"/>
              <a:t>Remember this is a </a:t>
            </a:r>
            <a:r>
              <a:rPr lang="en-US" b="1" u="sng" dirty="0"/>
              <a:t>ONE</a:t>
            </a:r>
            <a:r>
              <a:rPr lang="en-US" dirty="0"/>
              <a:t> time process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DA274-043F-4B8E-8019-ACAA58B2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AD RMS work? (REVIEW) 2 of 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38837C-7ED5-4F62-84B2-A6349694E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6707" y="2403722"/>
            <a:ext cx="5026910" cy="315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99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0CD095-C252-4B16-92BE-6726B55B1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5109" cy="4309168"/>
          </a:xfrm>
        </p:spPr>
        <p:txBody>
          <a:bodyPr>
            <a:normAutofit/>
          </a:bodyPr>
          <a:lstStyle/>
          <a:p>
            <a:r>
              <a:rPr lang="en-US" dirty="0"/>
              <a:t>In the Senders system, a random symmetric key is generated and is used to encrypt the data</a:t>
            </a:r>
          </a:p>
          <a:p>
            <a:r>
              <a:rPr lang="en-US" dirty="0"/>
              <a:t>This key is encrypted using </a:t>
            </a:r>
            <a:r>
              <a:rPr lang="en-US" b="1" dirty="0"/>
              <a:t>Server Licensor Certificate’s (SLC) </a:t>
            </a:r>
            <a:r>
              <a:rPr lang="en-US" dirty="0"/>
              <a:t>public key</a:t>
            </a:r>
          </a:p>
          <a:p>
            <a:r>
              <a:rPr lang="en-US" dirty="0"/>
              <a:t>It is then attached to a </a:t>
            </a:r>
            <a:r>
              <a:rPr lang="en-US" b="1" dirty="0"/>
              <a:t>Publisher License (PL) </a:t>
            </a:r>
            <a:r>
              <a:rPr lang="en-US" dirty="0"/>
              <a:t>which includes the recipients rights for the protected data</a:t>
            </a:r>
          </a:p>
          <a:p>
            <a:r>
              <a:rPr lang="en-US" dirty="0"/>
              <a:t>The PL is then attached to the encrypted data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DA274-043F-4B8E-8019-ACAA58B2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AD RMS work? (REVIEW) 3 of 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38837C-7ED5-4F62-84B2-A6349694E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6707" y="2403722"/>
            <a:ext cx="5026910" cy="315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613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0CD095-C252-4B16-92BE-6726B55B1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5109" cy="4309168"/>
          </a:xfrm>
        </p:spPr>
        <p:txBody>
          <a:bodyPr/>
          <a:lstStyle/>
          <a:p>
            <a:r>
              <a:rPr lang="en-US" dirty="0"/>
              <a:t>The Sender sends the protected document with the additional info to the Recipient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DA274-043F-4B8E-8019-ACAA58B2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AD RMS work? (REVIEW) 4 of 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38837C-7ED5-4F62-84B2-A6349694E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6707" y="2403722"/>
            <a:ext cx="5026910" cy="315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31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0CD095-C252-4B16-92BE-6726B55B1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5109" cy="4309168"/>
          </a:xfrm>
        </p:spPr>
        <p:txBody>
          <a:bodyPr/>
          <a:lstStyle/>
          <a:p>
            <a:r>
              <a:rPr lang="en-US" dirty="0"/>
              <a:t>The Recipients RMS-aware application attempts to access the data, finding it needs the </a:t>
            </a:r>
            <a:r>
              <a:rPr lang="en-US" b="1" dirty="0"/>
              <a:t>Use License (UL) </a:t>
            </a:r>
            <a:r>
              <a:rPr lang="en-US" dirty="0"/>
              <a:t>from the AD RMS server</a:t>
            </a:r>
          </a:p>
          <a:p>
            <a:r>
              <a:rPr lang="en-US" dirty="0"/>
              <a:t>The RMS client makes a request for the UL from the server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DA274-043F-4B8E-8019-ACAA58B2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AD RMS work? (REVIEW) 5 of 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38837C-7ED5-4F62-84B2-A6349694E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6707" y="2403722"/>
            <a:ext cx="5026910" cy="315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80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0CD095-C252-4B16-92BE-6726B55B1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5109" cy="4309168"/>
          </a:xfrm>
        </p:spPr>
        <p:txBody>
          <a:bodyPr>
            <a:normAutofit/>
          </a:bodyPr>
          <a:lstStyle/>
          <a:p>
            <a:r>
              <a:rPr lang="en-US" dirty="0"/>
              <a:t>The RMS server decrypts the symmetric key and PL</a:t>
            </a:r>
          </a:p>
          <a:p>
            <a:pPr lvl="1"/>
            <a:r>
              <a:rPr lang="en-US" dirty="0"/>
              <a:t>Server checks whether requester matches the PL</a:t>
            </a:r>
          </a:p>
          <a:p>
            <a:r>
              <a:rPr lang="en-US" dirty="0"/>
              <a:t>If a match, the server generates the UL</a:t>
            </a:r>
          </a:p>
          <a:p>
            <a:pPr lvl="1"/>
            <a:r>
              <a:rPr lang="en-US" dirty="0"/>
              <a:t>Includes the symmetric key (re-encrypted with Recipients RAC public key), and the list of rights described in the PL</a:t>
            </a:r>
          </a:p>
          <a:p>
            <a:r>
              <a:rPr lang="en-US" dirty="0"/>
              <a:t>It is then delivered to the Recipients system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DA274-043F-4B8E-8019-ACAA58B2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AD RMS work? (REVIEW) 6 of 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38837C-7ED5-4F62-84B2-A6349694E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6707" y="2403722"/>
            <a:ext cx="5026910" cy="315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886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0CD095-C252-4B16-92BE-6726B55B1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5109" cy="4309168"/>
          </a:xfrm>
        </p:spPr>
        <p:txBody>
          <a:bodyPr/>
          <a:lstStyle/>
          <a:p>
            <a:r>
              <a:rPr lang="en-US" dirty="0"/>
              <a:t>Once the Recipient’s system receives the UL it retrieves the symmetric key and decrypts the data</a:t>
            </a:r>
          </a:p>
          <a:p>
            <a:r>
              <a:rPr lang="en-US" dirty="0"/>
              <a:t>The recipient can then view the data and use it according to the rights described in the PL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DA274-043F-4B8E-8019-ACAA58B2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AD RMS work? (REVIEW) 7 of 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38837C-7ED5-4F62-84B2-A6349694E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6707" y="2403722"/>
            <a:ext cx="5026910" cy="315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5594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Concepts of Directory template (2)</Template>
  <TotalTime>9</TotalTime>
  <Words>384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Franklin Gothic Medium</vt:lpstr>
      <vt:lpstr>Wingdings</vt:lpstr>
      <vt:lpstr>Wingdings 2</vt:lpstr>
      <vt:lpstr>Java Green</vt:lpstr>
      <vt:lpstr>Active Directory  Rights Management Services (RMS)</vt:lpstr>
      <vt:lpstr>How does AD RMS work? (REVIEW) 1 of 7</vt:lpstr>
      <vt:lpstr>How does AD RMS work? (REVIEW) 2 of 7</vt:lpstr>
      <vt:lpstr>How does AD RMS work? (REVIEW) 3 of 7</vt:lpstr>
      <vt:lpstr>How does AD RMS work? (REVIEW) 4 of 7</vt:lpstr>
      <vt:lpstr>How does AD RMS work? (REVIEW) 5 of 7</vt:lpstr>
      <vt:lpstr>How does AD RMS work? (REVIEW) 6 of 7</vt:lpstr>
      <vt:lpstr>How does AD RMS work? (REVIEW) 7 of 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</dc:creator>
  <cp:lastModifiedBy>Alex</cp:lastModifiedBy>
  <cp:revision>2</cp:revision>
  <dcterms:created xsi:type="dcterms:W3CDTF">2018-04-23T13:11:08Z</dcterms:created>
  <dcterms:modified xsi:type="dcterms:W3CDTF">2018-04-23T13:20:49Z</dcterms:modified>
</cp:coreProperties>
</file>