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4" r:id="rId2"/>
    <p:sldId id="262" r:id="rId3"/>
    <p:sldId id="264" r:id="rId4"/>
    <p:sldId id="3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423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00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275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53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17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311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71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86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2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4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5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DC21D54-71FD-4A78-B295-9BD8CB09E4FA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BA3B5B6-4921-4050-998E-69C326BDD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0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0EBDFBA-0503-4B53-A452-98615DE26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28526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Chapter 14: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AD RMS &amp; Steps to Data Protection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Abilities &amp; Boundaries of AD RMS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 RMS Components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does AD RMS work?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does AD RMS work?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 we deploy AD RMS?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46C2F-FF15-490C-976D-53C958241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</a:t>
            </a:r>
            <a:br>
              <a:rPr lang="en-US" sz="4400" dirty="0"/>
            </a:br>
            <a:r>
              <a:rPr lang="en-US" sz="4400" dirty="0"/>
              <a:t>Rights Management Services (RMS)</a:t>
            </a:r>
          </a:p>
        </p:txBody>
      </p:sp>
    </p:spTree>
    <p:extLst>
      <p:ext uri="{BB962C8B-B14F-4D97-AF65-F5344CB8AC3E}">
        <p14:creationId xmlns:p14="http://schemas.microsoft.com/office/powerpoint/2010/main" val="283010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16D7E-D041-43CE-A762-C3D9F3C17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Following data with policies (persistent usage rights and conditions):</a:t>
            </a:r>
          </a:p>
          <a:p>
            <a:pPr lvl="1"/>
            <a:r>
              <a:rPr lang="en-US" dirty="0"/>
              <a:t>AD RMS uses persistent usage policies that follow the data no matter where it go, enforcing those policies</a:t>
            </a:r>
          </a:p>
          <a:p>
            <a:r>
              <a:rPr lang="en-US" dirty="0"/>
              <a:t>Prevent confidential emails from getting into the wrong hands:</a:t>
            </a:r>
          </a:p>
          <a:p>
            <a:pPr lvl="1"/>
            <a:r>
              <a:rPr lang="en-US" dirty="0"/>
              <a:t>AD RMS can prevent email recipients from forwarding, modifying, copying, or printing confidential emails</a:t>
            </a:r>
          </a:p>
          <a:p>
            <a:pPr lvl="1"/>
            <a:r>
              <a:rPr lang="en-US" dirty="0"/>
              <a:t>Guarantees that the emails can only be opened by the intended recipient</a:t>
            </a:r>
          </a:p>
          <a:p>
            <a:r>
              <a:rPr lang="en-US" dirty="0"/>
              <a:t>Prevent data from being accessed by unauthorized people:</a:t>
            </a:r>
          </a:p>
          <a:p>
            <a:pPr lvl="1"/>
            <a:r>
              <a:rPr lang="en-US" dirty="0"/>
              <a:t>Similar to email, AD RMS can protect confidential files and reports from being modified, copied, forwarded, or printed by unauthorized users</a:t>
            </a:r>
          </a:p>
          <a:p>
            <a:r>
              <a:rPr lang="en-US" dirty="0"/>
              <a:t>Prevent users by capturing content using Windows print screen feature:</a:t>
            </a:r>
          </a:p>
          <a:p>
            <a:pPr lvl="1"/>
            <a:r>
              <a:rPr lang="en-US" dirty="0"/>
              <a:t>AD RMS prevent users from using Windows print screen tool</a:t>
            </a:r>
          </a:p>
          <a:p>
            <a:pPr lvl="2"/>
            <a:r>
              <a:rPr lang="en-US" dirty="0"/>
              <a:t>However, does not prevent third-party programs of a similar nature</a:t>
            </a:r>
          </a:p>
          <a:p>
            <a:r>
              <a:rPr lang="en-US" dirty="0"/>
              <a:t>File expiration:</a:t>
            </a:r>
          </a:p>
          <a:p>
            <a:pPr lvl="1"/>
            <a:r>
              <a:rPr lang="en-US" dirty="0"/>
              <a:t>AD RMS allows a set time limit on files, that after a certain period of time its contents can no longer be accessed</a:t>
            </a:r>
          </a:p>
          <a:p>
            <a:pPr lv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246975-20ED-4088-8633-A96CECE4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Capabilities of AD RMS (1 of 2)</a:t>
            </a:r>
          </a:p>
        </p:txBody>
      </p:sp>
    </p:spTree>
    <p:extLst>
      <p:ext uri="{BB962C8B-B14F-4D97-AF65-F5344CB8AC3E}">
        <p14:creationId xmlns:p14="http://schemas.microsoft.com/office/powerpoint/2010/main" val="81360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832A1-20A4-46E0-8E2B-F1707F613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 data on mobile devices and macOS:</a:t>
            </a:r>
          </a:p>
          <a:p>
            <a:pPr lvl="1"/>
            <a:r>
              <a:rPr lang="en-US" dirty="0"/>
              <a:t>AD RMS has a mobile extension which allows users to extend its data protection capabilities to mobile devices that run on Windows, Android, or iOS.</a:t>
            </a:r>
          </a:p>
          <a:p>
            <a:pPr lvl="2"/>
            <a:r>
              <a:rPr lang="en-US" dirty="0"/>
              <a:t>Devices require the latest RMS clients and RMS-aware apps</a:t>
            </a:r>
          </a:p>
          <a:p>
            <a:r>
              <a:rPr lang="en-US" dirty="0"/>
              <a:t>Integration with applications:</a:t>
            </a:r>
          </a:p>
          <a:p>
            <a:pPr lvl="1"/>
            <a:r>
              <a:rPr lang="en-US" dirty="0"/>
              <a:t>AD RMS supports a wide range of applications and file types</a:t>
            </a:r>
          </a:p>
          <a:p>
            <a:pPr lvl="2"/>
            <a:r>
              <a:rPr lang="en-US" dirty="0"/>
              <a:t>App Ex. SharePoint(2007 and onwards)</a:t>
            </a:r>
          </a:p>
          <a:p>
            <a:pPr lvl="2"/>
            <a:r>
              <a:rPr lang="en-US" dirty="0"/>
              <a:t>File type Ex.</a:t>
            </a:r>
          </a:p>
          <a:p>
            <a:pPr lvl="3"/>
            <a:r>
              <a:rPr lang="en-US" dirty="0"/>
              <a:t>.pdf </a:t>
            </a:r>
          </a:p>
          <a:p>
            <a:pPr lvl="3"/>
            <a:r>
              <a:rPr lang="en-US" dirty="0"/>
              <a:t>.jpg </a:t>
            </a:r>
          </a:p>
          <a:p>
            <a:pPr lvl="3"/>
            <a:r>
              <a:rPr lang="en-US" dirty="0"/>
              <a:t>.txt </a:t>
            </a:r>
          </a:p>
          <a:p>
            <a:pPr lvl="3"/>
            <a:r>
              <a:rPr lang="en-US" dirty="0"/>
              <a:t>.xml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E1B861-A24C-415F-A731-71B6022E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Capabilities of AD RMS (2 of 2)</a:t>
            </a:r>
          </a:p>
        </p:txBody>
      </p:sp>
    </p:spTree>
    <p:extLst>
      <p:ext uri="{BB962C8B-B14F-4D97-AF65-F5344CB8AC3E}">
        <p14:creationId xmlns:p14="http://schemas.microsoft.com/office/powerpoint/2010/main" val="2046550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E68DA9-9737-4220-A6E6-5AC680D70C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Internal:</a:t>
            </a:r>
          </a:p>
          <a:p>
            <a:pPr lvl="1"/>
            <a:r>
              <a:rPr lang="en-US" dirty="0"/>
              <a:t>AD RMS is used only to protect data in an internal network</a:t>
            </a:r>
          </a:p>
          <a:p>
            <a:pPr lvl="2"/>
            <a:r>
              <a:rPr lang="en-US" dirty="0"/>
              <a:t>Policies are applied to internal applications, files and users</a:t>
            </a:r>
          </a:p>
          <a:p>
            <a:pPr lvl="2"/>
            <a:r>
              <a:rPr lang="en-US" dirty="0"/>
              <a:t>Does not consider how the data will be protected once leaving the company premises</a:t>
            </a:r>
          </a:p>
          <a:p>
            <a:pPr lvl="2"/>
            <a:r>
              <a:rPr lang="en-US" dirty="0"/>
              <a:t>Does not support corporate data on mobile devices</a:t>
            </a:r>
          </a:p>
          <a:p>
            <a:pPr lvl="2"/>
            <a:r>
              <a:rPr lang="en-US" dirty="0"/>
              <a:t>This mode is best suited for testing environments or small businesses</a:t>
            </a:r>
          </a:p>
          <a:p>
            <a:r>
              <a:rPr lang="en-US" dirty="0"/>
              <a:t>Partner Networks:</a:t>
            </a:r>
          </a:p>
          <a:p>
            <a:pPr lvl="1"/>
            <a:r>
              <a:rPr lang="en-US" dirty="0"/>
              <a:t>Active Directory trusts between multiple forests</a:t>
            </a:r>
          </a:p>
          <a:p>
            <a:pPr lvl="1"/>
            <a:r>
              <a:rPr lang="en-US" dirty="0"/>
              <a:t>Companies focus on protecting data that is exchanged between their partners</a:t>
            </a:r>
          </a:p>
          <a:p>
            <a:pPr lvl="2"/>
            <a:r>
              <a:rPr lang="en-US" dirty="0"/>
              <a:t>This can be one way or both</a:t>
            </a:r>
          </a:p>
          <a:p>
            <a:pPr lvl="3"/>
            <a:r>
              <a:rPr lang="en-US" dirty="0"/>
              <a:t>If both, both infrastructures must have their own RMS instances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ED3DA-2535-46D4-BC80-E467627AEF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External:</a:t>
            </a:r>
          </a:p>
          <a:p>
            <a:pPr lvl="1"/>
            <a:r>
              <a:rPr lang="en-US" dirty="0"/>
              <a:t>AD RMS operations are focused on protecting the company’s high valued data</a:t>
            </a:r>
          </a:p>
          <a:p>
            <a:pPr lvl="2"/>
            <a:r>
              <a:rPr lang="en-US" dirty="0"/>
              <a:t>This data travels across infrastructures where companies do not have control</a:t>
            </a:r>
          </a:p>
          <a:p>
            <a:pPr lvl="3"/>
            <a:r>
              <a:rPr lang="en-US" dirty="0"/>
              <a:t>This could be foreign or federal networks</a:t>
            </a:r>
          </a:p>
          <a:p>
            <a:pPr lvl="2"/>
            <a:r>
              <a:rPr lang="en-US" dirty="0"/>
              <a:t>Data protection on mobile devices require this type of AD RMS deployment</a:t>
            </a:r>
          </a:p>
          <a:p>
            <a:pPr lvl="2"/>
            <a:r>
              <a:rPr lang="en-US" dirty="0"/>
              <a:t>Certain AD RMS components must be hosted in the perimeter network</a:t>
            </a:r>
          </a:p>
          <a:p>
            <a:pPr lvl="3"/>
            <a:r>
              <a:rPr lang="en-US" dirty="0"/>
              <a:t>Service URLs can then be accessed via the internet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24D452-48E2-40F1-8561-F88B7641D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Boundaries of AD RMS</a:t>
            </a:r>
          </a:p>
        </p:txBody>
      </p:sp>
    </p:spTree>
    <p:extLst>
      <p:ext uri="{BB962C8B-B14F-4D97-AF65-F5344CB8AC3E}">
        <p14:creationId xmlns:p14="http://schemas.microsoft.com/office/powerpoint/2010/main" val="1447151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(2)</Template>
  <TotalTime>13</TotalTime>
  <Words>470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Franklin Gothic Medium</vt:lpstr>
      <vt:lpstr>Wingdings</vt:lpstr>
      <vt:lpstr>Wingdings 2</vt:lpstr>
      <vt:lpstr>Java Green</vt:lpstr>
      <vt:lpstr>Active Directory  Rights Management Services (RMS)</vt:lpstr>
      <vt:lpstr>Capabilities of AD RMS (1 of 2)</vt:lpstr>
      <vt:lpstr>Capabilities of AD RMS (2 of 2)</vt:lpstr>
      <vt:lpstr>Operational Boundaries of AD 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Directory  Rights Management Services (RMS)</dc:title>
  <dc:creator>Alex</dc:creator>
  <cp:lastModifiedBy>Alex</cp:lastModifiedBy>
  <cp:revision>2</cp:revision>
  <dcterms:created xsi:type="dcterms:W3CDTF">2018-04-23T13:07:58Z</dcterms:created>
  <dcterms:modified xsi:type="dcterms:W3CDTF">2018-04-23T13:21:37Z</dcterms:modified>
</cp:coreProperties>
</file>