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embeddedFontLst>
    <p:embeddedFont>
      <p:font typeface="Arial Narrow"/>
      <p:regular r:id="rId23"/>
      <p:bold r:id="rId24"/>
      <p:italic r:id="rId25"/>
      <p:boldItalic r:id="rId26"/>
    </p:embeddedFont>
    <p:embeddedFont>
      <p:font typeface="Source Sans Pr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Jamie Wald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rialNarrow-bold.fntdata"/><Relationship Id="rId23" Type="http://schemas.openxmlformats.org/officeDocument/2006/relationships/font" Target="fonts/ArialNarrow-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alNarrow-boldItalic.fntdata"/><Relationship Id="rId25" Type="http://schemas.openxmlformats.org/officeDocument/2006/relationships/font" Target="fonts/ArialNarrow-italic.fntdata"/><Relationship Id="rId28" Type="http://schemas.openxmlformats.org/officeDocument/2006/relationships/font" Target="fonts/SourceSansPro-bold.fntdata"/><Relationship Id="rId27" Type="http://schemas.openxmlformats.org/officeDocument/2006/relationships/font" Target="fonts/SourceSansPr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SansPr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SourceSansPr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4-09T22:12:11.299">
    <p:pos x="6000" y="0"/>
    <p:text>Diagram</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8-04-09T22:13:22.295">
    <p:pos x="6000" y="0"/>
    <p:text>pretty up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1200" u="none" cap="none" strike="noStrike">
                <a:solidFill>
                  <a:schemeClr val="dk1"/>
                </a:solidFill>
                <a:latin typeface="Times"/>
                <a:ea typeface="Times"/>
                <a:cs typeface="Times"/>
                <a:sym typeface="Times"/>
              </a:rPr>
              <a:t>Objects First with Java</a:t>
            </a:r>
            <a:endParaRPr/>
          </a:p>
        </p:txBody>
      </p:sp>
      <p:sp>
        <p:nvSpPr>
          <p:cNvPr id="100" name="Shape 100"/>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i="0" lang="en-GB" sz="1200" u="none" cap="none" strike="noStrike">
                <a:solidFill>
                  <a:schemeClr val="dk1"/>
                </a:solidFill>
                <a:latin typeface="Times"/>
                <a:ea typeface="Times"/>
                <a:cs typeface="Times"/>
                <a:sym typeface="Times"/>
              </a:rPr>
              <a:t>© David J. Barnes and Michael Kölling</a:t>
            </a:r>
            <a:endParaRPr b="1" i="0" sz="1200" u="none" cap="none" strike="noStrike">
              <a:solidFill>
                <a:schemeClr val="dk1"/>
              </a:solidFill>
              <a:latin typeface="Times"/>
              <a:ea typeface="Times"/>
              <a:cs typeface="Times"/>
              <a:sym typeface="Times"/>
            </a:endParaRPr>
          </a:p>
        </p:txBody>
      </p:sp>
      <p:sp>
        <p:nvSpPr>
          <p:cNvPr id="101" name="Shape 10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GB" sz="1200" u="none" cap="none" strike="noStrike">
                <a:solidFill>
                  <a:schemeClr val="dk1"/>
                </a:solidFill>
                <a:latin typeface="Times"/>
                <a:ea typeface="Times"/>
                <a:cs typeface="Times"/>
                <a:sym typeface="Times"/>
              </a:rPr>
              <a:t>‹#›</a:t>
            </a:fld>
            <a:endParaRPr b="1" i="0" sz="1200" u="none" cap="none" strike="noStrike">
              <a:solidFill>
                <a:schemeClr val="dk1"/>
              </a:solidFill>
              <a:latin typeface="Times"/>
              <a:ea typeface="Times"/>
              <a:cs typeface="Times"/>
              <a:sym typeface="Times"/>
            </a:endParaRPr>
          </a:p>
        </p:txBody>
      </p:sp>
      <p:sp>
        <p:nvSpPr>
          <p:cNvPr id="102" name="Shape 102"/>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3" name="Shape 10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Replace this with your course title and your name/contact details.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3" name="Shape 173"/>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2" name="Shape 182"/>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Likewise as before a user tried to log in from a remote location away from the </a:t>
            </a:r>
            <a:r>
              <a:rPr lang="en-GB"/>
              <a:t>infrastructure</a:t>
            </a:r>
            <a:r>
              <a:rPr lang="en-GB"/>
              <a:t> and is redirected to the federation server. They are then sent to the web application proxy server, that server then </a:t>
            </a:r>
            <a:r>
              <a:rPr lang="en-GB"/>
              <a:t>safely communicates</a:t>
            </a:r>
            <a:r>
              <a:rPr lang="en-GB"/>
              <a:t> to the federation server, the federation server then checks the Identity provider for claims and verification, that information is sent back to the federation server then the proxy and then to the user and the user is able to access the web application. </a:t>
            </a:r>
            <a:endParaRPr/>
          </a:p>
        </p:txBody>
      </p:sp>
      <p:sp>
        <p:nvSpPr>
          <p:cNvPr id="209" name="Shape 209"/>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8" name="Shape 218"/>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5" name="Shape 125"/>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4" name="Shape 134"/>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1" name="Shape 141"/>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4" name="Shape 164"/>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7" name="Shape 17"/>
        <p:cNvGrpSpPr/>
        <p:nvPr/>
      </p:nvGrpSpPr>
      <p:grpSpPr>
        <a:xfrm>
          <a:off x="0" y="0"/>
          <a:ext cx="0" cy="0"/>
          <a:chOff x="0" y="0"/>
          <a:chExt cx="0" cy="0"/>
        </a:xfrm>
      </p:grpSpPr>
      <p:sp>
        <p:nvSpPr>
          <p:cNvPr id="18" name="Shape 18"/>
          <p:cNvSpPr/>
          <p:nvPr/>
        </p:nvSpPr>
        <p:spPr>
          <a:xfrm>
            <a:off x="7010400" y="152399"/>
            <a:ext cx="1981200" cy="6556248"/>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Source Sans Pro"/>
              <a:ea typeface="Source Sans Pro"/>
              <a:cs typeface="Source Sans Pro"/>
              <a:sym typeface="Source Sans Pro"/>
            </a:endParaRPr>
          </a:p>
        </p:txBody>
      </p:sp>
      <p:sp>
        <p:nvSpPr>
          <p:cNvPr id="19" name="Shape 19"/>
          <p:cNvSpPr/>
          <p:nvPr/>
        </p:nvSpPr>
        <p:spPr>
          <a:xfrm>
            <a:off x="152400" y="153923"/>
            <a:ext cx="6705600" cy="6553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20" name="Shape 20"/>
          <p:cNvSpPr txBox="1"/>
          <p:nvPr>
            <p:ph idx="1" type="subTitle"/>
          </p:nvPr>
        </p:nvSpPr>
        <p:spPr>
          <a:xfrm>
            <a:off x="7010400" y="2052960"/>
            <a:ext cx="1981200" cy="1828800"/>
          </a:xfrm>
          <a:prstGeom prst="rect">
            <a:avLst/>
          </a:prstGeom>
          <a:noFill/>
          <a:ln>
            <a:noFill/>
          </a:ln>
        </p:spPr>
        <p:txBody>
          <a:bodyPr anchorCtr="0" anchor="ctr" bIns="91425" lIns="91425" spcFirstLastPara="1" rIns="91425" wrap="square" tIns="91425"/>
          <a:lstStyle>
            <a:lvl1pPr lvl="0" marR="0" rtl="0" algn="l">
              <a:spcBef>
                <a:spcPts val="380"/>
              </a:spcBef>
              <a:spcAft>
                <a:spcPts val="0"/>
              </a:spcAft>
              <a:buClr>
                <a:schemeClr val="accent1"/>
              </a:buClr>
              <a:buSzPts val="1900"/>
              <a:buFont typeface="Noto Sans Symbols"/>
              <a:buNone/>
              <a:defRPr b="0" i="0" sz="1900" u="none" cap="none" strike="noStrike">
                <a:solidFill>
                  <a:schemeClr val="dk1"/>
                </a:solidFill>
                <a:latin typeface="Source Sans Pro"/>
                <a:ea typeface="Source Sans Pro"/>
                <a:cs typeface="Source Sans Pro"/>
                <a:sym typeface="Source Sans Pro"/>
              </a:defRPr>
            </a:lvl1pPr>
            <a:lvl2pPr lvl="1" marR="0" rtl="0" algn="ctr">
              <a:spcBef>
                <a:spcPts val="360"/>
              </a:spcBef>
              <a:spcAft>
                <a:spcPts val="0"/>
              </a:spcAft>
              <a:buClr>
                <a:schemeClr val="accent2"/>
              </a:buClr>
              <a:buSzPts val="1800"/>
              <a:buFont typeface="Noto Sans Symbols"/>
              <a:buNone/>
              <a:defRPr b="0" i="0" sz="1800" u="none" cap="none" strike="noStrike">
                <a:solidFill>
                  <a:srgbClr val="888888"/>
                </a:solidFill>
                <a:latin typeface="Source Sans Pro"/>
                <a:ea typeface="Source Sans Pro"/>
                <a:cs typeface="Source Sans Pro"/>
                <a:sym typeface="Source Sans Pro"/>
              </a:defRPr>
            </a:lvl2pPr>
            <a:lvl3pPr lvl="2" marR="0" rtl="0" algn="ctr">
              <a:spcBef>
                <a:spcPts val="320"/>
              </a:spcBef>
              <a:spcAft>
                <a:spcPts val="0"/>
              </a:spcAft>
              <a:buClr>
                <a:schemeClr val="accent3"/>
              </a:buClr>
              <a:buSzPts val="1600"/>
              <a:buFont typeface="Noto Sans Symbols"/>
              <a:buNone/>
              <a:defRPr b="0" i="0" sz="1600" u="none" cap="none" strike="noStrike">
                <a:solidFill>
                  <a:srgbClr val="888888"/>
                </a:solidFill>
                <a:latin typeface="Source Sans Pro"/>
                <a:ea typeface="Source Sans Pro"/>
                <a:cs typeface="Source Sans Pro"/>
                <a:sym typeface="Source Sans Pro"/>
              </a:defRPr>
            </a:lvl3pPr>
            <a:lvl4pPr lvl="3" marR="0" rtl="0" algn="ctr">
              <a:spcBef>
                <a:spcPts val="280"/>
              </a:spcBef>
              <a:spcAft>
                <a:spcPts val="0"/>
              </a:spcAft>
              <a:buClr>
                <a:schemeClr val="accent4"/>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4pPr>
            <a:lvl5pPr lvl="4" marR="0" rtl="0" algn="ctr">
              <a:spcBef>
                <a:spcPts val="260"/>
              </a:spcBef>
              <a:spcAft>
                <a:spcPts val="0"/>
              </a:spcAft>
              <a:buClr>
                <a:schemeClr val="accent6"/>
              </a:buClr>
              <a:buSzPts val="1300"/>
              <a:buFont typeface="Noto Sans Symbols"/>
              <a:buNone/>
              <a:defRPr b="0" i="0" sz="1300" u="none" cap="none" strike="noStrike">
                <a:solidFill>
                  <a:srgbClr val="888888"/>
                </a:solidFill>
                <a:latin typeface="Source Sans Pro"/>
                <a:ea typeface="Source Sans Pro"/>
                <a:cs typeface="Source Sans Pro"/>
                <a:sym typeface="Source Sans Pro"/>
              </a:defRPr>
            </a:lvl5pPr>
            <a:lvl6pPr lvl="5" marR="0" rtl="0" algn="ctr">
              <a:spcBef>
                <a:spcPts val="240"/>
              </a:spcBef>
              <a:spcAft>
                <a:spcPts val="0"/>
              </a:spcAft>
              <a:buClr>
                <a:schemeClr val="accent1"/>
              </a:buClr>
              <a:buSzPts val="1200"/>
              <a:buFont typeface="Noto Sans Symbols"/>
              <a:buNone/>
              <a:defRPr b="0" i="0" sz="1200" u="none" cap="none" strike="noStrike">
                <a:solidFill>
                  <a:srgbClr val="888888"/>
                </a:solidFill>
                <a:latin typeface="Source Sans Pro"/>
                <a:ea typeface="Source Sans Pro"/>
                <a:cs typeface="Source Sans Pro"/>
                <a:sym typeface="Source Sans Pro"/>
              </a:defRPr>
            </a:lvl6pPr>
            <a:lvl7pPr lvl="6" marR="0" rtl="0" algn="ctr">
              <a:spcBef>
                <a:spcPts val="240"/>
              </a:spcBef>
              <a:spcAft>
                <a:spcPts val="0"/>
              </a:spcAft>
              <a:buClr>
                <a:schemeClr val="accent2"/>
              </a:buClr>
              <a:buSzPts val="1200"/>
              <a:buFont typeface="Noto Sans Symbols"/>
              <a:buNone/>
              <a:defRPr b="0" i="0" sz="1200" u="none" cap="none" strike="noStrike">
                <a:solidFill>
                  <a:srgbClr val="888888"/>
                </a:solidFill>
                <a:latin typeface="Source Sans Pro"/>
                <a:ea typeface="Source Sans Pro"/>
                <a:cs typeface="Source Sans Pro"/>
                <a:sym typeface="Source Sans Pro"/>
              </a:defRPr>
            </a:lvl7pPr>
            <a:lvl8pPr lvl="7" marR="0" rtl="0" algn="ctr">
              <a:spcBef>
                <a:spcPts val="240"/>
              </a:spcBef>
              <a:spcAft>
                <a:spcPts val="0"/>
              </a:spcAft>
              <a:buClr>
                <a:schemeClr val="accent3"/>
              </a:buClr>
              <a:buSzPts val="1200"/>
              <a:buFont typeface="Noto Sans Symbols"/>
              <a:buNone/>
              <a:defRPr b="0" i="0" sz="1200" u="none" cap="none" strike="noStrike">
                <a:solidFill>
                  <a:srgbClr val="888888"/>
                </a:solidFill>
                <a:latin typeface="Source Sans Pro"/>
                <a:ea typeface="Source Sans Pro"/>
                <a:cs typeface="Source Sans Pro"/>
                <a:sym typeface="Source Sans Pro"/>
              </a:defRPr>
            </a:lvl8pPr>
            <a:lvl9pPr lvl="8" marR="0" rtl="0" algn="ctr">
              <a:spcBef>
                <a:spcPts val="240"/>
              </a:spcBef>
              <a:spcAft>
                <a:spcPts val="0"/>
              </a:spcAft>
              <a:buClr>
                <a:schemeClr val="accent5"/>
              </a:buClr>
              <a:buSzPts val="1200"/>
              <a:buFont typeface="Noto Sans Symbols"/>
              <a:buNone/>
              <a:defRPr b="0" i="0" sz="1200" u="none" cap="none" strike="noStrike">
                <a:solidFill>
                  <a:srgbClr val="888888"/>
                </a:solidFill>
                <a:latin typeface="Source Sans Pro"/>
                <a:ea typeface="Source Sans Pro"/>
                <a:cs typeface="Source Sans Pro"/>
                <a:sym typeface="Source Sans Pro"/>
              </a:defRPr>
            </a:lvl9pPr>
          </a:lstStyle>
          <a:p/>
        </p:txBody>
      </p:sp>
      <p:sp>
        <p:nvSpPr>
          <p:cNvPr id="21" name="Shape 21"/>
          <p:cNvSpPr txBox="1"/>
          <p:nvPr>
            <p:ph idx="10" type="dt"/>
          </p:nvPr>
        </p:nvSpPr>
        <p:spPr>
          <a:xfrm>
            <a:off x="370888" y="6645106"/>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2" name="Shape 22"/>
          <p:cNvSpPr txBox="1"/>
          <p:nvPr>
            <p:ph idx="11" type="ftr"/>
          </p:nvPr>
        </p:nvSpPr>
        <p:spPr>
          <a:xfrm>
            <a:off x="3048000" y="6645106"/>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3" name="Shape 23"/>
          <p:cNvSpPr txBox="1"/>
          <p:nvPr>
            <p:ph type="title"/>
          </p:nvPr>
        </p:nvSpPr>
        <p:spPr>
          <a:xfrm>
            <a:off x="457200" y="2052960"/>
            <a:ext cx="6324600" cy="1828800"/>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Clr>
                <a:schemeClr val="lt1"/>
              </a:buClr>
              <a:buSzPts val="4000"/>
              <a:buFont typeface="Source Sans Pro"/>
              <a:buNone/>
              <a:defRPr b="0" i="0" sz="40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Shape 24"/>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9" name="Shape 79"/>
        <p:cNvGrpSpPr/>
        <p:nvPr/>
      </p:nvGrpSpPr>
      <p:grpSpPr>
        <a:xfrm>
          <a:off x="0" y="0"/>
          <a:ext cx="0" cy="0"/>
          <a:chOff x="0" y="0"/>
          <a:chExt cx="0" cy="0"/>
        </a:xfrm>
      </p:grpSpPr>
      <p:sp>
        <p:nvSpPr>
          <p:cNvPr id="80" name="Shape 80"/>
          <p:cNvSpPr txBox="1"/>
          <p:nvPr>
            <p:ph idx="1" type="body"/>
          </p:nvPr>
        </p:nvSpPr>
        <p:spPr>
          <a:xfrm>
            <a:off x="457200" y="1722438"/>
            <a:ext cx="4040188" cy="639762"/>
          </a:xfrm>
          <a:prstGeom prst="rect">
            <a:avLst/>
          </a:prstGeom>
          <a:noFill/>
          <a:ln>
            <a:noFill/>
          </a:ln>
        </p:spPr>
        <p:txBody>
          <a:bodyPr anchorCtr="0" anchor="b" bIns="91425" lIns="91425" spcFirstLastPara="1" rIns="91425" wrap="square" tIns="91425"/>
          <a:lstStyle>
            <a:lvl1pPr indent="-228600" lvl="0" marL="457200" marR="0" rtl="0" algn="ctr">
              <a:spcBef>
                <a:spcPts val="480"/>
              </a:spcBef>
              <a:spcAft>
                <a:spcPts val="0"/>
              </a:spcAft>
              <a:buClr>
                <a:schemeClr val="accent1"/>
              </a:buClr>
              <a:buSzPts val="2400"/>
              <a:buFont typeface="Noto Sans Symbols"/>
              <a:buNone/>
              <a:defRPr b="0" i="0" sz="2400" u="none" cap="none" strike="noStrike">
                <a:solidFill>
                  <a:schemeClr val="dk2"/>
                </a:solidFill>
                <a:latin typeface="Source Sans Pro"/>
                <a:ea typeface="Source Sans Pro"/>
                <a:cs typeface="Source Sans Pro"/>
                <a:sym typeface="Source Sans Pro"/>
              </a:defRPr>
            </a:lvl1pPr>
            <a:lvl2pPr indent="-228600" lvl="1" marL="914400" marR="0" rtl="0" algn="l">
              <a:spcBef>
                <a:spcPts val="400"/>
              </a:spcBef>
              <a:spcAft>
                <a:spcPts val="0"/>
              </a:spcAft>
              <a:buClr>
                <a:schemeClr val="accent2"/>
              </a:buClr>
              <a:buSzPts val="2000"/>
              <a:buFont typeface="Noto Sans Symbols"/>
              <a:buNone/>
              <a:defRPr b="1" i="0" sz="2000" u="none" cap="none" strike="noStrike">
                <a:solidFill>
                  <a:schemeClr val="dk2"/>
                </a:solidFill>
                <a:latin typeface="Source Sans Pro"/>
                <a:ea typeface="Source Sans Pro"/>
                <a:cs typeface="Source Sans Pro"/>
                <a:sym typeface="Source Sans Pro"/>
              </a:defRPr>
            </a:lvl2pPr>
            <a:lvl3pPr indent="-228600" lvl="2" marL="1371600" marR="0" rtl="0" algn="l">
              <a:spcBef>
                <a:spcPts val="360"/>
              </a:spcBef>
              <a:spcAft>
                <a:spcPts val="0"/>
              </a:spcAft>
              <a:buClr>
                <a:schemeClr val="accent3"/>
              </a:buClr>
              <a:buSzPts val="1800"/>
              <a:buFont typeface="Noto Sans Symbols"/>
              <a:buNone/>
              <a:defRPr b="1" i="0" sz="1800" u="none" cap="none" strike="noStrike">
                <a:solidFill>
                  <a:schemeClr val="dk2"/>
                </a:solidFill>
                <a:latin typeface="Source Sans Pro"/>
                <a:ea typeface="Source Sans Pro"/>
                <a:cs typeface="Source Sans Pro"/>
                <a:sym typeface="Source Sans Pro"/>
              </a:defRPr>
            </a:lvl3pPr>
            <a:lvl4pPr indent="-228600" lvl="3" marL="1828800" marR="0" rtl="0" algn="l">
              <a:spcBef>
                <a:spcPts val="320"/>
              </a:spcBef>
              <a:spcAft>
                <a:spcPts val="0"/>
              </a:spcAft>
              <a:buClr>
                <a:schemeClr val="accent4"/>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4pPr>
            <a:lvl5pPr indent="-228600" lvl="4" marL="2286000" marR="0" rtl="0" algn="l">
              <a:spcBef>
                <a:spcPts val="320"/>
              </a:spcBef>
              <a:spcAft>
                <a:spcPts val="0"/>
              </a:spcAft>
              <a:buClr>
                <a:schemeClr val="accent6"/>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5pPr>
            <a:lvl6pPr indent="-228600" lvl="5" marL="2743200" marR="0" rtl="0" algn="l">
              <a:spcBef>
                <a:spcPts val="320"/>
              </a:spcBef>
              <a:spcAft>
                <a:spcPts val="0"/>
              </a:spcAft>
              <a:buClr>
                <a:schemeClr val="accent1"/>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6pPr>
            <a:lvl7pPr indent="-228600" lvl="6" marL="3200400" marR="0" rtl="0" algn="l">
              <a:spcBef>
                <a:spcPts val="320"/>
              </a:spcBef>
              <a:spcAft>
                <a:spcPts val="0"/>
              </a:spcAft>
              <a:buClr>
                <a:schemeClr val="accent2"/>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7pPr>
            <a:lvl8pPr indent="-228600" lvl="7" marL="3657600" marR="0" rtl="0" algn="l">
              <a:spcBef>
                <a:spcPts val="320"/>
              </a:spcBef>
              <a:spcAft>
                <a:spcPts val="0"/>
              </a:spcAft>
              <a:buClr>
                <a:schemeClr val="accent3"/>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8pPr>
            <a:lvl9pPr indent="-228600" lvl="8" marL="4114800" marR="0" rtl="0" algn="l">
              <a:spcBef>
                <a:spcPts val="320"/>
              </a:spcBef>
              <a:spcAft>
                <a:spcPts val="0"/>
              </a:spcAft>
              <a:buClr>
                <a:schemeClr val="accent5"/>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9pPr>
          </a:lstStyle>
          <a:p/>
        </p:txBody>
      </p:sp>
      <p:sp>
        <p:nvSpPr>
          <p:cNvPr id="81" name="Shape 81"/>
          <p:cNvSpPr txBox="1"/>
          <p:nvPr>
            <p:ph idx="2" type="body"/>
          </p:nvPr>
        </p:nvSpPr>
        <p:spPr>
          <a:xfrm>
            <a:off x="457200" y="2438399"/>
            <a:ext cx="4040188" cy="3687763"/>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Source Sans Pro"/>
                <a:ea typeface="Source Sans Pro"/>
                <a:cs typeface="Source Sans Pro"/>
                <a:sym typeface="Source Sans Pro"/>
              </a:defRPr>
            </a:lvl1pPr>
            <a:lvl2pPr indent="-355600" lvl="1" marL="914400" marR="0" rtl="0" algn="l">
              <a:spcBef>
                <a:spcPts val="400"/>
              </a:spcBef>
              <a:spcAft>
                <a:spcPts val="0"/>
              </a:spcAft>
              <a:buClr>
                <a:schemeClr val="accent2"/>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2pPr>
            <a:lvl3pPr indent="-342900" lvl="2" marL="1371600" marR="0" rtl="0" algn="l">
              <a:spcBef>
                <a:spcPts val="36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3pPr>
            <a:lvl4pPr indent="-330200" lvl="3" marL="1828800" marR="0" rtl="0" algn="l">
              <a:spcBef>
                <a:spcPts val="320"/>
              </a:spcBef>
              <a:spcAft>
                <a:spcPts val="0"/>
              </a:spcAft>
              <a:buClr>
                <a:schemeClr val="accent4"/>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4pPr>
            <a:lvl5pPr indent="-330200" lvl="4" marL="2286000" marR="0" rtl="0" algn="l">
              <a:spcBef>
                <a:spcPts val="320"/>
              </a:spcBef>
              <a:spcAft>
                <a:spcPts val="0"/>
              </a:spcAft>
              <a:buClr>
                <a:schemeClr val="accent6"/>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5pPr>
            <a:lvl6pPr indent="-330200" lvl="5" marL="27432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6pPr>
            <a:lvl7pPr indent="-330200" lvl="6" marL="3200400" marR="0" rtl="0" algn="l">
              <a:spcBef>
                <a:spcPts val="320"/>
              </a:spcBef>
              <a:spcAft>
                <a:spcPts val="0"/>
              </a:spcAft>
              <a:buClr>
                <a:schemeClr val="accent2"/>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330200" lvl="7" marL="3657600" marR="0" rtl="0" algn="l">
              <a:spcBef>
                <a:spcPts val="320"/>
              </a:spcBef>
              <a:spcAft>
                <a:spcPts val="0"/>
              </a:spcAft>
              <a:buClr>
                <a:schemeClr val="accent3"/>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330200" lvl="8" marL="4114800" marR="0" rtl="0" algn="l">
              <a:spcBef>
                <a:spcPts val="320"/>
              </a:spcBef>
              <a:spcAft>
                <a:spcPts val="0"/>
              </a:spcAft>
              <a:buClr>
                <a:schemeClr val="accent5"/>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9pPr>
          </a:lstStyle>
          <a:p/>
        </p:txBody>
      </p:sp>
      <p:sp>
        <p:nvSpPr>
          <p:cNvPr id="82" name="Shape 82"/>
          <p:cNvSpPr txBox="1"/>
          <p:nvPr>
            <p:ph idx="3" type="body"/>
          </p:nvPr>
        </p:nvSpPr>
        <p:spPr>
          <a:xfrm>
            <a:off x="4645025" y="1722438"/>
            <a:ext cx="4041775" cy="639762"/>
          </a:xfrm>
          <a:prstGeom prst="rect">
            <a:avLst/>
          </a:prstGeom>
          <a:noFill/>
          <a:ln>
            <a:noFill/>
          </a:ln>
        </p:spPr>
        <p:txBody>
          <a:bodyPr anchorCtr="0" anchor="b" bIns="91425" lIns="91425" spcFirstLastPara="1" rIns="91425" wrap="square" tIns="91425"/>
          <a:lstStyle>
            <a:lvl1pPr indent="-228600" lvl="0" marL="457200" marR="0" rtl="0" algn="ctr">
              <a:spcBef>
                <a:spcPts val="480"/>
              </a:spcBef>
              <a:spcAft>
                <a:spcPts val="0"/>
              </a:spcAft>
              <a:buClr>
                <a:schemeClr val="accent1"/>
              </a:buClr>
              <a:buSzPts val="2400"/>
              <a:buFont typeface="Noto Sans Symbols"/>
              <a:buNone/>
              <a:defRPr b="0" i="0" sz="2400" u="none" cap="none" strike="noStrike">
                <a:solidFill>
                  <a:schemeClr val="dk2"/>
                </a:solidFill>
                <a:latin typeface="Source Sans Pro"/>
                <a:ea typeface="Source Sans Pro"/>
                <a:cs typeface="Source Sans Pro"/>
                <a:sym typeface="Source Sans Pro"/>
              </a:defRPr>
            </a:lvl1pPr>
            <a:lvl2pPr indent="-228600" lvl="1" marL="914400" marR="0" rtl="0" algn="l">
              <a:spcBef>
                <a:spcPts val="400"/>
              </a:spcBef>
              <a:spcAft>
                <a:spcPts val="0"/>
              </a:spcAft>
              <a:buClr>
                <a:schemeClr val="accent2"/>
              </a:buClr>
              <a:buSzPts val="2000"/>
              <a:buFont typeface="Noto Sans Symbols"/>
              <a:buNone/>
              <a:defRPr b="1" i="0" sz="2000" u="none" cap="none" strike="noStrike">
                <a:solidFill>
                  <a:schemeClr val="dk2"/>
                </a:solidFill>
                <a:latin typeface="Source Sans Pro"/>
                <a:ea typeface="Source Sans Pro"/>
                <a:cs typeface="Source Sans Pro"/>
                <a:sym typeface="Source Sans Pro"/>
              </a:defRPr>
            </a:lvl2pPr>
            <a:lvl3pPr indent="-228600" lvl="2" marL="1371600" marR="0" rtl="0" algn="l">
              <a:spcBef>
                <a:spcPts val="360"/>
              </a:spcBef>
              <a:spcAft>
                <a:spcPts val="0"/>
              </a:spcAft>
              <a:buClr>
                <a:schemeClr val="accent3"/>
              </a:buClr>
              <a:buSzPts val="1800"/>
              <a:buFont typeface="Noto Sans Symbols"/>
              <a:buNone/>
              <a:defRPr b="1" i="0" sz="1800" u="none" cap="none" strike="noStrike">
                <a:solidFill>
                  <a:schemeClr val="dk2"/>
                </a:solidFill>
                <a:latin typeface="Source Sans Pro"/>
                <a:ea typeface="Source Sans Pro"/>
                <a:cs typeface="Source Sans Pro"/>
                <a:sym typeface="Source Sans Pro"/>
              </a:defRPr>
            </a:lvl3pPr>
            <a:lvl4pPr indent="-228600" lvl="3" marL="1828800" marR="0" rtl="0" algn="l">
              <a:spcBef>
                <a:spcPts val="320"/>
              </a:spcBef>
              <a:spcAft>
                <a:spcPts val="0"/>
              </a:spcAft>
              <a:buClr>
                <a:schemeClr val="accent4"/>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4pPr>
            <a:lvl5pPr indent="-228600" lvl="4" marL="2286000" marR="0" rtl="0" algn="l">
              <a:spcBef>
                <a:spcPts val="320"/>
              </a:spcBef>
              <a:spcAft>
                <a:spcPts val="0"/>
              </a:spcAft>
              <a:buClr>
                <a:schemeClr val="accent6"/>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5pPr>
            <a:lvl6pPr indent="-228600" lvl="5" marL="2743200" marR="0" rtl="0" algn="l">
              <a:spcBef>
                <a:spcPts val="320"/>
              </a:spcBef>
              <a:spcAft>
                <a:spcPts val="0"/>
              </a:spcAft>
              <a:buClr>
                <a:schemeClr val="accent1"/>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6pPr>
            <a:lvl7pPr indent="-228600" lvl="6" marL="3200400" marR="0" rtl="0" algn="l">
              <a:spcBef>
                <a:spcPts val="320"/>
              </a:spcBef>
              <a:spcAft>
                <a:spcPts val="0"/>
              </a:spcAft>
              <a:buClr>
                <a:schemeClr val="accent2"/>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7pPr>
            <a:lvl8pPr indent="-228600" lvl="7" marL="3657600" marR="0" rtl="0" algn="l">
              <a:spcBef>
                <a:spcPts val="320"/>
              </a:spcBef>
              <a:spcAft>
                <a:spcPts val="0"/>
              </a:spcAft>
              <a:buClr>
                <a:schemeClr val="accent3"/>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8pPr>
            <a:lvl9pPr indent="-228600" lvl="8" marL="4114800" marR="0" rtl="0" algn="l">
              <a:spcBef>
                <a:spcPts val="320"/>
              </a:spcBef>
              <a:spcAft>
                <a:spcPts val="0"/>
              </a:spcAft>
              <a:buClr>
                <a:schemeClr val="accent5"/>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9pPr>
          </a:lstStyle>
          <a:p/>
        </p:txBody>
      </p:sp>
      <p:sp>
        <p:nvSpPr>
          <p:cNvPr id="83" name="Shape 83"/>
          <p:cNvSpPr txBox="1"/>
          <p:nvPr>
            <p:ph idx="4" type="body"/>
          </p:nvPr>
        </p:nvSpPr>
        <p:spPr>
          <a:xfrm>
            <a:off x="4645025" y="2438399"/>
            <a:ext cx="4041775" cy="3687763"/>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Source Sans Pro"/>
                <a:ea typeface="Source Sans Pro"/>
                <a:cs typeface="Source Sans Pro"/>
                <a:sym typeface="Source Sans Pro"/>
              </a:defRPr>
            </a:lvl1pPr>
            <a:lvl2pPr indent="-355600" lvl="1" marL="914400" marR="0" rtl="0" algn="l">
              <a:spcBef>
                <a:spcPts val="400"/>
              </a:spcBef>
              <a:spcAft>
                <a:spcPts val="0"/>
              </a:spcAft>
              <a:buClr>
                <a:schemeClr val="accent2"/>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2pPr>
            <a:lvl3pPr indent="-342900" lvl="2" marL="1371600" marR="0" rtl="0" algn="l">
              <a:spcBef>
                <a:spcPts val="36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3pPr>
            <a:lvl4pPr indent="-330200" lvl="3" marL="1828800" marR="0" rtl="0" algn="l">
              <a:spcBef>
                <a:spcPts val="320"/>
              </a:spcBef>
              <a:spcAft>
                <a:spcPts val="0"/>
              </a:spcAft>
              <a:buClr>
                <a:schemeClr val="accent4"/>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4pPr>
            <a:lvl5pPr indent="-330200" lvl="4" marL="2286000" marR="0" rtl="0" algn="l">
              <a:spcBef>
                <a:spcPts val="320"/>
              </a:spcBef>
              <a:spcAft>
                <a:spcPts val="0"/>
              </a:spcAft>
              <a:buClr>
                <a:schemeClr val="accent6"/>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5pPr>
            <a:lvl6pPr indent="-330200" lvl="5" marL="27432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6pPr>
            <a:lvl7pPr indent="-330200" lvl="6" marL="3200400" marR="0" rtl="0" algn="l">
              <a:spcBef>
                <a:spcPts val="320"/>
              </a:spcBef>
              <a:spcAft>
                <a:spcPts val="0"/>
              </a:spcAft>
              <a:buClr>
                <a:schemeClr val="accent2"/>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330200" lvl="7" marL="3657600" marR="0" rtl="0" algn="l">
              <a:spcBef>
                <a:spcPts val="320"/>
              </a:spcBef>
              <a:spcAft>
                <a:spcPts val="0"/>
              </a:spcAft>
              <a:buClr>
                <a:schemeClr val="accent3"/>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330200" lvl="8" marL="4114800" marR="0" rtl="0" algn="l">
              <a:spcBef>
                <a:spcPts val="320"/>
              </a:spcBef>
              <a:spcAft>
                <a:spcPts val="0"/>
              </a:spcAft>
              <a:buClr>
                <a:schemeClr val="accent5"/>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9pPr>
          </a:lstStyle>
          <a:p/>
        </p:txBody>
      </p:sp>
      <p:sp>
        <p:nvSpPr>
          <p:cNvPr id="84" name="Shape 84"/>
          <p:cNvSpPr txBox="1"/>
          <p:nvPr>
            <p:ph idx="10" type="dt"/>
          </p:nvPr>
        </p:nvSpPr>
        <p:spPr>
          <a:xfrm>
            <a:off x="370888" y="664135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85" name="Shape 85"/>
          <p:cNvSpPr txBox="1"/>
          <p:nvPr>
            <p:ph idx="11" type="ftr"/>
          </p:nvPr>
        </p:nvSpPr>
        <p:spPr>
          <a:xfrm>
            <a:off x="3048000" y="664135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86" name="Shape 86"/>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Shape 87"/>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8" name="Shape 88"/>
        <p:cNvGrpSpPr/>
        <p:nvPr/>
      </p:nvGrpSpPr>
      <p:grpSpPr>
        <a:xfrm>
          <a:off x="0" y="0"/>
          <a:ext cx="0" cy="0"/>
          <a:chOff x="0" y="0"/>
          <a:chExt cx="0" cy="0"/>
        </a:xfrm>
      </p:grpSpPr>
      <p:sp>
        <p:nvSpPr>
          <p:cNvPr id="89" name="Shape 89"/>
          <p:cNvSpPr txBox="1"/>
          <p:nvPr>
            <p:ph idx="10" type="dt"/>
          </p:nvPr>
        </p:nvSpPr>
        <p:spPr>
          <a:xfrm>
            <a:off x="370888" y="661760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90" name="Shape 90"/>
          <p:cNvSpPr txBox="1"/>
          <p:nvPr>
            <p:ph idx="11" type="ftr"/>
          </p:nvPr>
        </p:nvSpPr>
        <p:spPr>
          <a:xfrm>
            <a:off x="3048000" y="661760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91" name="Shape 91"/>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 name="Shape 92"/>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93" name="Shape 93"/>
        <p:cNvGrpSpPr/>
        <p:nvPr/>
      </p:nvGrpSpPr>
      <p:grpSpPr>
        <a:xfrm>
          <a:off x="0" y="0"/>
          <a:ext cx="0" cy="0"/>
          <a:chOff x="0" y="0"/>
          <a:chExt cx="0" cy="0"/>
        </a:xfrm>
      </p:grpSpPr>
      <p:sp>
        <p:nvSpPr>
          <p:cNvPr id="94" name="Shape 94"/>
          <p:cNvSpPr/>
          <p:nvPr/>
        </p:nvSpPr>
        <p:spPr>
          <a:xfrm>
            <a:off x="152400" y="150919"/>
            <a:ext cx="8831802" cy="655624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95" name="Shape 95"/>
          <p:cNvSpPr txBox="1"/>
          <p:nvPr>
            <p:ph idx="10" type="dt"/>
          </p:nvPr>
        </p:nvSpPr>
        <p:spPr>
          <a:xfrm>
            <a:off x="370888" y="6629475"/>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96" name="Shape 96"/>
          <p:cNvSpPr txBox="1"/>
          <p:nvPr>
            <p:ph idx="11" type="ftr"/>
          </p:nvPr>
        </p:nvSpPr>
        <p:spPr>
          <a:xfrm>
            <a:off x="3048000" y="6629475"/>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97" name="Shape 97"/>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rgbClr val="000000"/>
                </a:solidFill>
                <a:latin typeface="Arial Narrow"/>
                <a:ea typeface="Arial Narrow"/>
                <a:cs typeface="Arial Narrow"/>
                <a:sym typeface="Arial Narrow"/>
              </a:rPr>
              <a:t>Slide </a:t>
            </a:r>
            <a:fld id="{00000000-1234-1234-1234-123412341234}" type="slidenum">
              <a:rPr b="0" i="0" lang="en-GB" sz="900" u="none" cap="none" strike="noStrike">
                <a:solidFill>
                  <a:srgbClr val="000000"/>
                </a:solidFill>
                <a:latin typeface="Arial Narrow"/>
                <a:ea typeface="Arial Narrow"/>
                <a:cs typeface="Arial Narrow"/>
                <a:sym typeface="Arial Narrow"/>
              </a:rPr>
              <a:t>‹#›</a:t>
            </a:fld>
            <a:endParaRPr b="0" i="0" sz="900" u="none" cap="none" strike="noStrike">
              <a:solidFill>
                <a:srgbClr val="000000"/>
              </a:solidFill>
              <a:latin typeface="Arial Narrow"/>
              <a:ea typeface="Arial Narrow"/>
              <a:cs typeface="Arial Narrow"/>
              <a:sym typeface="Arial Narr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mall)" type="obj">
  <p:cSld name="OBJECT">
    <p:spTree>
      <p:nvGrpSpPr>
        <p:cNvPr id="25" name="Shape 25"/>
        <p:cNvGrpSpPr/>
        <p:nvPr/>
      </p:nvGrpSpPr>
      <p:grpSpPr>
        <a:xfrm>
          <a:off x="0" y="0"/>
          <a:ext cx="0" cy="0"/>
          <a:chOff x="0" y="0"/>
          <a:chExt cx="0" cy="0"/>
        </a:xfrm>
      </p:grpSpPr>
      <p:sp>
        <p:nvSpPr>
          <p:cNvPr id="26" name="Shape 26"/>
          <p:cNvSpPr txBox="1"/>
          <p:nvPr>
            <p:ph idx="1" type="body"/>
          </p:nvPr>
        </p:nvSpPr>
        <p:spPr>
          <a:xfrm>
            <a:off x="380999" y="1719071"/>
            <a:ext cx="8407893" cy="4407408"/>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1pPr>
            <a:lvl2pPr indent="-342900" lvl="1" marL="914400" marR="0" rtl="0" algn="l">
              <a:spcBef>
                <a:spcPts val="600"/>
              </a:spcBef>
              <a:spcAft>
                <a:spcPts val="0"/>
              </a:spcAft>
              <a:buClr>
                <a:schemeClr val="accent2"/>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2pPr>
            <a:lvl3pPr indent="-330200" lvl="2" marL="1371600" marR="0" rtl="0" algn="l">
              <a:spcBef>
                <a:spcPts val="600"/>
              </a:spcBef>
              <a:spcAft>
                <a:spcPts val="0"/>
              </a:spcAft>
              <a:buClr>
                <a:schemeClr val="accent3"/>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3pPr>
            <a:lvl4pPr indent="-317500" lvl="3" marL="1828800" marR="0" rtl="0" algn="l">
              <a:spcBef>
                <a:spcPts val="600"/>
              </a:spcBef>
              <a:spcAft>
                <a:spcPts val="0"/>
              </a:spcAft>
              <a:buClr>
                <a:schemeClr val="accent4"/>
              </a:buClr>
              <a:buSzPts val="1400"/>
              <a:buFont typeface="Noto Sans Symbols"/>
              <a:buChar char="▪"/>
              <a:defRPr b="0" i="0" sz="1400" u="none" cap="none" strike="noStrike">
                <a:solidFill>
                  <a:schemeClr val="dk1"/>
                </a:solidFill>
                <a:latin typeface="Source Sans Pro"/>
                <a:ea typeface="Source Sans Pro"/>
                <a:cs typeface="Source Sans Pro"/>
                <a:sym typeface="Source Sans Pro"/>
              </a:defRPr>
            </a:lvl4pPr>
            <a:lvl5pPr indent="-311150" lvl="4" marL="2286000" marR="0" rtl="0" algn="l">
              <a:spcBef>
                <a:spcPts val="600"/>
              </a:spcBef>
              <a:spcAft>
                <a:spcPts val="0"/>
              </a:spcAft>
              <a:buClr>
                <a:schemeClr val="accent6"/>
              </a:buClr>
              <a:buSzPts val="1300"/>
              <a:buFont typeface="Noto Sans Symbols"/>
              <a:buChar char="▪"/>
              <a:defRPr b="0" i="0" sz="1300" u="none" cap="none" strike="noStrike">
                <a:solidFill>
                  <a:schemeClr val="dk1"/>
                </a:solidFill>
                <a:latin typeface="Source Sans Pro"/>
                <a:ea typeface="Source Sans Pro"/>
                <a:cs typeface="Source Sans Pro"/>
                <a:sym typeface="Source Sans Pro"/>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27" name="Shape 27"/>
          <p:cNvSpPr txBox="1"/>
          <p:nvPr>
            <p:ph idx="10" type="dt"/>
          </p:nvPr>
        </p:nvSpPr>
        <p:spPr>
          <a:xfrm>
            <a:off x="370888" y="661760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8" name="Shape 28"/>
          <p:cNvSpPr txBox="1"/>
          <p:nvPr>
            <p:ph idx="11" type="ftr"/>
          </p:nvPr>
        </p:nvSpPr>
        <p:spPr>
          <a:xfrm>
            <a:off x="3048000" y="661760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9" name="Shape 29"/>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Shape 30"/>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medium)">
  <p:cSld name="Title and Content (medium)">
    <p:spTree>
      <p:nvGrpSpPr>
        <p:cNvPr id="31" name="Shape 31"/>
        <p:cNvGrpSpPr/>
        <p:nvPr/>
      </p:nvGrpSpPr>
      <p:grpSpPr>
        <a:xfrm>
          <a:off x="0" y="0"/>
          <a:ext cx="0" cy="0"/>
          <a:chOff x="0" y="0"/>
          <a:chExt cx="0" cy="0"/>
        </a:xfrm>
      </p:grpSpPr>
      <p:sp>
        <p:nvSpPr>
          <p:cNvPr id="32" name="Shape 32"/>
          <p:cNvSpPr txBox="1"/>
          <p:nvPr>
            <p:ph idx="1" type="body"/>
          </p:nvPr>
        </p:nvSpPr>
        <p:spPr>
          <a:xfrm>
            <a:off x="380999" y="1719071"/>
            <a:ext cx="8407893" cy="440740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1"/>
                </a:solidFill>
                <a:latin typeface="Source Sans Pro"/>
                <a:ea typeface="Source Sans Pro"/>
                <a:cs typeface="Source Sans Pro"/>
                <a:sym typeface="Source Sans Pro"/>
              </a:defRPr>
            </a:lvl1pPr>
            <a:lvl2pPr indent="-355600" lvl="1" marL="914400" marR="0" rtl="0" algn="l">
              <a:spcBef>
                <a:spcPts val="600"/>
              </a:spcBef>
              <a:spcAft>
                <a:spcPts val="0"/>
              </a:spcAft>
              <a:buClr>
                <a:schemeClr val="accent2"/>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2pPr>
            <a:lvl3pPr indent="-342900" lvl="2" marL="1371600" marR="0" rtl="0" algn="l">
              <a:spcBef>
                <a:spcPts val="600"/>
              </a:spcBef>
              <a:spcAft>
                <a:spcPts val="0"/>
              </a:spcAft>
              <a:buClr>
                <a:schemeClr val="accent3"/>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3pPr>
            <a:lvl4pPr indent="-330200" lvl="3" marL="1828800" marR="0" rtl="0" algn="l">
              <a:spcBef>
                <a:spcPts val="600"/>
              </a:spcBef>
              <a:spcAft>
                <a:spcPts val="0"/>
              </a:spcAft>
              <a:buClr>
                <a:schemeClr val="accent4"/>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4pPr>
            <a:lvl5pPr indent="-317500" lvl="4" marL="2286000" marR="0" rtl="0" algn="l">
              <a:spcBef>
                <a:spcPts val="600"/>
              </a:spcBef>
              <a:spcAft>
                <a:spcPts val="0"/>
              </a:spcAft>
              <a:buClr>
                <a:schemeClr val="accent6"/>
              </a:buClr>
              <a:buSzPts val="1400"/>
              <a:buFont typeface="Noto Sans Symbols"/>
              <a:buChar char="▪"/>
              <a:defRPr b="0" i="0" sz="1400" u="none" cap="none" strike="noStrike">
                <a:solidFill>
                  <a:schemeClr val="dk1"/>
                </a:solidFill>
                <a:latin typeface="Source Sans Pro"/>
                <a:ea typeface="Source Sans Pro"/>
                <a:cs typeface="Source Sans Pro"/>
                <a:sym typeface="Source Sans Pro"/>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33" name="Shape 33"/>
          <p:cNvSpPr txBox="1"/>
          <p:nvPr>
            <p:ph idx="10" type="dt"/>
          </p:nvPr>
        </p:nvSpPr>
        <p:spPr>
          <a:xfrm>
            <a:off x="370888" y="661760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4" name="Shape 34"/>
          <p:cNvSpPr txBox="1"/>
          <p:nvPr>
            <p:ph idx="11" type="ftr"/>
          </p:nvPr>
        </p:nvSpPr>
        <p:spPr>
          <a:xfrm>
            <a:off x="3048000" y="661760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5" name="Shape 35"/>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Shape 36"/>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large)">
  <p:cSld name="Title and Content (large)">
    <p:spTree>
      <p:nvGrpSpPr>
        <p:cNvPr id="37" name="Shape 37"/>
        <p:cNvGrpSpPr/>
        <p:nvPr/>
      </p:nvGrpSpPr>
      <p:grpSpPr>
        <a:xfrm>
          <a:off x="0" y="0"/>
          <a:ext cx="0" cy="0"/>
          <a:chOff x="0" y="0"/>
          <a:chExt cx="0" cy="0"/>
        </a:xfrm>
      </p:grpSpPr>
      <p:sp>
        <p:nvSpPr>
          <p:cNvPr id="38" name="Shape 38"/>
          <p:cNvSpPr txBox="1"/>
          <p:nvPr>
            <p:ph idx="1" type="body"/>
          </p:nvPr>
        </p:nvSpPr>
        <p:spPr>
          <a:xfrm>
            <a:off x="380999" y="1719071"/>
            <a:ext cx="8407893" cy="4407408"/>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accent1"/>
              </a:buClr>
              <a:buSzPts val="2800"/>
              <a:buFont typeface="Noto Sans Symbols"/>
              <a:buChar char="◼"/>
              <a:defRPr b="0" i="0" sz="2800" u="none" cap="none" strike="noStrike">
                <a:solidFill>
                  <a:schemeClr val="dk1"/>
                </a:solidFill>
                <a:latin typeface="Source Sans Pro"/>
                <a:ea typeface="Source Sans Pro"/>
                <a:cs typeface="Source Sans Pro"/>
                <a:sym typeface="Source Sans Pro"/>
              </a:defRPr>
            </a:lvl1pPr>
            <a:lvl2pPr indent="-381000" lvl="1" marL="914400" marR="0" rtl="0" algn="l">
              <a:spcBef>
                <a:spcPts val="600"/>
              </a:spcBef>
              <a:spcAft>
                <a:spcPts val="0"/>
              </a:spcAft>
              <a:buClr>
                <a:schemeClr val="accent2"/>
              </a:buClr>
              <a:buSzPts val="2400"/>
              <a:buFont typeface="Noto Sans Symbols"/>
              <a:buChar char="▪"/>
              <a:defRPr b="0" i="0" sz="2400" u="none" cap="none" strike="noStrike">
                <a:solidFill>
                  <a:schemeClr val="dk1"/>
                </a:solidFill>
                <a:latin typeface="Source Sans Pro"/>
                <a:ea typeface="Source Sans Pro"/>
                <a:cs typeface="Source Sans Pro"/>
                <a:sym typeface="Source Sans Pro"/>
              </a:defRPr>
            </a:lvl2pPr>
            <a:lvl3pPr indent="-355600" lvl="2" marL="1371600" marR="0" rtl="0" algn="l">
              <a:spcBef>
                <a:spcPts val="600"/>
              </a:spcBef>
              <a:spcAft>
                <a:spcPts val="0"/>
              </a:spcAft>
              <a:buClr>
                <a:schemeClr val="accent3"/>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3pPr>
            <a:lvl4pPr indent="-342900" lvl="3" marL="1828800" marR="0" rtl="0" algn="l">
              <a:spcBef>
                <a:spcPts val="600"/>
              </a:spcBef>
              <a:spcAft>
                <a:spcPts val="0"/>
              </a:spcAft>
              <a:buClr>
                <a:schemeClr val="accent4"/>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4pPr>
            <a:lvl5pPr indent="-330200" lvl="4" marL="2286000" marR="0" rtl="0" algn="l">
              <a:spcBef>
                <a:spcPts val="600"/>
              </a:spcBef>
              <a:spcAft>
                <a:spcPts val="0"/>
              </a:spcAft>
              <a:buClr>
                <a:schemeClr val="accent6"/>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39" name="Shape 39"/>
          <p:cNvSpPr txBox="1"/>
          <p:nvPr>
            <p:ph idx="10" type="dt"/>
          </p:nvPr>
        </p:nvSpPr>
        <p:spPr>
          <a:xfrm>
            <a:off x="370888" y="661760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0" name="Shape 40"/>
          <p:cNvSpPr txBox="1"/>
          <p:nvPr>
            <p:ph idx="11" type="ftr"/>
          </p:nvPr>
        </p:nvSpPr>
        <p:spPr>
          <a:xfrm>
            <a:off x="3048000" y="661760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1" name="Shape 41"/>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Shape 42"/>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mall)" type="twoObj">
  <p:cSld name="TWO_OBJECTS">
    <p:spTree>
      <p:nvGrpSpPr>
        <p:cNvPr id="43" name="Shape 43"/>
        <p:cNvGrpSpPr/>
        <p:nvPr/>
      </p:nvGrpSpPr>
      <p:grpSpPr>
        <a:xfrm>
          <a:off x="0" y="0"/>
          <a:ext cx="0" cy="0"/>
          <a:chOff x="0" y="0"/>
          <a:chExt cx="0" cy="0"/>
        </a:xfrm>
      </p:grpSpPr>
      <p:sp>
        <p:nvSpPr>
          <p:cNvPr id="44" name="Shape 44"/>
          <p:cNvSpPr txBox="1"/>
          <p:nvPr>
            <p:ph idx="1" type="body"/>
          </p:nvPr>
        </p:nvSpPr>
        <p:spPr>
          <a:xfrm>
            <a:off x="273132" y="1719071"/>
            <a:ext cx="4222668" cy="4912233"/>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1pPr>
            <a:lvl2pPr indent="-342900" lvl="1" marL="914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2pPr>
            <a:lvl3pPr indent="-330200" lvl="2" marL="1371600" marR="0" rtl="0" algn="l">
              <a:spcBef>
                <a:spcPts val="320"/>
              </a:spcBef>
              <a:spcAft>
                <a:spcPts val="0"/>
              </a:spcAft>
              <a:buClr>
                <a:schemeClr val="accent3"/>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3pPr>
            <a:lvl4pPr indent="-317500" lvl="3" marL="1828800" marR="0" rtl="0" algn="l">
              <a:spcBef>
                <a:spcPts val="280"/>
              </a:spcBef>
              <a:spcAft>
                <a:spcPts val="0"/>
              </a:spcAft>
              <a:buClr>
                <a:schemeClr val="accent4"/>
              </a:buClr>
              <a:buSzPts val="1400"/>
              <a:buFont typeface="Noto Sans Symbols"/>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spcBef>
                <a:spcPts val="280"/>
              </a:spcBef>
              <a:spcAft>
                <a:spcPts val="0"/>
              </a:spcAft>
              <a:buClr>
                <a:schemeClr val="accent6"/>
              </a:buClr>
              <a:buSzPts val="1400"/>
              <a:buFont typeface="Noto Sans Symbols"/>
              <a:buChar char="▪"/>
              <a:defRPr b="0" i="0" sz="1400" u="none" cap="none" strike="noStrike">
                <a:solidFill>
                  <a:schemeClr val="dk1"/>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accent5"/>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9pPr>
          </a:lstStyle>
          <a:p/>
        </p:txBody>
      </p:sp>
      <p:sp>
        <p:nvSpPr>
          <p:cNvPr id="45" name="Shape 45"/>
          <p:cNvSpPr txBox="1"/>
          <p:nvPr>
            <p:ph idx="2" type="body"/>
          </p:nvPr>
        </p:nvSpPr>
        <p:spPr>
          <a:xfrm>
            <a:off x="4648200" y="1719071"/>
            <a:ext cx="4258294" cy="4912233"/>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1pPr>
            <a:lvl2pPr indent="-342900" lvl="1" marL="914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2pPr>
            <a:lvl3pPr indent="-330200" lvl="2" marL="1371600" marR="0" rtl="0" algn="l">
              <a:spcBef>
                <a:spcPts val="320"/>
              </a:spcBef>
              <a:spcAft>
                <a:spcPts val="0"/>
              </a:spcAft>
              <a:buClr>
                <a:schemeClr val="accent3"/>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3pPr>
            <a:lvl4pPr indent="-317500" lvl="3" marL="1828800" marR="0" rtl="0" algn="l">
              <a:spcBef>
                <a:spcPts val="280"/>
              </a:spcBef>
              <a:spcAft>
                <a:spcPts val="0"/>
              </a:spcAft>
              <a:buClr>
                <a:schemeClr val="accent4"/>
              </a:buClr>
              <a:buSzPts val="1400"/>
              <a:buFont typeface="Noto Sans Symbols"/>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spcBef>
                <a:spcPts val="280"/>
              </a:spcBef>
              <a:spcAft>
                <a:spcPts val="0"/>
              </a:spcAft>
              <a:buClr>
                <a:schemeClr val="accent6"/>
              </a:buClr>
              <a:buSzPts val="1400"/>
              <a:buFont typeface="Noto Sans Symbols"/>
              <a:buChar char="▪"/>
              <a:defRPr b="0" i="0" sz="1400" u="none" cap="none" strike="noStrike">
                <a:solidFill>
                  <a:schemeClr val="dk1"/>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accent5"/>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9pPr>
          </a:lstStyle>
          <a:p/>
        </p:txBody>
      </p:sp>
      <p:sp>
        <p:nvSpPr>
          <p:cNvPr id="46" name="Shape 46"/>
          <p:cNvSpPr txBox="1"/>
          <p:nvPr>
            <p:ph idx="10" type="dt"/>
          </p:nvPr>
        </p:nvSpPr>
        <p:spPr>
          <a:xfrm>
            <a:off x="381521" y="663011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7" name="Shape 47"/>
          <p:cNvSpPr txBox="1"/>
          <p:nvPr>
            <p:ph idx="11" type="ftr"/>
          </p:nvPr>
        </p:nvSpPr>
        <p:spPr>
          <a:xfrm>
            <a:off x="3048000" y="6629475"/>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8" name="Shape 48"/>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Shape 49"/>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rgbClr val="000000"/>
                </a:solidFill>
                <a:latin typeface="Arial Narrow"/>
                <a:ea typeface="Arial Narrow"/>
                <a:cs typeface="Arial Narrow"/>
                <a:sym typeface="Arial Narrow"/>
              </a:rPr>
              <a:t>Slide </a:t>
            </a:r>
            <a:fld id="{00000000-1234-1234-1234-123412341234}" type="slidenum">
              <a:rPr b="0" i="0" lang="en-GB" sz="900" u="none" cap="none" strike="noStrike">
                <a:solidFill>
                  <a:srgbClr val="000000"/>
                </a:solidFill>
                <a:latin typeface="Arial Narrow"/>
                <a:ea typeface="Arial Narrow"/>
                <a:cs typeface="Arial Narrow"/>
                <a:sym typeface="Arial Narrow"/>
              </a:rPr>
              <a:t>‹#›</a:t>
            </a:fld>
            <a:endParaRPr b="0" i="0" sz="900" u="none" cap="none" strike="noStrike">
              <a:solidFill>
                <a:srgbClr val="000000"/>
              </a:solidFill>
              <a:latin typeface="Arial Narrow"/>
              <a:ea typeface="Arial Narrow"/>
              <a:cs typeface="Arial Narrow"/>
              <a:sym typeface="Arial Narrow"/>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medium)">
  <p:cSld name="Two Content (medium)">
    <p:spTree>
      <p:nvGrpSpPr>
        <p:cNvPr id="50" name="Shape 50"/>
        <p:cNvGrpSpPr/>
        <p:nvPr/>
      </p:nvGrpSpPr>
      <p:grpSpPr>
        <a:xfrm>
          <a:off x="0" y="0"/>
          <a:ext cx="0" cy="0"/>
          <a:chOff x="0" y="0"/>
          <a:chExt cx="0" cy="0"/>
        </a:xfrm>
      </p:grpSpPr>
      <p:sp>
        <p:nvSpPr>
          <p:cNvPr id="51" name="Shape 51"/>
          <p:cNvSpPr txBox="1"/>
          <p:nvPr>
            <p:ph idx="1" type="body"/>
          </p:nvPr>
        </p:nvSpPr>
        <p:spPr>
          <a:xfrm>
            <a:off x="273132" y="1719071"/>
            <a:ext cx="4222668" cy="4912233"/>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1"/>
                </a:solidFill>
                <a:latin typeface="Source Sans Pro"/>
                <a:ea typeface="Source Sans Pro"/>
                <a:cs typeface="Source Sans Pro"/>
                <a:sym typeface="Source Sans Pro"/>
              </a:defRPr>
            </a:lvl1pPr>
            <a:lvl2pPr indent="-355600" lvl="1" marL="914400" marR="0" rtl="0" algn="l">
              <a:spcBef>
                <a:spcPts val="400"/>
              </a:spcBef>
              <a:spcAft>
                <a:spcPts val="0"/>
              </a:spcAft>
              <a:buClr>
                <a:schemeClr val="accent2"/>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2pPr>
            <a:lvl3pPr indent="-342900" lvl="2" marL="1371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3pPr>
            <a:lvl4pPr indent="-330200" lvl="3" marL="1828800" marR="0" rtl="0" algn="l">
              <a:spcBef>
                <a:spcPts val="320"/>
              </a:spcBef>
              <a:spcAft>
                <a:spcPts val="0"/>
              </a:spcAft>
              <a:buClr>
                <a:schemeClr val="accent4"/>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4pPr>
            <a:lvl5pPr indent="-330200" lvl="4" marL="2286000" marR="0" rtl="0" algn="l">
              <a:spcBef>
                <a:spcPts val="320"/>
              </a:spcBef>
              <a:spcAft>
                <a:spcPts val="0"/>
              </a:spcAft>
              <a:buClr>
                <a:schemeClr val="accent6"/>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accent5"/>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9pPr>
          </a:lstStyle>
          <a:p/>
        </p:txBody>
      </p:sp>
      <p:sp>
        <p:nvSpPr>
          <p:cNvPr id="52" name="Shape 52"/>
          <p:cNvSpPr txBox="1"/>
          <p:nvPr>
            <p:ph idx="2" type="body"/>
          </p:nvPr>
        </p:nvSpPr>
        <p:spPr>
          <a:xfrm>
            <a:off x="4648200" y="1719071"/>
            <a:ext cx="4258294" cy="4912233"/>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1"/>
                </a:solidFill>
                <a:latin typeface="Source Sans Pro"/>
                <a:ea typeface="Source Sans Pro"/>
                <a:cs typeface="Source Sans Pro"/>
                <a:sym typeface="Source Sans Pro"/>
              </a:defRPr>
            </a:lvl1pPr>
            <a:lvl2pPr indent="-355600" lvl="1" marL="914400" marR="0" rtl="0" algn="l">
              <a:spcBef>
                <a:spcPts val="400"/>
              </a:spcBef>
              <a:spcAft>
                <a:spcPts val="0"/>
              </a:spcAft>
              <a:buClr>
                <a:schemeClr val="accent2"/>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2pPr>
            <a:lvl3pPr indent="-342900" lvl="2" marL="1371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3pPr>
            <a:lvl4pPr indent="-330200" lvl="3" marL="1828800" marR="0" rtl="0" algn="l">
              <a:spcBef>
                <a:spcPts val="320"/>
              </a:spcBef>
              <a:spcAft>
                <a:spcPts val="0"/>
              </a:spcAft>
              <a:buClr>
                <a:schemeClr val="accent4"/>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4pPr>
            <a:lvl5pPr indent="-330200" lvl="4" marL="2286000" marR="0" rtl="0" algn="l">
              <a:spcBef>
                <a:spcPts val="320"/>
              </a:spcBef>
              <a:spcAft>
                <a:spcPts val="0"/>
              </a:spcAft>
              <a:buClr>
                <a:schemeClr val="accent6"/>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accent5"/>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9pPr>
          </a:lstStyle>
          <a:p/>
        </p:txBody>
      </p:sp>
      <p:sp>
        <p:nvSpPr>
          <p:cNvPr id="53" name="Shape 53"/>
          <p:cNvSpPr txBox="1"/>
          <p:nvPr>
            <p:ph idx="10" type="dt"/>
          </p:nvPr>
        </p:nvSpPr>
        <p:spPr>
          <a:xfrm>
            <a:off x="381521" y="663011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4" name="Shape 54"/>
          <p:cNvSpPr txBox="1"/>
          <p:nvPr>
            <p:ph idx="11" type="ftr"/>
          </p:nvPr>
        </p:nvSpPr>
        <p:spPr>
          <a:xfrm>
            <a:off x="3048000" y="6629475"/>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5" name="Shape 55"/>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Shape 56"/>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rgbClr val="000000"/>
                </a:solidFill>
                <a:latin typeface="Arial Narrow"/>
                <a:ea typeface="Arial Narrow"/>
                <a:cs typeface="Arial Narrow"/>
                <a:sym typeface="Arial Narrow"/>
              </a:rPr>
              <a:t>Slide </a:t>
            </a:r>
            <a:fld id="{00000000-1234-1234-1234-123412341234}" type="slidenum">
              <a:rPr b="0" i="0" lang="en-GB" sz="900" u="none" cap="none" strike="noStrike">
                <a:solidFill>
                  <a:srgbClr val="000000"/>
                </a:solidFill>
                <a:latin typeface="Arial Narrow"/>
                <a:ea typeface="Arial Narrow"/>
                <a:cs typeface="Arial Narrow"/>
                <a:sym typeface="Arial Narrow"/>
              </a:rPr>
              <a:t>‹#›</a:t>
            </a:fld>
            <a:endParaRPr b="0" i="0" sz="900" u="none" cap="none" strike="noStrike">
              <a:solidFill>
                <a:srgbClr val="000000"/>
              </a:solidFill>
              <a:latin typeface="Arial Narrow"/>
              <a:ea typeface="Arial Narrow"/>
              <a:cs typeface="Arial Narrow"/>
              <a:sym typeface="Arial Narrow"/>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de" showMasterSp="0">
  <p:cSld name="Code">
    <p:spTree>
      <p:nvGrpSpPr>
        <p:cNvPr id="57" name="Shape 57"/>
        <p:cNvGrpSpPr/>
        <p:nvPr/>
      </p:nvGrpSpPr>
      <p:grpSpPr>
        <a:xfrm>
          <a:off x="0" y="0"/>
          <a:ext cx="0" cy="0"/>
          <a:chOff x="0" y="0"/>
          <a:chExt cx="0" cy="0"/>
        </a:xfrm>
      </p:grpSpPr>
      <p:sp>
        <p:nvSpPr>
          <p:cNvPr id="58" name="Shape 58"/>
          <p:cNvSpPr txBox="1"/>
          <p:nvPr>
            <p:ph idx="1" type="body"/>
          </p:nvPr>
        </p:nvSpPr>
        <p:spPr>
          <a:xfrm>
            <a:off x="380999" y="685800"/>
            <a:ext cx="8407893" cy="5440679"/>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Clr>
                <a:schemeClr val="accent1"/>
              </a:buClr>
              <a:buSzPts val="2000"/>
              <a:buFont typeface="Noto Sans Symbols"/>
              <a:buNone/>
              <a:defRPr b="0" i="0" sz="2000" u="none" cap="none" strike="noStrike">
                <a:solidFill>
                  <a:schemeClr val="dk1"/>
                </a:solidFill>
                <a:latin typeface="Source Sans Pro"/>
                <a:ea typeface="Source Sans Pro"/>
                <a:cs typeface="Source Sans Pro"/>
                <a:sym typeface="Source Sans Pro"/>
              </a:defRPr>
            </a:lvl1pPr>
            <a:lvl2pPr indent="-228600" lvl="1" marL="914400" marR="0" rtl="0" algn="l">
              <a:spcBef>
                <a:spcPts val="0"/>
              </a:spcBef>
              <a:spcAft>
                <a:spcPts val="0"/>
              </a:spcAft>
              <a:buClr>
                <a:schemeClr val="accent2"/>
              </a:buClr>
              <a:buSzPts val="1800"/>
              <a:buFont typeface="Noto Sans Symbols"/>
              <a:buNone/>
              <a:defRPr b="0" i="0" sz="1800" u="none" cap="none" strike="noStrike">
                <a:solidFill>
                  <a:schemeClr val="dk1"/>
                </a:solidFill>
                <a:latin typeface="Source Sans Pro"/>
                <a:ea typeface="Source Sans Pro"/>
                <a:cs typeface="Source Sans Pro"/>
                <a:sym typeface="Source Sans Pro"/>
              </a:defRPr>
            </a:lvl2pPr>
            <a:lvl3pPr indent="-228600" lvl="2" marL="1371600" marR="0" rtl="0" algn="l">
              <a:spcBef>
                <a:spcPts val="0"/>
              </a:spcBef>
              <a:spcAft>
                <a:spcPts val="0"/>
              </a:spcAft>
              <a:buClr>
                <a:schemeClr val="accent3"/>
              </a:buClr>
              <a:buSzPts val="1600"/>
              <a:buFont typeface="Noto Sans Symbols"/>
              <a:buNone/>
              <a:defRPr b="0" i="0" sz="1600" u="none" cap="none" strike="noStrike">
                <a:solidFill>
                  <a:schemeClr val="dk1"/>
                </a:solidFill>
                <a:latin typeface="Source Sans Pro"/>
                <a:ea typeface="Source Sans Pro"/>
                <a:cs typeface="Source Sans Pro"/>
                <a:sym typeface="Source Sans Pro"/>
              </a:defRPr>
            </a:lvl3pPr>
            <a:lvl4pPr indent="-228600" lvl="3" marL="1828800" marR="0" rtl="0" algn="l">
              <a:spcBef>
                <a:spcPts val="0"/>
              </a:spcBef>
              <a:spcAft>
                <a:spcPts val="0"/>
              </a:spcAft>
              <a:buClr>
                <a:schemeClr val="accent4"/>
              </a:buClr>
              <a:buSzPts val="1400"/>
              <a:buFont typeface="Noto Sans Symbols"/>
              <a:buNone/>
              <a:defRPr b="0" i="0" sz="1400" u="none" cap="none" strike="noStrike">
                <a:solidFill>
                  <a:schemeClr val="dk1"/>
                </a:solidFill>
                <a:latin typeface="Source Sans Pro"/>
                <a:ea typeface="Source Sans Pro"/>
                <a:cs typeface="Source Sans Pro"/>
                <a:sym typeface="Source Sans Pro"/>
              </a:defRPr>
            </a:lvl4pPr>
            <a:lvl5pPr indent="-228600" lvl="4" marL="2286000" marR="0" rtl="0" algn="l">
              <a:spcBef>
                <a:spcPts val="0"/>
              </a:spcBef>
              <a:spcAft>
                <a:spcPts val="0"/>
              </a:spcAft>
              <a:buClr>
                <a:schemeClr val="accent6"/>
              </a:buClr>
              <a:buSzPts val="1300"/>
              <a:buFont typeface="Noto Sans Symbols"/>
              <a:buNone/>
              <a:defRPr b="0" i="0" sz="1300" u="none" cap="none" strike="noStrike">
                <a:solidFill>
                  <a:schemeClr val="dk1"/>
                </a:solidFill>
                <a:latin typeface="Source Sans Pro"/>
                <a:ea typeface="Source Sans Pro"/>
                <a:cs typeface="Source Sans Pro"/>
                <a:sym typeface="Source Sans Pro"/>
              </a:defRPr>
            </a:lvl5pPr>
            <a:lvl6pPr indent="-304800" lvl="5" marL="2743200" marR="0" rtl="0" algn="l">
              <a:spcBef>
                <a:spcPts val="24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59" name="Shape 59"/>
          <p:cNvSpPr txBox="1"/>
          <p:nvPr>
            <p:ph idx="10" type="dt"/>
          </p:nvPr>
        </p:nvSpPr>
        <p:spPr>
          <a:xfrm>
            <a:off x="370888" y="6581975"/>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0" name="Shape 60"/>
          <p:cNvSpPr txBox="1"/>
          <p:nvPr>
            <p:ph idx="11" type="ftr"/>
          </p:nvPr>
        </p:nvSpPr>
        <p:spPr>
          <a:xfrm>
            <a:off x="3048000" y="6581975"/>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1" name="Shape 61"/>
          <p:cNvSpPr txBox="1"/>
          <p:nvPr>
            <p:ph type="title"/>
          </p:nvPr>
        </p:nvSpPr>
        <p:spPr>
          <a:xfrm>
            <a:off x="381000" y="152400"/>
            <a:ext cx="8381260" cy="406153"/>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2000"/>
              <a:buFont typeface="Source Sans Pro"/>
              <a:buNone/>
              <a:defRPr b="0" i="0" sz="2000" u="sng" cap="none" strike="noStrik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Shape 62"/>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rgbClr val="000000"/>
                </a:solidFill>
                <a:latin typeface="Arial Narrow"/>
                <a:ea typeface="Arial Narrow"/>
                <a:cs typeface="Arial Narrow"/>
                <a:sym typeface="Arial Narrow"/>
              </a:rPr>
              <a:t>Slide </a:t>
            </a:r>
            <a:fld id="{00000000-1234-1234-1234-123412341234}" type="slidenum">
              <a:rPr b="0" i="0" lang="en-GB" sz="900" u="none" cap="none" strike="noStrike">
                <a:solidFill>
                  <a:srgbClr val="000000"/>
                </a:solidFill>
                <a:latin typeface="Arial Narrow"/>
                <a:ea typeface="Arial Narrow"/>
                <a:cs typeface="Arial Narrow"/>
                <a:sym typeface="Arial Narrow"/>
              </a:rPr>
              <a:t>‹#›</a:t>
            </a:fld>
            <a:endParaRPr b="0" i="0" sz="900" u="none" cap="none" strike="noStrike">
              <a:solidFill>
                <a:srgbClr val="000000"/>
              </a:solidFill>
              <a:latin typeface="Arial Narrow"/>
              <a:ea typeface="Arial Narrow"/>
              <a:cs typeface="Arial Narrow"/>
              <a:sym typeface="Arial Narrow"/>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63" name="Shape 63"/>
        <p:cNvGrpSpPr/>
        <p:nvPr/>
      </p:nvGrpSpPr>
      <p:grpSpPr>
        <a:xfrm>
          <a:off x="0" y="0"/>
          <a:ext cx="0" cy="0"/>
          <a:chOff x="0" y="0"/>
          <a:chExt cx="0" cy="0"/>
        </a:xfrm>
      </p:grpSpPr>
      <p:sp>
        <p:nvSpPr>
          <p:cNvPr id="64" name="Shape 64"/>
          <p:cNvSpPr/>
          <p:nvPr/>
        </p:nvSpPr>
        <p:spPr>
          <a:xfrm>
            <a:off x="7010400" y="152399"/>
            <a:ext cx="1981200" cy="655624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65" name="Shape 65"/>
          <p:cNvSpPr/>
          <p:nvPr/>
        </p:nvSpPr>
        <p:spPr>
          <a:xfrm>
            <a:off x="152400" y="153923"/>
            <a:ext cx="6705600" cy="6553200"/>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66" name="Shape 66"/>
          <p:cNvSpPr txBox="1"/>
          <p:nvPr>
            <p:ph idx="1" type="body"/>
          </p:nvPr>
        </p:nvSpPr>
        <p:spPr>
          <a:xfrm>
            <a:off x="7162799" y="2892277"/>
            <a:ext cx="1600201" cy="1645920"/>
          </a:xfrm>
          <a:prstGeom prst="rect">
            <a:avLst/>
          </a:prstGeom>
          <a:noFill/>
          <a:ln>
            <a:noFill/>
          </a:ln>
        </p:spPr>
        <p:txBody>
          <a:bodyPr anchorCtr="0" anchor="ctr" bIns="91425" lIns="91425" spcFirstLastPara="1" rIns="91425" wrap="square" tIns="91425"/>
          <a:lstStyle>
            <a:lvl1pPr indent="-228600" lvl="0" marL="457200" marR="0" rtl="0" algn="l">
              <a:spcBef>
                <a:spcPts val="400"/>
              </a:spcBef>
              <a:spcAft>
                <a:spcPts val="0"/>
              </a:spcAft>
              <a:buClr>
                <a:schemeClr val="accent1"/>
              </a:buClr>
              <a:buSzPts val="2000"/>
              <a:buFont typeface="Noto Sans Symbols"/>
              <a:buNone/>
              <a:defRPr b="0" i="0" sz="2000" u="none" cap="none" strike="noStrike">
                <a:solidFill>
                  <a:schemeClr val="lt2"/>
                </a:solidFill>
                <a:latin typeface="Source Sans Pro"/>
                <a:ea typeface="Source Sans Pro"/>
                <a:cs typeface="Source Sans Pro"/>
                <a:sym typeface="Source Sans Pro"/>
              </a:defRPr>
            </a:lvl1pPr>
            <a:lvl2pPr indent="-228600" lvl="1" marL="914400" marR="0" rtl="0" algn="l">
              <a:spcBef>
                <a:spcPts val="360"/>
              </a:spcBef>
              <a:spcAft>
                <a:spcPts val="0"/>
              </a:spcAft>
              <a:buClr>
                <a:schemeClr val="accent2"/>
              </a:buClr>
              <a:buSzPts val="1800"/>
              <a:buFont typeface="Noto Sans Symbols"/>
              <a:buNone/>
              <a:defRPr b="0" i="0" sz="1800" u="none" cap="none" strike="noStrike">
                <a:solidFill>
                  <a:srgbClr val="888888"/>
                </a:solidFill>
                <a:latin typeface="Source Sans Pro"/>
                <a:ea typeface="Source Sans Pro"/>
                <a:cs typeface="Source Sans Pro"/>
                <a:sym typeface="Source Sans Pro"/>
              </a:defRPr>
            </a:lvl2pPr>
            <a:lvl3pPr indent="-228600" lvl="2" marL="1371600" marR="0" rtl="0" algn="l">
              <a:spcBef>
                <a:spcPts val="320"/>
              </a:spcBef>
              <a:spcAft>
                <a:spcPts val="0"/>
              </a:spcAft>
              <a:buClr>
                <a:schemeClr val="accent3"/>
              </a:buClr>
              <a:buSzPts val="1600"/>
              <a:buFont typeface="Noto Sans Symbols"/>
              <a:buNone/>
              <a:defRPr b="0" i="0" sz="1600" u="none" cap="none" strike="noStrike">
                <a:solidFill>
                  <a:srgbClr val="888888"/>
                </a:solidFill>
                <a:latin typeface="Source Sans Pro"/>
                <a:ea typeface="Source Sans Pro"/>
                <a:cs typeface="Source Sans Pro"/>
                <a:sym typeface="Source Sans Pro"/>
              </a:defRPr>
            </a:lvl3pPr>
            <a:lvl4pPr indent="-228600" lvl="3" marL="1828800" marR="0" rtl="0" algn="l">
              <a:spcBef>
                <a:spcPts val="280"/>
              </a:spcBef>
              <a:spcAft>
                <a:spcPts val="0"/>
              </a:spcAft>
              <a:buClr>
                <a:schemeClr val="accent4"/>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4pPr>
            <a:lvl5pPr indent="-228600" lvl="4" marL="2286000" marR="0" rtl="0" algn="l">
              <a:spcBef>
                <a:spcPts val="280"/>
              </a:spcBef>
              <a:spcAft>
                <a:spcPts val="0"/>
              </a:spcAft>
              <a:buClr>
                <a:schemeClr val="accent6"/>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5pPr>
            <a:lvl6pPr indent="-228600" lvl="5" marL="2743200" marR="0" rtl="0" algn="l">
              <a:spcBef>
                <a:spcPts val="280"/>
              </a:spcBef>
              <a:spcAft>
                <a:spcPts val="0"/>
              </a:spcAft>
              <a:buClr>
                <a:schemeClr val="accent1"/>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6pPr>
            <a:lvl7pPr indent="-228600" lvl="6" marL="3200400" marR="0" rtl="0" algn="l">
              <a:spcBef>
                <a:spcPts val="280"/>
              </a:spcBef>
              <a:spcAft>
                <a:spcPts val="0"/>
              </a:spcAft>
              <a:buClr>
                <a:schemeClr val="accent2"/>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7pPr>
            <a:lvl8pPr indent="-228600" lvl="7" marL="3657600" marR="0" rtl="0" algn="l">
              <a:spcBef>
                <a:spcPts val="280"/>
              </a:spcBef>
              <a:spcAft>
                <a:spcPts val="0"/>
              </a:spcAft>
              <a:buClr>
                <a:schemeClr val="accent3"/>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8pPr>
            <a:lvl9pPr indent="-228600" lvl="8" marL="4114800" marR="0" rtl="0" algn="l">
              <a:spcBef>
                <a:spcPts val="280"/>
              </a:spcBef>
              <a:spcAft>
                <a:spcPts val="0"/>
              </a:spcAft>
              <a:buClr>
                <a:schemeClr val="accent5"/>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9pPr>
          </a:lstStyle>
          <a:p/>
        </p:txBody>
      </p:sp>
      <p:sp>
        <p:nvSpPr>
          <p:cNvPr id="67" name="Shape 67"/>
          <p:cNvSpPr txBox="1"/>
          <p:nvPr>
            <p:ph idx="10" type="dt"/>
          </p:nvPr>
        </p:nvSpPr>
        <p:spPr>
          <a:xfrm>
            <a:off x="370888" y="664135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8" name="Shape 68"/>
          <p:cNvSpPr txBox="1"/>
          <p:nvPr>
            <p:ph idx="11" type="ftr"/>
          </p:nvPr>
        </p:nvSpPr>
        <p:spPr>
          <a:xfrm>
            <a:off x="3048000" y="664135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9" name="Shape 69"/>
          <p:cNvSpPr txBox="1"/>
          <p:nvPr>
            <p:ph type="title"/>
          </p:nvPr>
        </p:nvSpPr>
        <p:spPr>
          <a:xfrm>
            <a:off x="381000" y="2892277"/>
            <a:ext cx="6324600" cy="1645920"/>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Clr>
                <a:schemeClr val="dk1"/>
              </a:buClr>
              <a:buSzPts val="4200"/>
              <a:buFont typeface="Source Sans Pro"/>
              <a:buNone/>
              <a:defRPr b="0" i="0" sz="4200" u="none" cap="none" strike="noStrik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Shape 70"/>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sSection Header" showMasterSp="0">
  <p:cSld name="SubsSection Header">
    <p:spTree>
      <p:nvGrpSpPr>
        <p:cNvPr id="71" name="Shape 71"/>
        <p:cNvGrpSpPr/>
        <p:nvPr/>
      </p:nvGrpSpPr>
      <p:grpSpPr>
        <a:xfrm>
          <a:off x="0" y="0"/>
          <a:ext cx="0" cy="0"/>
          <a:chOff x="0" y="0"/>
          <a:chExt cx="0" cy="0"/>
        </a:xfrm>
      </p:grpSpPr>
      <p:sp>
        <p:nvSpPr>
          <p:cNvPr id="72" name="Shape 72"/>
          <p:cNvSpPr/>
          <p:nvPr/>
        </p:nvSpPr>
        <p:spPr>
          <a:xfrm>
            <a:off x="7010400" y="152399"/>
            <a:ext cx="1981200" cy="655624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73" name="Shape 73"/>
          <p:cNvSpPr/>
          <p:nvPr/>
        </p:nvSpPr>
        <p:spPr>
          <a:xfrm>
            <a:off x="152400" y="153923"/>
            <a:ext cx="6705600" cy="65532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74" name="Shape 74"/>
          <p:cNvSpPr txBox="1"/>
          <p:nvPr>
            <p:ph idx="1" type="body"/>
          </p:nvPr>
        </p:nvSpPr>
        <p:spPr>
          <a:xfrm>
            <a:off x="7162799" y="2892277"/>
            <a:ext cx="1600201" cy="1645920"/>
          </a:xfrm>
          <a:prstGeom prst="rect">
            <a:avLst/>
          </a:prstGeom>
          <a:noFill/>
          <a:ln>
            <a:noFill/>
          </a:ln>
        </p:spPr>
        <p:txBody>
          <a:bodyPr anchorCtr="0" anchor="ctr" bIns="91425" lIns="91425" spcFirstLastPara="1" rIns="91425" wrap="square" tIns="91425"/>
          <a:lstStyle>
            <a:lvl1pPr indent="-228600" lvl="0" marL="457200" marR="0" rtl="0" algn="l">
              <a:spcBef>
                <a:spcPts val="400"/>
              </a:spcBef>
              <a:spcAft>
                <a:spcPts val="0"/>
              </a:spcAft>
              <a:buClr>
                <a:schemeClr val="accent1"/>
              </a:buClr>
              <a:buSzPts val="2000"/>
              <a:buFont typeface="Noto Sans Symbols"/>
              <a:buNone/>
              <a:defRPr b="0" i="0" sz="2000" u="none" cap="none" strike="noStrike">
                <a:solidFill>
                  <a:schemeClr val="lt2"/>
                </a:solidFill>
                <a:latin typeface="Source Sans Pro"/>
                <a:ea typeface="Source Sans Pro"/>
                <a:cs typeface="Source Sans Pro"/>
                <a:sym typeface="Source Sans Pro"/>
              </a:defRPr>
            </a:lvl1pPr>
            <a:lvl2pPr indent="-228600" lvl="1" marL="914400" marR="0" rtl="0" algn="l">
              <a:spcBef>
                <a:spcPts val="360"/>
              </a:spcBef>
              <a:spcAft>
                <a:spcPts val="0"/>
              </a:spcAft>
              <a:buClr>
                <a:schemeClr val="accent2"/>
              </a:buClr>
              <a:buSzPts val="1800"/>
              <a:buFont typeface="Noto Sans Symbols"/>
              <a:buNone/>
              <a:defRPr b="0" i="0" sz="1800" u="none" cap="none" strike="noStrike">
                <a:solidFill>
                  <a:srgbClr val="888888"/>
                </a:solidFill>
                <a:latin typeface="Source Sans Pro"/>
                <a:ea typeface="Source Sans Pro"/>
                <a:cs typeface="Source Sans Pro"/>
                <a:sym typeface="Source Sans Pro"/>
              </a:defRPr>
            </a:lvl2pPr>
            <a:lvl3pPr indent="-228600" lvl="2" marL="1371600" marR="0" rtl="0" algn="l">
              <a:spcBef>
                <a:spcPts val="320"/>
              </a:spcBef>
              <a:spcAft>
                <a:spcPts val="0"/>
              </a:spcAft>
              <a:buClr>
                <a:schemeClr val="accent3"/>
              </a:buClr>
              <a:buSzPts val="1600"/>
              <a:buFont typeface="Noto Sans Symbols"/>
              <a:buNone/>
              <a:defRPr b="0" i="0" sz="1600" u="none" cap="none" strike="noStrike">
                <a:solidFill>
                  <a:srgbClr val="888888"/>
                </a:solidFill>
                <a:latin typeface="Source Sans Pro"/>
                <a:ea typeface="Source Sans Pro"/>
                <a:cs typeface="Source Sans Pro"/>
                <a:sym typeface="Source Sans Pro"/>
              </a:defRPr>
            </a:lvl3pPr>
            <a:lvl4pPr indent="-228600" lvl="3" marL="1828800" marR="0" rtl="0" algn="l">
              <a:spcBef>
                <a:spcPts val="280"/>
              </a:spcBef>
              <a:spcAft>
                <a:spcPts val="0"/>
              </a:spcAft>
              <a:buClr>
                <a:schemeClr val="accent4"/>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4pPr>
            <a:lvl5pPr indent="-228600" lvl="4" marL="2286000" marR="0" rtl="0" algn="l">
              <a:spcBef>
                <a:spcPts val="280"/>
              </a:spcBef>
              <a:spcAft>
                <a:spcPts val="0"/>
              </a:spcAft>
              <a:buClr>
                <a:schemeClr val="accent6"/>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5pPr>
            <a:lvl6pPr indent="-228600" lvl="5" marL="2743200" marR="0" rtl="0" algn="l">
              <a:spcBef>
                <a:spcPts val="280"/>
              </a:spcBef>
              <a:spcAft>
                <a:spcPts val="0"/>
              </a:spcAft>
              <a:buClr>
                <a:schemeClr val="accent1"/>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6pPr>
            <a:lvl7pPr indent="-228600" lvl="6" marL="3200400" marR="0" rtl="0" algn="l">
              <a:spcBef>
                <a:spcPts val="280"/>
              </a:spcBef>
              <a:spcAft>
                <a:spcPts val="0"/>
              </a:spcAft>
              <a:buClr>
                <a:schemeClr val="accent2"/>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7pPr>
            <a:lvl8pPr indent="-228600" lvl="7" marL="3657600" marR="0" rtl="0" algn="l">
              <a:spcBef>
                <a:spcPts val="280"/>
              </a:spcBef>
              <a:spcAft>
                <a:spcPts val="0"/>
              </a:spcAft>
              <a:buClr>
                <a:schemeClr val="accent3"/>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8pPr>
            <a:lvl9pPr indent="-228600" lvl="8" marL="4114800" marR="0" rtl="0" algn="l">
              <a:spcBef>
                <a:spcPts val="280"/>
              </a:spcBef>
              <a:spcAft>
                <a:spcPts val="0"/>
              </a:spcAft>
              <a:buClr>
                <a:schemeClr val="accent5"/>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9pPr>
          </a:lstStyle>
          <a:p/>
        </p:txBody>
      </p:sp>
      <p:sp>
        <p:nvSpPr>
          <p:cNvPr id="75" name="Shape 75"/>
          <p:cNvSpPr txBox="1"/>
          <p:nvPr>
            <p:ph idx="10" type="dt"/>
          </p:nvPr>
        </p:nvSpPr>
        <p:spPr>
          <a:xfrm>
            <a:off x="370888" y="664135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6" name="Shape 76"/>
          <p:cNvSpPr txBox="1"/>
          <p:nvPr>
            <p:ph idx="11" type="ftr"/>
          </p:nvPr>
        </p:nvSpPr>
        <p:spPr>
          <a:xfrm>
            <a:off x="3048000" y="664135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7" name="Shape 77"/>
          <p:cNvSpPr txBox="1"/>
          <p:nvPr>
            <p:ph type="title"/>
          </p:nvPr>
        </p:nvSpPr>
        <p:spPr>
          <a:xfrm>
            <a:off x="381000" y="2892277"/>
            <a:ext cx="6324600" cy="1645920"/>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Clr>
                <a:schemeClr val="dk1"/>
              </a:buClr>
              <a:buSzPts val="4200"/>
              <a:buFont typeface="Source Sans Pro"/>
              <a:buNone/>
              <a:defRPr b="0" i="0" sz="4200" u="none" cap="none" strike="noStrik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Shape 78"/>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p:nvPr/>
        </p:nvSpPr>
        <p:spPr>
          <a:xfrm>
            <a:off x="152400" y="1634971"/>
            <a:ext cx="8831802" cy="504547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11" name="Shape 11"/>
          <p:cNvSpPr/>
          <p:nvPr/>
        </p:nvSpPr>
        <p:spPr>
          <a:xfrm>
            <a:off x="152399" y="152400"/>
            <a:ext cx="8814047" cy="134644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12" name="Shape 12"/>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Shape 13"/>
          <p:cNvSpPr txBox="1"/>
          <p:nvPr>
            <p:ph idx="1" type="body"/>
          </p:nvPr>
        </p:nvSpPr>
        <p:spPr>
          <a:xfrm>
            <a:off x="380999" y="1719071"/>
            <a:ext cx="8407893" cy="4407408"/>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1pPr>
            <a:lvl2pPr indent="-342900" lvl="1" marL="914400" marR="0" rtl="0" algn="l">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2pPr>
            <a:lvl3pPr indent="-330200" lvl="2" marL="1371600" marR="0" rtl="0" algn="l">
              <a:spcBef>
                <a:spcPts val="320"/>
              </a:spcBef>
              <a:spcAft>
                <a:spcPts val="0"/>
              </a:spcAft>
              <a:buClr>
                <a:schemeClr val="accent3"/>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3pPr>
            <a:lvl4pPr indent="-317500" lvl="3" marL="1828800" marR="0" rtl="0" algn="l">
              <a:spcBef>
                <a:spcPts val="280"/>
              </a:spcBef>
              <a:spcAft>
                <a:spcPts val="0"/>
              </a:spcAft>
              <a:buClr>
                <a:schemeClr val="accent4"/>
              </a:buClr>
              <a:buSzPts val="1400"/>
              <a:buFont typeface="Noto Sans Symbols"/>
              <a:buChar char="▪"/>
              <a:defRPr b="0" i="0" sz="1400" u="none" cap="none" strike="noStrike">
                <a:solidFill>
                  <a:schemeClr val="dk2"/>
                </a:solidFill>
                <a:latin typeface="Source Sans Pro"/>
                <a:ea typeface="Source Sans Pro"/>
                <a:cs typeface="Source Sans Pro"/>
                <a:sym typeface="Source Sans Pro"/>
              </a:defRPr>
            </a:lvl4pPr>
            <a:lvl5pPr indent="-311150" lvl="4" marL="2286000" marR="0" rtl="0" algn="l">
              <a:spcBef>
                <a:spcPts val="260"/>
              </a:spcBef>
              <a:spcAft>
                <a:spcPts val="0"/>
              </a:spcAft>
              <a:buClr>
                <a:schemeClr val="accent6"/>
              </a:buClr>
              <a:buSzPts val="1300"/>
              <a:buFont typeface="Noto Sans Symbols"/>
              <a:buChar char="▪"/>
              <a:defRPr b="0" i="0" sz="1300" u="none" cap="none" strike="noStrike">
                <a:solidFill>
                  <a:schemeClr val="dk2"/>
                </a:solidFill>
                <a:latin typeface="Source Sans Pro"/>
                <a:ea typeface="Source Sans Pro"/>
                <a:cs typeface="Source Sans Pro"/>
                <a:sym typeface="Source Sans Pro"/>
              </a:defRPr>
            </a:lvl5pPr>
            <a:lvl6pPr indent="-304800" lvl="5" marL="2743200" marR="0" rtl="0" algn="l">
              <a:spcBef>
                <a:spcPts val="24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14" name="Shape 14"/>
          <p:cNvSpPr txBox="1"/>
          <p:nvPr>
            <p:ph idx="10" type="dt"/>
          </p:nvPr>
        </p:nvSpPr>
        <p:spPr>
          <a:xfrm>
            <a:off x="370888" y="635635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1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15" name="Shape 15"/>
          <p:cNvSpPr txBox="1"/>
          <p:nvPr>
            <p:ph idx="11" type="ftr"/>
          </p:nvPr>
        </p:nvSpPr>
        <p:spPr>
          <a:xfrm>
            <a:off x="3048000" y="635635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1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16" name="Shape 16"/>
          <p:cNvSpPr txBox="1"/>
          <p:nvPr>
            <p:ph idx="12" type="sldNum"/>
          </p:nvPr>
        </p:nvSpPr>
        <p:spPr>
          <a:xfrm>
            <a:off x="8234680" y="6355080"/>
            <a:ext cx="582966" cy="27432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1pPr>
            <a:lvl2pPr indent="0" lvl="1"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2pPr>
            <a:lvl3pPr indent="0" lvl="2"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3pPr>
            <a:lvl4pPr indent="0" lvl="3"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4pPr>
            <a:lvl5pPr indent="0" lvl="4"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5pPr>
            <a:lvl6pPr indent="0" lvl="5"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6pPr>
            <a:lvl7pPr indent="0" lvl="6"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7pPr>
            <a:lvl8pPr indent="0" lvl="7"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8pPr>
            <a:lvl9pPr indent="0" lvl="8"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9pPr>
          </a:lstStyle>
          <a:p>
            <a:pPr indent="0" lvl="0" marL="0">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2.xml"/><Relationship Id="rId4" Type="http://schemas.openxmlformats.org/officeDocument/2006/relationships/image" Target="../media/image9.png"/><Relationship Id="rId5"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idx="1" type="subTitle"/>
          </p:nvPr>
        </p:nvSpPr>
        <p:spPr>
          <a:xfrm>
            <a:off x="7069590" y="4753300"/>
            <a:ext cx="1981200" cy="1828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SzPts val="1900"/>
              <a:buFont typeface="Noto Sans Symbols"/>
              <a:buNone/>
            </a:pPr>
            <a:r>
              <a:t/>
            </a:r>
            <a:endParaRPr b="0" i="0" sz="1900" u="none" cap="none" strike="noStrike">
              <a:solidFill>
                <a:schemeClr val="dk1"/>
              </a:solidFill>
              <a:latin typeface="Source Sans Pro"/>
              <a:ea typeface="Source Sans Pro"/>
              <a:cs typeface="Source Sans Pro"/>
              <a:sym typeface="Source Sans Pro"/>
            </a:endParaRPr>
          </a:p>
        </p:txBody>
      </p:sp>
      <p:sp>
        <p:nvSpPr>
          <p:cNvPr id="106" name="Shape 106"/>
          <p:cNvSpPr txBox="1"/>
          <p:nvPr>
            <p:ph type="title"/>
          </p:nvPr>
        </p:nvSpPr>
        <p:spPr>
          <a:xfrm>
            <a:off x="457200" y="2052960"/>
            <a:ext cx="6324600" cy="18288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F9FEDE"/>
              </a:buClr>
              <a:buSzPts val="3200"/>
              <a:buFont typeface="Source Sans Pro"/>
              <a:buNone/>
            </a:pPr>
            <a:r>
              <a:rPr b="0" i="0" lang="en-GB" sz="3200" u="none" cap="none" strike="noStrike">
                <a:solidFill>
                  <a:srgbClr val="F9FEDE"/>
                </a:solidFill>
                <a:latin typeface="Source Sans Pro"/>
                <a:ea typeface="Source Sans Pro"/>
                <a:cs typeface="Source Sans Pro"/>
                <a:sym typeface="Source Sans Pro"/>
              </a:rPr>
              <a:t>Concepts of </a:t>
            </a:r>
            <a:br>
              <a:rPr b="0" i="0" lang="en-GB" sz="3200" u="none" cap="none" strike="noStrike">
                <a:solidFill>
                  <a:srgbClr val="F9FEDE"/>
                </a:solidFill>
                <a:latin typeface="Source Sans Pro"/>
                <a:ea typeface="Source Sans Pro"/>
                <a:cs typeface="Source Sans Pro"/>
                <a:sym typeface="Source Sans Pro"/>
              </a:rPr>
            </a:br>
            <a:r>
              <a:rPr b="0" i="0" lang="en-GB" sz="3200" u="none" cap="none" strike="noStrike">
                <a:solidFill>
                  <a:srgbClr val="F9FEDE"/>
                </a:solidFill>
                <a:latin typeface="Source Sans Pro"/>
                <a:ea typeface="Source Sans Pro"/>
                <a:cs typeface="Source Sans Pro"/>
                <a:sym typeface="Source Sans Pro"/>
              </a:rPr>
              <a:t>Computing </a:t>
            </a:r>
            <a:br>
              <a:rPr b="0" i="0" lang="en-GB" sz="3200" u="none" cap="none" strike="noStrike">
                <a:solidFill>
                  <a:srgbClr val="F9FEDE"/>
                </a:solidFill>
                <a:latin typeface="Source Sans Pro"/>
                <a:ea typeface="Source Sans Pro"/>
                <a:cs typeface="Source Sans Pro"/>
                <a:sym typeface="Source Sans Pro"/>
              </a:rPr>
            </a:br>
            <a:r>
              <a:rPr b="0" i="0" lang="en-GB" sz="3200" u="none" cap="none" strike="noStrike">
                <a:solidFill>
                  <a:srgbClr val="F9FEDE"/>
                </a:solidFill>
                <a:latin typeface="Source Sans Pro"/>
                <a:ea typeface="Source Sans Pro"/>
                <a:cs typeface="Source Sans Pro"/>
                <a:sym typeface="Source Sans Pro"/>
              </a:rPr>
              <a:t>Technologies</a:t>
            </a:r>
            <a:br>
              <a:rPr b="0" i="0" lang="en-GB" sz="4000" u="none" cap="none" strike="noStrike">
                <a:solidFill>
                  <a:schemeClr val="lt1"/>
                </a:solidFill>
                <a:latin typeface="Source Sans Pro"/>
                <a:ea typeface="Source Sans Pro"/>
                <a:cs typeface="Source Sans Pro"/>
                <a:sym typeface="Source Sans Pro"/>
              </a:rPr>
            </a:br>
            <a:br>
              <a:rPr b="0" i="0" lang="en-GB" sz="4000" u="none" cap="none" strike="noStrike">
                <a:solidFill>
                  <a:schemeClr val="lt1"/>
                </a:solidFill>
                <a:latin typeface="Source Sans Pro"/>
                <a:ea typeface="Source Sans Pro"/>
                <a:cs typeface="Source Sans Pro"/>
                <a:sym typeface="Source Sans Pro"/>
              </a:rPr>
            </a:br>
            <a:br>
              <a:rPr b="0" i="0" lang="en-GB" sz="4000" u="none" cap="none" strike="noStrike">
                <a:solidFill>
                  <a:schemeClr val="lt1"/>
                </a:solidFill>
                <a:latin typeface="Source Sans Pro"/>
                <a:ea typeface="Source Sans Pro"/>
                <a:cs typeface="Source Sans Pro"/>
                <a:sym typeface="Source Sans Pro"/>
              </a:rPr>
            </a:br>
            <a:r>
              <a:rPr b="0" i="0" lang="en-GB" sz="4000" u="none" cap="none" strike="noStrike">
                <a:solidFill>
                  <a:schemeClr val="lt1"/>
                </a:solidFill>
                <a:latin typeface="Source Sans Pro"/>
                <a:ea typeface="Source Sans Pro"/>
                <a:cs typeface="Source Sans Pro"/>
                <a:sym typeface="Source Sans Pro"/>
              </a:rPr>
              <a:t>Directory and Access Management:</a:t>
            </a:r>
            <a:br>
              <a:rPr b="0" i="0" lang="en-GB" sz="4000" u="none" cap="none" strike="noStrike">
                <a:solidFill>
                  <a:schemeClr val="lt1"/>
                </a:solidFill>
                <a:latin typeface="Source Sans Pro"/>
                <a:ea typeface="Source Sans Pro"/>
                <a:cs typeface="Source Sans Pro"/>
                <a:sym typeface="Source Sans Pro"/>
              </a:rPr>
            </a:br>
            <a:r>
              <a:rPr lang="en-GB"/>
              <a:t>Federation Services</a:t>
            </a:r>
            <a:br>
              <a:rPr b="0" i="0" lang="en-GB" sz="4000" u="none" cap="none" strike="noStrike">
                <a:solidFill>
                  <a:schemeClr val="lt1"/>
                </a:solidFill>
                <a:latin typeface="Source Sans Pro"/>
                <a:ea typeface="Source Sans Pro"/>
                <a:cs typeface="Source Sans Pro"/>
                <a:sym typeface="Source Sans Pro"/>
              </a:rPr>
            </a:br>
            <a:br>
              <a:rPr b="0" i="0" lang="en-GB" sz="4000" u="none" cap="none" strike="noStrike">
                <a:solidFill>
                  <a:schemeClr val="lt1"/>
                </a:solidFill>
                <a:latin typeface="Source Sans Pro"/>
                <a:ea typeface="Source Sans Pro"/>
                <a:cs typeface="Source Sans Pro"/>
                <a:sym typeface="Source Sans Pro"/>
              </a:rPr>
            </a:br>
            <a:endParaRPr b="0" i="0" sz="4000" u="none" cap="none" strike="noStrike">
              <a:solidFill>
                <a:schemeClr val="lt1"/>
              </a:solidFill>
              <a:latin typeface="Source Sans Pro"/>
              <a:ea typeface="Source Sans Pro"/>
              <a:cs typeface="Source Sans Pro"/>
              <a:sym typeface="Source Sans Pro"/>
            </a:endParaRPr>
          </a:p>
        </p:txBody>
      </p:sp>
      <p:sp>
        <p:nvSpPr>
          <p:cNvPr id="107" name="Shape 107"/>
          <p:cNvSpPr txBox="1"/>
          <p:nvPr/>
        </p:nvSpPr>
        <p:spPr>
          <a:xfrm>
            <a:off x="7162799" y="2892277"/>
            <a:ext cx="1600201" cy="164592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accent1"/>
              </a:buClr>
              <a:buSzPts val="1400"/>
              <a:buFont typeface="Noto Sans Symbols"/>
              <a:buNone/>
            </a:pPr>
            <a:r>
              <a:rPr b="0" i="0" lang="en-GB" sz="1400" u="none" cap="none" strike="noStrike">
                <a:solidFill>
                  <a:schemeClr val="dk1"/>
                </a:solidFill>
                <a:latin typeface="Source Sans Pro"/>
                <a:ea typeface="Source Sans Pro"/>
                <a:cs typeface="Source Sans Pro"/>
                <a:sym typeface="Source Sans Pro"/>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As with both previous examples the core issue is security and how to go about it, the best way is to establish trusts, however these aren’t like Domain or Tree Trusts like we’ve seen before.</a:t>
            </a:r>
            <a:endParaRPr/>
          </a:p>
          <a:p>
            <a:pPr indent="-355600" lvl="0" marL="457200">
              <a:spcBef>
                <a:spcPts val="0"/>
              </a:spcBef>
              <a:spcAft>
                <a:spcPts val="0"/>
              </a:spcAft>
              <a:buSzPts val="2000"/>
              <a:buChar char="◼"/>
            </a:pPr>
            <a:r>
              <a:rPr lang="en-GB"/>
              <a:t>FS Trusts require a </a:t>
            </a:r>
            <a:r>
              <a:rPr b="1" lang="en-GB"/>
              <a:t>Identity Provider and a Service Provider. </a:t>
            </a:r>
            <a:r>
              <a:rPr lang="en-GB"/>
              <a:t>The former is within the organization and provides authentication and the latter is the service which takes in claims in exchange for service. So these trusts are different in the way that they only fulfill their roles to allow access to resources and do </a:t>
            </a:r>
            <a:r>
              <a:rPr b="1" lang="en-GB"/>
              <a:t>not</a:t>
            </a:r>
            <a:r>
              <a:rPr lang="en-GB"/>
              <a:t> have access to </a:t>
            </a:r>
            <a:r>
              <a:rPr lang="en-GB"/>
              <a:t>each other</a:t>
            </a:r>
            <a:r>
              <a:rPr lang="en-GB"/>
              <a:t> </a:t>
            </a:r>
            <a:r>
              <a:rPr lang="en-GB"/>
              <a:t>infrastructures</a:t>
            </a:r>
            <a:r>
              <a:rPr lang="en-GB"/>
              <a:t> as seen before or anything further than what they are needed for. The service provider can only check to see if an Identification is valid and do nothing else with it.</a:t>
            </a:r>
            <a:endParaRPr/>
          </a:p>
        </p:txBody>
      </p:sp>
      <p:sp>
        <p:nvSpPr>
          <p:cNvPr id="176" name="Shape 176"/>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Federation Trusts</a:t>
            </a:r>
            <a:endParaRPr/>
          </a:p>
        </p:txBody>
      </p:sp>
      <p:pic>
        <p:nvPicPr>
          <p:cNvPr id="177" name="Shape 177"/>
          <p:cNvPicPr preferRelativeResize="0"/>
          <p:nvPr/>
        </p:nvPicPr>
        <p:blipFill>
          <a:blip r:embed="rId3">
            <a:alphaModFix/>
          </a:blip>
          <a:stretch>
            <a:fillRect/>
          </a:stretch>
        </p:blipFill>
        <p:spPr>
          <a:xfrm>
            <a:off x="2303500" y="5008000"/>
            <a:ext cx="6056125" cy="1553575"/>
          </a:xfrm>
          <a:prstGeom prst="rect">
            <a:avLst/>
          </a:prstGeom>
          <a:noFill/>
          <a:ln>
            <a:noFill/>
          </a:ln>
        </p:spPr>
      </p:pic>
      <p:sp>
        <p:nvSpPr>
          <p:cNvPr id="178" name="Shape 178"/>
          <p:cNvSpPr txBox="1"/>
          <p:nvPr/>
        </p:nvSpPr>
        <p:spPr>
          <a:xfrm>
            <a:off x="3892988" y="6435100"/>
            <a:ext cx="3641400" cy="85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1200">
                <a:solidFill>
                  <a:srgbClr val="333333"/>
                </a:solidFill>
                <a:latin typeface="Times New Roman"/>
                <a:ea typeface="Times New Roman"/>
                <a:cs typeface="Times New Roman"/>
                <a:sym typeface="Times New Roman"/>
              </a:rPr>
              <a:t>Francis, D. (n.d.). Mastering Active Directory pg.614.</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idx="1" type="body"/>
          </p:nvPr>
        </p:nvSpPr>
        <p:spPr>
          <a:xfrm>
            <a:off x="381000" y="1719075"/>
            <a:ext cx="42645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AutoNum type="arabicPeriod"/>
            </a:pPr>
            <a:r>
              <a:rPr lang="en-GB"/>
              <a:t>User logs into internal device  successfully.</a:t>
            </a:r>
            <a:endParaRPr/>
          </a:p>
          <a:p>
            <a:pPr indent="-355600" lvl="0" marL="457200" rtl="0">
              <a:spcBef>
                <a:spcPts val="0"/>
              </a:spcBef>
              <a:spcAft>
                <a:spcPts val="0"/>
              </a:spcAft>
              <a:buSzPts val="2000"/>
              <a:buAutoNum type="arabicPeriod"/>
            </a:pPr>
            <a:r>
              <a:rPr lang="en-GB"/>
              <a:t>User logs into an application on web browser which is hosted in a remote domain.</a:t>
            </a:r>
            <a:endParaRPr/>
          </a:p>
          <a:p>
            <a:pPr indent="-355600" lvl="0" marL="457200" rtl="0">
              <a:spcBef>
                <a:spcPts val="0"/>
              </a:spcBef>
              <a:spcAft>
                <a:spcPts val="0"/>
              </a:spcAft>
              <a:buSzPts val="2000"/>
              <a:buAutoNum type="arabicPeriod"/>
            </a:pPr>
            <a:r>
              <a:rPr lang="en-GB"/>
              <a:t>The application server realizes that the user is trying to log in from a remote </a:t>
            </a:r>
            <a:r>
              <a:rPr lang="en-GB"/>
              <a:t>infrastructure</a:t>
            </a:r>
            <a:r>
              <a:rPr lang="en-GB"/>
              <a:t>, but one with which this application has a federation relationship with. Sends redirect request.</a:t>
            </a:r>
            <a:endParaRPr/>
          </a:p>
          <a:p>
            <a:pPr indent="-355600" lvl="0" marL="457200" rtl="0">
              <a:spcBef>
                <a:spcPts val="0"/>
              </a:spcBef>
              <a:spcAft>
                <a:spcPts val="0"/>
              </a:spcAft>
              <a:buSzPts val="2000"/>
              <a:buAutoNum type="arabicPeriod"/>
            </a:pPr>
            <a:r>
              <a:rPr lang="en-GB"/>
              <a:t>User is redirected to their organizations FS web interface and they log in.</a:t>
            </a:r>
            <a:endParaRPr/>
          </a:p>
          <a:p>
            <a:pPr indent="0" lvl="0" marL="0">
              <a:spcBef>
                <a:spcPts val="600"/>
              </a:spcBef>
              <a:spcAft>
                <a:spcPts val="600"/>
              </a:spcAft>
              <a:buNone/>
            </a:pPr>
            <a:r>
              <a:t/>
            </a:r>
            <a:endParaRPr/>
          </a:p>
        </p:txBody>
      </p:sp>
      <p:sp>
        <p:nvSpPr>
          <p:cNvPr id="185" name="Shape 185"/>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Process</a:t>
            </a:r>
            <a:endParaRPr/>
          </a:p>
        </p:txBody>
      </p:sp>
      <p:pic>
        <p:nvPicPr>
          <p:cNvPr id="186" name="Shape 186"/>
          <p:cNvPicPr preferRelativeResize="0"/>
          <p:nvPr/>
        </p:nvPicPr>
        <p:blipFill>
          <a:blip r:embed="rId3">
            <a:alphaModFix/>
          </a:blip>
          <a:stretch>
            <a:fillRect/>
          </a:stretch>
        </p:blipFill>
        <p:spPr>
          <a:xfrm>
            <a:off x="4645400" y="1719079"/>
            <a:ext cx="4264500" cy="3512666"/>
          </a:xfrm>
          <a:prstGeom prst="rect">
            <a:avLst/>
          </a:prstGeom>
          <a:noFill/>
          <a:ln>
            <a:noFill/>
          </a:ln>
        </p:spPr>
      </p:pic>
      <p:sp>
        <p:nvSpPr>
          <p:cNvPr id="187" name="Shape 187"/>
          <p:cNvSpPr txBox="1"/>
          <p:nvPr/>
        </p:nvSpPr>
        <p:spPr>
          <a:xfrm>
            <a:off x="4645488" y="5167700"/>
            <a:ext cx="3641400" cy="85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1200">
                <a:solidFill>
                  <a:srgbClr val="333333"/>
                </a:solidFill>
                <a:latin typeface="Times New Roman"/>
                <a:ea typeface="Times New Roman"/>
                <a:cs typeface="Times New Roman"/>
                <a:sym typeface="Times New Roman"/>
              </a:rPr>
              <a:t>Francis, D. (n.d.). Mastering Active Directory pg.615.</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idx="1" type="body"/>
          </p:nvPr>
        </p:nvSpPr>
        <p:spPr>
          <a:xfrm>
            <a:off x="381000" y="1719075"/>
            <a:ext cx="4634700" cy="4864200"/>
          </a:xfrm>
          <a:prstGeom prst="rect">
            <a:avLst/>
          </a:prstGeom>
        </p:spPr>
        <p:txBody>
          <a:bodyPr anchorCtr="0" anchor="t" bIns="91425" lIns="91425" spcFirstLastPara="1" rIns="91425" wrap="square" tIns="91425">
            <a:noAutofit/>
          </a:bodyPr>
          <a:lstStyle/>
          <a:p>
            <a:pPr indent="0" lvl="0" marL="0" rtl="0">
              <a:spcBef>
                <a:spcPts val="400"/>
              </a:spcBef>
              <a:spcAft>
                <a:spcPts val="0"/>
              </a:spcAft>
              <a:buNone/>
            </a:pPr>
            <a:r>
              <a:rPr lang="en-GB"/>
              <a:t>5. </a:t>
            </a:r>
            <a:r>
              <a:rPr lang="en-GB"/>
              <a:t>User is verified by AD Domain Services and access rights are retrieved. The Federation Services Server is then sent that information and the Server then generates a Security Token that is signed by the issuers digital Certificate. This token contains the user’s claims, group memberships, UPN, and email address. The server then sends this token back to the user with a redirect command to the service they were trying to access</a:t>
            </a:r>
            <a:endParaRPr/>
          </a:p>
          <a:p>
            <a:pPr indent="0" lvl="0" marL="0">
              <a:spcBef>
                <a:spcPts val="600"/>
              </a:spcBef>
              <a:spcAft>
                <a:spcPts val="600"/>
              </a:spcAft>
              <a:buNone/>
            </a:pPr>
            <a:r>
              <a:rPr lang="en-GB"/>
              <a:t>6. User is redirected to application and their token is accepted and verified and based on the users claims they will be granted access.</a:t>
            </a:r>
            <a:endParaRPr/>
          </a:p>
        </p:txBody>
      </p:sp>
      <p:sp>
        <p:nvSpPr>
          <p:cNvPr id="194" name="Shape 194"/>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Process</a:t>
            </a:r>
            <a:endParaRPr/>
          </a:p>
        </p:txBody>
      </p:sp>
      <p:pic>
        <p:nvPicPr>
          <p:cNvPr id="195" name="Shape 195"/>
          <p:cNvPicPr preferRelativeResize="0"/>
          <p:nvPr/>
        </p:nvPicPr>
        <p:blipFill>
          <a:blip r:embed="rId3">
            <a:alphaModFix/>
          </a:blip>
          <a:stretch>
            <a:fillRect/>
          </a:stretch>
        </p:blipFill>
        <p:spPr>
          <a:xfrm>
            <a:off x="5015700" y="1885476"/>
            <a:ext cx="3872900" cy="3190100"/>
          </a:xfrm>
          <a:prstGeom prst="rect">
            <a:avLst/>
          </a:prstGeom>
          <a:noFill/>
          <a:ln>
            <a:noFill/>
          </a:ln>
        </p:spPr>
      </p:pic>
      <p:sp>
        <p:nvSpPr>
          <p:cNvPr id="196" name="Shape 196"/>
          <p:cNvSpPr txBox="1"/>
          <p:nvPr/>
        </p:nvSpPr>
        <p:spPr>
          <a:xfrm>
            <a:off x="4812663" y="4996900"/>
            <a:ext cx="3641400" cy="85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1200">
                <a:solidFill>
                  <a:srgbClr val="333333"/>
                </a:solidFill>
                <a:latin typeface="Times New Roman"/>
                <a:ea typeface="Times New Roman"/>
                <a:cs typeface="Times New Roman"/>
                <a:sym typeface="Times New Roman"/>
              </a:rPr>
              <a:t>Francis, D. (n.d.). Mastering Active Directory pg.615.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0" lvl="0" marL="0">
              <a:spcBef>
                <a:spcPts val="400"/>
              </a:spcBef>
              <a:spcAft>
                <a:spcPts val="0"/>
              </a:spcAft>
              <a:buNone/>
            </a:pPr>
            <a:r>
              <a:rPr lang="en-GB"/>
              <a:t>When accessing the Federation Services externally something different happens, before you get into the federation server you need to access the proxy which will then redirect you safely to the federation server.  In this case the use of SAML is used to verify a users claim to a </a:t>
            </a:r>
            <a:r>
              <a:rPr lang="en-GB"/>
              <a:t>service</a:t>
            </a:r>
            <a:r>
              <a:rPr lang="en-GB"/>
              <a:t>.</a:t>
            </a:r>
            <a:endParaRPr/>
          </a:p>
          <a:p>
            <a:pPr indent="0" lvl="0" marL="0">
              <a:spcBef>
                <a:spcPts val="600"/>
              </a:spcBef>
              <a:spcAft>
                <a:spcPts val="600"/>
              </a:spcAft>
              <a:buNone/>
            </a:pPr>
            <a:r>
              <a:rPr lang="en-GB"/>
              <a:t> </a:t>
            </a:r>
            <a:endParaRPr/>
          </a:p>
        </p:txBody>
      </p:sp>
      <p:sp>
        <p:nvSpPr>
          <p:cNvPr id="203" name="Shape 203"/>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E</a:t>
            </a:r>
            <a:r>
              <a:rPr lang="en-GB"/>
              <a:t>xternal Process</a:t>
            </a:r>
            <a:endParaRPr/>
          </a:p>
        </p:txBody>
      </p:sp>
      <p:pic>
        <p:nvPicPr>
          <p:cNvPr id="204" name="Shape 204"/>
          <p:cNvPicPr preferRelativeResize="0"/>
          <p:nvPr/>
        </p:nvPicPr>
        <p:blipFill>
          <a:blip r:embed="rId3">
            <a:alphaModFix/>
          </a:blip>
          <a:stretch>
            <a:fillRect/>
          </a:stretch>
        </p:blipFill>
        <p:spPr>
          <a:xfrm>
            <a:off x="1353077" y="3175302"/>
            <a:ext cx="6463650" cy="3451025"/>
          </a:xfrm>
          <a:prstGeom prst="rect">
            <a:avLst/>
          </a:prstGeom>
          <a:noFill/>
          <a:ln>
            <a:noFill/>
          </a:ln>
        </p:spPr>
      </p:pic>
      <p:sp>
        <p:nvSpPr>
          <p:cNvPr id="205" name="Shape 205"/>
          <p:cNvSpPr txBox="1"/>
          <p:nvPr/>
        </p:nvSpPr>
        <p:spPr>
          <a:xfrm>
            <a:off x="-8" y="5587725"/>
            <a:ext cx="1405800" cy="85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1200">
                <a:solidFill>
                  <a:srgbClr val="333333"/>
                </a:solidFill>
                <a:latin typeface="Times New Roman"/>
                <a:ea typeface="Times New Roman"/>
                <a:cs typeface="Times New Roman"/>
                <a:sym typeface="Times New Roman"/>
              </a:rPr>
              <a:t>Francis, D. (n.d.). Mastering Active Directory pg.634.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0" lvl="0" marL="0">
              <a:spcBef>
                <a:spcPts val="400"/>
              </a:spcBef>
              <a:spcAft>
                <a:spcPts val="600"/>
              </a:spcAft>
              <a:buNone/>
            </a:pPr>
            <a:r>
              <a:t/>
            </a:r>
            <a:endParaRPr/>
          </a:p>
        </p:txBody>
      </p:sp>
      <p:sp>
        <p:nvSpPr>
          <p:cNvPr id="212" name="Shape 212"/>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GB"/>
              <a:t>External Process</a:t>
            </a:r>
            <a:endParaRPr/>
          </a:p>
          <a:p>
            <a:pPr indent="0" lvl="0" marL="0">
              <a:spcBef>
                <a:spcPts val="0"/>
              </a:spcBef>
              <a:spcAft>
                <a:spcPts val="0"/>
              </a:spcAft>
              <a:buNone/>
            </a:pPr>
            <a:r>
              <a:t/>
            </a:r>
            <a:endParaRPr/>
          </a:p>
        </p:txBody>
      </p:sp>
      <p:pic>
        <p:nvPicPr>
          <p:cNvPr id="213" name="Shape 213"/>
          <p:cNvPicPr preferRelativeResize="0"/>
          <p:nvPr/>
        </p:nvPicPr>
        <p:blipFill>
          <a:blip r:embed="rId3">
            <a:alphaModFix/>
          </a:blip>
          <a:stretch>
            <a:fillRect/>
          </a:stretch>
        </p:blipFill>
        <p:spPr>
          <a:xfrm>
            <a:off x="2500013" y="1783175"/>
            <a:ext cx="4143375" cy="4705350"/>
          </a:xfrm>
          <a:prstGeom prst="rect">
            <a:avLst/>
          </a:prstGeom>
          <a:noFill/>
          <a:ln>
            <a:noFill/>
          </a:ln>
        </p:spPr>
      </p:pic>
      <p:sp>
        <p:nvSpPr>
          <p:cNvPr id="214" name="Shape 214"/>
          <p:cNvSpPr txBox="1"/>
          <p:nvPr/>
        </p:nvSpPr>
        <p:spPr>
          <a:xfrm>
            <a:off x="6643392" y="4340000"/>
            <a:ext cx="1311300" cy="85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1200">
                <a:solidFill>
                  <a:srgbClr val="333333"/>
                </a:solidFill>
                <a:latin typeface="Times New Roman"/>
                <a:ea typeface="Times New Roman"/>
                <a:cs typeface="Times New Roman"/>
                <a:sym typeface="Times New Roman"/>
              </a:rPr>
              <a:t>Francis, D. (n.d.). Mastering Active Directory pg.637.</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This is the language used when the federation service is exchanging it’s token with the Service provider, it is in a standard format and allows for the single sign on experience. </a:t>
            </a:r>
            <a:endParaRPr/>
          </a:p>
          <a:p>
            <a:pPr indent="-355600" lvl="0" marL="457200" rtl="0">
              <a:spcBef>
                <a:spcPts val="0"/>
              </a:spcBef>
              <a:spcAft>
                <a:spcPts val="0"/>
              </a:spcAft>
              <a:buSzPts val="2000"/>
              <a:buChar char="◼"/>
            </a:pPr>
            <a:r>
              <a:rPr lang="en-GB"/>
              <a:t>When generating tokens are called </a:t>
            </a:r>
            <a:r>
              <a:rPr b="1" lang="en-GB"/>
              <a:t>asserts</a:t>
            </a:r>
            <a:r>
              <a:rPr lang="en-GB"/>
              <a:t> in SAML and </a:t>
            </a:r>
            <a:r>
              <a:rPr lang="en-GB"/>
              <a:t>processing</a:t>
            </a:r>
            <a:r>
              <a:rPr lang="en-GB"/>
              <a:t> the token is called an </a:t>
            </a:r>
            <a:r>
              <a:rPr b="1" lang="en-GB"/>
              <a:t>assertion.</a:t>
            </a:r>
            <a:endParaRPr b="1"/>
          </a:p>
          <a:p>
            <a:pPr indent="-355600" lvl="0" marL="457200" rtl="0">
              <a:spcBef>
                <a:spcPts val="0"/>
              </a:spcBef>
              <a:spcAft>
                <a:spcPts val="0"/>
              </a:spcAft>
              <a:buSzPts val="2000"/>
              <a:buChar char="◼"/>
            </a:pPr>
            <a:r>
              <a:rPr lang="en-GB"/>
              <a:t>Format used in Active Directory Federation Trusts.</a:t>
            </a:r>
            <a:endParaRPr/>
          </a:p>
          <a:p>
            <a:pPr indent="-355600" lvl="0" marL="457200">
              <a:spcBef>
                <a:spcPts val="0"/>
              </a:spcBef>
              <a:spcAft>
                <a:spcPts val="0"/>
              </a:spcAft>
              <a:buSzPts val="2000"/>
              <a:buChar char="◼"/>
            </a:pPr>
            <a:r>
              <a:rPr lang="en-GB"/>
              <a:t>When a SAML is generated it is passed into the web browser url when sending information to the application.</a:t>
            </a:r>
            <a:endParaRPr/>
          </a:p>
        </p:txBody>
      </p:sp>
      <p:sp>
        <p:nvSpPr>
          <p:cNvPr id="221" name="Shape 221"/>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Security Assertion Markup Language(SAML)</a:t>
            </a:r>
            <a:endParaRPr/>
          </a:p>
        </p:txBody>
      </p:sp>
      <p:pic>
        <p:nvPicPr>
          <p:cNvPr id="222" name="Shape 222"/>
          <p:cNvPicPr preferRelativeResize="0"/>
          <p:nvPr/>
        </p:nvPicPr>
        <p:blipFill>
          <a:blip r:embed="rId3">
            <a:alphaModFix/>
          </a:blip>
          <a:stretch>
            <a:fillRect/>
          </a:stretch>
        </p:blipFill>
        <p:spPr>
          <a:xfrm>
            <a:off x="2854875" y="4319750"/>
            <a:ext cx="4800600" cy="2133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914400" rtl="0">
              <a:spcBef>
                <a:spcPts val="400"/>
              </a:spcBef>
              <a:spcAft>
                <a:spcPts val="0"/>
              </a:spcAft>
              <a:buSzPts val="2000"/>
              <a:buChar char="◼"/>
            </a:pPr>
            <a:r>
              <a:rPr lang="en-GB"/>
              <a:t>WS-Trust</a:t>
            </a:r>
            <a:endParaRPr/>
          </a:p>
          <a:p>
            <a:pPr indent="-342900" lvl="1" marL="1371600" rtl="0">
              <a:spcBef>
                <a:spcPts val="0"/>
              </a:spcBef>
              <a:spcAft>
                <a:spcPts val="0"/>
              </a:spcAft>
              <a:buSzPts val="1800"/>
              <a:buChar char="▪"/>
            </a:pPr>
            <a:r>
              <a:rPr lang="en-GB"/>
              <a:t>The </a:t>
            </a:r>
            <a:r>
              <a:rPr i="1" lang="en-GB"/>
              <a:t>Web Service-</a:t>
            </a:r>
            <a:r>
              <a:rPr lang="en-GB"/>
              <a:t>Trust defines a set of </a:t>
            </a:r>
            <a:r>
              <a:rPr lang="en-GB"/>
              <a:t>protocol</a:t>
            </a:r>
            <a:r>
              <a:rPr lang="en-GB"/>
              <a:t> used when requesting and </a:t>
            </a:r>
            <a:r>
              <a:rPr lang="en-GB"/>
              <a:t>issuing</a:t>
            </a:r>
            <a:r>
              <a:rPr lang="en-GB"/>
              <a:t> tokens.</a:t>
            </a:r>
            <a:endParaRPr/>
          </a:p>
          <a:p>
            <a:pPr indent="-342900" lvl="1" marL="1371600" rtl="0">
              <a:spcBef>
                <a:spcPts val="0"/>
              </a:spcBef>
              <a:spcAft>
                <a:spcPts val="0"/>
              </a:spcAft>
              <a:buSzPts val="1800"/>
              <a:buChar char="▪"/>
            </a:pPr>
            <a:r>
              <a:rPr lang="en-GB"/>
              <a:t>Part of WS-Trusts is the </a:t>
            </a:r>
            <a:r>
              <a:rPr b="1" lang="en-GB"/>
              <a:t>Security Token Services </a:t>
            </a:r>
            <a:r>
              <a:rPr lang="en-GB"/>
              <a:t> which allows tokens to be converted from one format to another. </a:t>
            </a:r>
            <a:endParaRPr/>
          </a:p>
          <a:p>
            <a:pPr indent="-355600" lvl="0" marL="914400" rtl="0">
              <a:spcBef>
                <a:spcPts val="0"/>
              </a:spcBef>
              <a:spcAft>
                <a:spcPts val="0"/>
              </a:spcAft>
              <a:buSzPts val="2000"/>
              <a:buChar char="◼"/>
            </a:pPr>
            <a:r>
              <a:rPr lang="en-GB"/>
              <a:t>WS-Federation</a:t>
            </a:r>
            <a:endParaRPr/>
          </a:p>
          <a:p>
            <a:pPr indent="-342900" lvl="1" marL="1371600">
              <a:spcBef>
                <a:spcPts val="0"/>
              </a:spcBef>
              <a:spcAft>
                <a:spcPts val="0"/>
              </a:spcAft>
              <a:buSzPts val="1800"/>
              <a:buChar char="▪"/>
            </a:pPr>
            <a:r>
              <a:rPr lang="en-GB"/>
              <a:t>A Service used to simplify communication between the Identity Provider and the Service Provider by helping Tokens to be unified under one format.</a:t>
            </a:r>
            <a:endParaRPr/>
          </a:p>
        </p:txBody>
      </p:sp>
      <p:sp>
        <p:nvSpPr>
          <p:cNvPr id="229" name="Shape 229"/>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WS-Trust and WS-Federation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idx="1" type="body"/>
          </p:nvPr>
        </p:nvSpPr>
        <p:spPr>
          <a:xfrm>
            <a:off x="380999" y="1719071"/>
            <a:ext cx="8407893" cy="4407408"/>
          </a:xfrm>
          <a:prstGeom prst="rect">
            <a:avLst/>
          </a:prstGeom>
          <a:noFill/>
          <a:ln>
            <a:noFill/>
          </a:ln>
        </p:spPr>
        <p:txBody>
          <a:bodyPr anchorCtr="0" anchor="t" bIns="45700" lIns="91425" spcFirstLastPara="1" rIns="91425" wrap="square" tIns="45700">
            <a:noAutofit/>
          </a:bodyPr>
          <a:lstStyle/>
          <a:p>
            <a:pPr indent="-228600" lvl="0" marL="274320" marR="0" rtl="0" algn="l">
              <a:spcBef>
                <a:spcPts val="0"/>
              </a:spcBef>
              <a:spcAft>
                <a:spcPts val="0"/>
              </a:spcAft>
              <a:buClr>
                <a:schemeClr val="accent1"/>
              </a:buClr>
              <a:buSzPts val="2000"/>
              <a:buFont typeface="Noto Sans Symbols"/>
              <a:buChar char="◼"/>
            </a:pPr>
            <a:r>
              <a:rPr b="0" i="0" lang="en-GB" sz="2000" u="none" cap="none" strike="noStrike">
                <a:solidFill>
                  <a:schemeClr val="dk1"/>
                </a:solidFill>
                <a:latin typeface="Source Sans Pro"/>
                <a:ea typeface="Source Sans Pro"/>
                <a:cs typeface="Source Sans Pro"/>
                <a:sym typeface="Source Sans Pro"/>
              </a:rPr>
              <a:t>EMC Education Services. 2012. </a:t>
            </a:r>
            <a:r>
              <a:rPr b="0" i="1" lang="en-GB" sz="2000" u="none" cap="none" strike="noStrike">
                <a:solidFill>
                  <a:schemeClr val="dk1"/>
                </a:solidFill>
                <a:latin typeface="Source Sans Pro"/>
                <a:ea typeface="Source Sans Pro"/>
                <a:cs typeface="Source Sans Pro"/>
                <a:sym typeface="Source Sans Pro"/>
              </a:rPr>
              <a:t>Information storage and management: storing, managing, and protecting digital information</a:t>
            </a:r>
            <a:r>
              <a:rPr b="0" i="0" lang="en-GB" sz="2000" u="none" cap="none" strike="noStrike">
                <a:solidFill>
                  <a:schemeClr val="dk1"/>
                </a:solidFill>
                <a:latin typeface="Source Sans Pro"/>
                <a:ea typeface="Source Sans Pro"/>
                <a:cs typeface="Source Sans Pro"/>
                <a:sym typeface="Source Sans Pro"/>
              </a:rPr>
              <a:t> 2nd ed., Hoboken, NJ: Wiley.</a:t>
            </a:r>
            <a:endParaRPr/>
          </a:p>
        </p:txBody>
      </p:sp>
      <p:sp>
        <p:nvSpPr>
          <p:cNvPr id="235" name="Shape 235"/>
          <p:cNvSpPr txBox="1"/>
          <p:nvPr>
            <p:ph type="title"/>
          </p:nvPr>
        </p:nvSpPr>
        <p:spPr>
          <a:xfrm>
            <a:off x="381000" y="355847"/>
            <a:ext cx="8381260" cy="105439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Source Sans Pro"/>
              <a:buNone/>
            </a:pPr>
            <a:r>
              <a:rPr b="0" i="0" lang="en-GB" sz="3200" u="none" cap="none" strike="noStrike">
                <a:solidFill>
                  <a:schemeClr val="lt1"/>
                </a:solidFill>
                <a:latin typeface="Source Sans Pro"/>
                <a:ea typeface="Source Sans Pro"/>
                <a:cs typeface="Source Sans Pro"/>
                <a:sym typeface="Source Sans Pro"/>
              </a:rPr>
              <a:t>References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idx="1" type="body"/>
          </p:nvPr>
        </p:nvSpPr>
        <p:spPr>
          <a:xfrm>
            <a:off x="380999" y="1719071"/>
            <a:ext cx="8407893" cy="4407408"/>
          </a:xfrm>
          <a:prstGeom prst="rect">
            <a:avLst/>
          </a:prstGeom>
          <a:noFill/>
          <a:ln>
            <a:noFill/>
          </a:ln>
        </p:spPr>
        <p:txBody>
          <a:bodyPr anchorCtr="0" anchor="t" bIns="45700" lIns="91425" spcFirstLastPara="1" rIns="91425" wrap="square" tIns="45700">
            <a:noAutofit/>
          </a:bodyPr>
          <a:lstStyle/>
          <a:p>
            <a:pPr indent="0" lvl="0" marL="45720" marR="0" rtl="0" algn="l">
              <a:spcBef>
                <a:spcPts val="0"/>
              </a:spcBef>
              <a:spcAft>
                <a:spcPts val="0"/>
              </a:spcAft>
              <a:buClr>
                <a:schemeClr val="accent1"/>
              </a:buClr>
              <a:buSzPts val="2000"/>
              <a:buFont typeface="Noto Sans Symbols"/>
              <a:buNone/>
            </a:pPr>
            <a:r>
              <a:rPr b="0" i="0" lang="en-GB" sz="2000" u="none" cap="none" strike="noStrike">
                <a:solidFill>
                  <a:schemeClr val="dk1"/>
                </a:solidFill>
                <a:latin typeface="Source Sans Pro"/>
                <a:ea typeface="Source Sans Pro"/>
                <a:cs typeface="Source Sans Pro"/>
                <a:sym typeface="Source Sans Pro"/>
              </a:rPr>
              <a:t>By the end of this lesson, you should be able to:</a:t>
            </a:r>
            <a:endParaRPr/>
          </a:p>
          <a:p>
            <a:pPr indent="-228600" lvl="0" marL="274320" marR="0" rtl="0" algn="l">
              <a:spcBef>
                <a:spcPts val="1000"/>
              </a:spcBef>
              <a:spcAft>
                <a:spcPts val="0"/>
              </a:spcAft>
              <a:buClr>
                <a:schemeClr val="accent1"/>
              </a:buClr>
              <a:buSzPts val="2000"/>
              <a:buFont typeface="Noto Sans Symbols"/>
              <a:buChar char="◼"/>
            </a:pPr>
            <a:r>
              <a:rPr lang="en-GB"/>
              <a:t>Know what Federation Services are used for</a:t>
            </a:r>
            <a:endParaRPr/>
          </a:p>
          <a:p>
            <a:pPr indent="-228600" lvl="0" marL="274320" marR="0" rtl="0" algn="l">
              <a:spcBef>
                <a:spcPts val="1000"/>
              </a:spcBef>
              <a:spcAft>
                <a:spcPts val="0"/>
              </a:spcAft>
              <a:buClr>
                <a:schemeClr val="accent1"/>
              </a:buClr>
              <a:buSzPts val="2000"/>
              <a:buFont typeface="Noto Sans Symbols"/>
              <a:buChar char="◼"/>
            </a:pPr>
            <a:r>
              <a:rPr lang="en-GB"/>
              <a:t>Know why Federation Services is used</a:t>
            </a:r>
            <a:endParaRPr/>
          </a:p>
          <a:p>
            <a:pPr indent="-228600" lvl="0" marL="274320" marR="0" rtl="0" algn="l">
              <a:spcBef>
                <a:spcPts val="1000"/>
              </a:spcBef>
              <a:spcAft>
                <a:spcPts val="0"/>
              </a:spcAft>
              <a:buClr>
                <a:schemeClr val="accent1"/>
              </a:buClr>
              <a:buSzPts val="2000"/>
              <a:buFont typeface="Noto Sans Symbols"/>
              <a:buChar char="◼"/>
            </a:pPr>
            <a:r>
              <a:rPr lang="en-GB"/>
              <a:t>Know the process Federation Services uses</a:t>
            </a:r>
            <a:endParaRPr/>
          </a:p>
          <a:p>
            <a:pPr indent="0" lvl="0" marL="45720" marR="0" rtl="0" algn="l">
              <a:spcBef>
                <a:spcPts val="1000"/>
              </a:spcBef>
              <a:spcAft>
                <a:spcPts val="0"/>
              </a:spcAft>
              <a:buClr>
                <a:schemeClr val="accent1"/>
              </a:buClr>
              <a:buSzPts val="2000"/>
              <a:buFont typeface="Noto Sans Symbols"/>
              <a:buNone/>
            </a:pPr>
            <a:r>
              <a:t/>
            </a:r>
            <a:endParaRPr b="0" i="0" sz="2000" u="none" cap="none" strike="noStrike">
              <a:solidFill>
                <a:schemeClr val="dk1"/>
              </a:solidFill>
              <a:latin typeface="Source Sans Pro"/>
              <a:ea typeface="Source Sans Pro"/>
              <a:cs typeface="Source Sans Pro"/>
              <a:sym typeface="Source Sans Pro"/>
            </a:endParaRPr>
          </a:p>
        </p:txBody>
      </p:sp>
      <p:sp>
        <p:nvSpPr>
          <p:cNvPr id="113" name="Shape 113"/>
          <p:cNvSpPr txBox="1"/>
          <p:nvPr>
            <p:ph type="title"/>
          </p:nvPr>
        </p:nvSpPr>
        <p:spPr>
          <a:xfrm>
            <a:off x="381000" y="355847"/>
            <a:ext cx="8381260" cy="105439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Source Sans Pro"/>
              <a:buNone/>
            </a:pPr>
            <a:r>
              <a:rPr b="0" i="0" lang="en-GB" sz="3200" u="none" cap="none" strike="noStrike">
                <a:solidFill>
                  <a:schemeClr val="lt1"/>
                </a:solidFill>
                <a:latin typeface="Source Sans Pro"/>
                <a:ea typeface="Source Sans Pro"/>
                <a:cs typeface="Source Sans Pro"/>
                <a:sym typeface="Source Sans Pro"/>
              </a:rPr>
              <a:t>Objectives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idx="1" type="body"/>
          </p:nvPr>
        </p:nvSpPr>
        <p:spPr>
          <a:xfrm>
            <a:off x="381000" y="1719075"/>
            <a:ext cx="3146100" cy="4407300"/>
          </a:xfrm>
          <a:prstGeom prst="rect">
            <a:avLst/>
          </a:prstGeom>
        </p:spPr>
        <p:txBody>
          <a:bodyPr anchorCtr="0" anchor="t" bIns="91425" lIns="91425" spcFirstLastPara="1" rIns="91425" wrap="square" tIns="91425">
            <a:noAutofit/>
          </a:bodyPr>
          <a:lstStyle/>
          <a:p>
            <a:pPr indent="-355600" lvl="0" marL="457200">
              <a:spcBef>
                <a:spcPts val="400"/>
              </a:spcBef>
              <a:spcAft>
                <a:spcPts val="0"/>
              </a:spcAft>
              <a:buSzPts val="2000"/>
              <a:buChar char="◼"/>
            </a:pPr>
            <a:r>
              <a:rPr lang="en-GB"/>
              <a:t>AD FS- Active Directory Federation Services</a:t>
            </a:r>
            <a:endParaRPr/>
          </a:p>
          <a:p>
            <a:pPr indent="-355600" lvl="0" marL="457200">
              <a:spcBef>
                <a:spcPts val="0"/>
              </a:spcBef>
              <a:spcAft>
                <a:spcPts val="0"/>
              </a:spcAft>
              <a:buSzPts val="2000"/>
              <a:buChar char="◼"/>
            </a:pPr>
            <a:r>
              <a:rPr lang="en-GB"/>
              <a:t>Application Server- service of the application a user is trying to access</a:t>
            </a:r>
            <a:endParaRPr/>
          </a:p>
          <a:p>
            <a:pPr indent="-355600" lvl="0" marL="457200" rtl="0">
              <a:spcBef>
                <a:spcPts val="0"/>
              </a:spcBef>
              <a:spcAft>
                <a:spcPts val="0"/>
              </a:spcAft>
              <a:buSzPts val="2000"/>
              <a:buChar char="◼"/>
            </a:pPr>
            <a:r>
              <a:rPr lang="en-GB"/>
              <a:t>Organization Server- Server of organization the user is a part of.</a:t>
            </a:r>
            <a:endParaRPr/>
          </a:p>
          <a:p>
            <a:pPr indent="-355600" lvl="0" marL="457200">
              <a:spcBef>
                <a:spcPts val="0"/>
              </a:spcBef>
              <a:spcAft>
                <a:spcPts val="0"/>
              </a:spcAft>
              <a:buSzPts val="2000"/>
              <a:buChar char="◼"/>
            </a:pPr>
            <a:r>
              <a:rPr lang="en-GB"/>
              <a:t>Access Rights- information containing what resources a user can access.</a:t>
            </a:r>
            <a:endParaRPr/>
          </a:p>
        </p:txBody>
      </p:sp>
      <p:sp>
        <p:nvSpPr>
          <p:cNvPr id="120" name="Shape 120"/>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Terms</a:t>
            </a:r>
            <a:endParaRPr/>
          </a:p>
        </p:txBody>
      </p:sp>
      <p:pic>
        <p:nvPicPr>
          <p:cNvPr id="121" name="Shape 121"/>
          <p:cNvPicPr preferRelativeResize="0"/>
          <p:nvPr/>
        </p:nvPicPr>
        <p:blipFill>
          <a:blip r:embed="rId4">
            <a:alphaModFix/>
          </a:blip>
          <a:stretch>
            <a:fillRect/>
          </a:stretch>
        </p:blipFill>
        <p:spPr>
          <a:xfrm>
            <a:off x="3432475" y="2169850"/>
            <a:ext cx="5601224" cy="3829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0" lvl="0" marL="0">
              <a:spcBef>
                <a:spcPts val="400"/>
              </a:spcBef>
              <a:spcAft>
                <a:spcPts val="600"/>
              </a:spcAft>
              <a:buNone/>
            </a:pPr>
            <a:r>
              <a:rPr lang="en-GB"/>
              <a:t>In </a:t>
            </a:r>
            <a:r>
              <a:rPr lang="en-GB"/>
              <a:t>today's</a:t>
            </a:r>
            <a:r>
              <a:rPr lang="en-GB"/>
              <a:t> world, we as </a:t>
            </a:r>
            <a:r>
              <a:rPr lang="en-GB"/>
              <a:t>individuals</a:t>
            </a:r>
            <a:r>
              <a:rPr lang="en-GB"/>
              <a:t> manage </a:t>
            </a:r>
            <a:r>
              <a:rPr lang="en-GB"/>
              <a:t>a lot</a:t>
            </a:r>
            <a:r>
              <a:rPr lang="en-GB"/>
              <a:t> of accounts. We have many usernames, many passwords, and sometimes many </a:t>
            </a:r>
            <a:r>
              <a:rPr lang="en-GB"/>
              <a:t>accounts</a:t>
            </a:r>
            <a:r>
              <a:rPr lang="en-GB"/>
              <a:t> for the same service. We already know how annoying this can be at times to manage all of this, but imagine a network admin who has to keep track of alot of these accounts for a bunch of people. Imagine a company like </a:t>
            </a:r>
            <a:r>
              <a:rPr lang="en-GB"/>
              <a:t>microsoft</a:t>
            </a:r>
            <a:r>
              <a:rPr lang="en-GB"/>
              <a:t> word who has to store a bunch of passwords and usernames for internal and external Identification. This is where Federation Services Comes in handy.</a:t>
            </a:r>
            <a:endParaRPr/>
          </a:p>
        </p:txBody>
      </p:sp>
      <p:sp>
        <p:nvSpPr>
          <p:cNvPr id="128" name="Shape 128"/>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Federation Services</a:t>
            </a:r>
            <a:endParaRPr/>
          </a:p>
        </p:txBody>
      </p:sp>
      <p:pic>
        <p:nvPicPr>
          <p:cNvPr id="129" name="Shape 129"/>
          <p:cNvPicPr preferRelativeResize="0"/>
          <p:nvPr/>
        </p:nvPicPr>
        <p:blipFill>
          <a:blip r:embed="rId4">
            <a:alphaModFix/>
          </a:blip>
          <a:stretch>
            <a:fillRect/>
          </a:stretch>
        </p:blipFill>
        <p:spPr>
          <a:xfrm>
            <a:off x="942450" y="4335675"/>
            <a:ext cx="2667000" cy="1790700"/>
          </a:xfrm>
          <a:prstGeom prst="rect">
            <a:avLst/>
          </a:prstGeom>
          <a:noFill/>
          <a:ln>
            <a:noFill/>
          </a:ln>
        </p:spPr>
      </p:pic>
      <p:pic>
        <p:nvPicPr>
          <p:cNvPr id="130" name="Shape 130"/>
          <p:cNvPicPr preferRelativeResize="0"/>
          <p:nvPr/>
        </p:nvPicPr>
        <p:blipFill>
          <a:blip r:embed="rId5">
            <a:alphaModFix/>
          </a:blip>
          <a:stretch>
            <a:fillRect/>
          </a:stretch>
        </p:blipFill>
        <p:spPr>
          <a:xfrm>
            <a:off x="4380350" y="4146300"/>
            <a:ext cx="3966275" cy="2022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0" lvl="0" marL="0">
              <a:spcBef>
                <a:spcPts val="400"/>
              </a:spcBef>
              <a:spcAft>
                <a:spcPts val="0"/>
              </a:spcAft>
              <a:buNone/>
            </a:pPr>
            <a:r>
              <a:rPr lang="en-GB"/>
              <a:t>Federation Services allow an organization to keep track of it’s own identity </a:t>
            </a:r>
            <a:r>
              <a:rPr lang="en-GB"/>
              <a:t>infrastructure</a:t>
            </a:r>
            <a:r>
              <a:rPr lang="en-GB"/>
              <a:t> and instead of keeping track of third party accounts, we use claims-based authentication to manage </a:t>
            </a:r>
            <a:r>
              <a:rPr lang="en-GB"/>
              <a:t>its</a:t>
            </a:r>
            <a:r>
              <a:rPr lang="en-GB"/>
              <a:t> applications and resources. Federation Services has many advantages:</a:t>
            </a:r>
            <a:endParaRPr/>
          </a:p>
          <a:p>
            <a:pPr indent="-355600" lvl="0" marL="457200" rtl="0">
              <a:spcBef>
                <a:spcPts val="600"/>
              </a:spcBef>
              <a:spcAft>
                <a:spcPts val="0"/>
              </a:spcAft>
              <a:buSzPts val="2000"/>
              <a:buChar char="◼"/>
            </a:pPr>
            <a:r>
              <a:rPr lang="en-GB"/>
              <a:t>Administrators do not need to keep track of external accounts when new employees are acquired and termination.</a:t>
            </a:r>
            <a:endParaRPr/>
          </a:p>
          <a:p>
            <a:pPr indent="-355600" lvl="0" marL="457200" rtl="0">
              <a:spcBef>
                <a:spcPts val="0"/>
              </a:spcBef>
              <a:spcAft>
                <a:spcPts val="0"/>
              </a:spcAft>
              <a:buSzPts val="2000"/>
              <a:buChar char="◼"/>
            </a:pPr>
            <a:r>
              <a:rPr lang="en-GB"/>
              <a:t>Services do not need to keep more records about usernames and logins.</a:t>
            </a:r>
            <a:endParaRPr/>
          </a:p>
          <a:p>
            <a:pPr indent="-355600" lvl="0" marL="457200" rtl="0">
              <a:spcBef>
                <a:spcPts val="0"/>
              </a:spcBef>
              <a:spcAft>
                <a:spcPts val="0"/>
              </a:spcAft>
              <a:buSzPts val="2000"/>
              <a:buChar char="◼"/>
            </a:pPr>
            <a:r>
              <a:rPr lang="en-GB"/>
              <a:t>Users do not need to remember external usernames and passwords.</a:t>
            </a:r>
            <a:endParaRPr/>
          </a:p>
          <a:p>
            <a:pPr indent="-355600" lvl="0" marL="457200" rtl="0">
              <a:spcBef>
                <a:spcPts val="0"/>
              </a:spcBef>
              <a:spcAft>
                <a:spcPts val="0"/>
              </a:spcAft>
              <a:buSzPts val="2000"/>
              <a:buChar char="◼"/>
            </a:pPr>
            <a:r>
              <a:rPr lang="en-GB"/>
              <a:t>Access to services can be instant .</a:t>
            </a:r>
            <a:endParaRPr/>
          </a:p>
          <a:p>
            <a:pPr indent="-355600" lvl="0" marL="457200">
              <a:spcBef>
                <a:spcPts val="0"/>
              </a:spcBef>
              <a:spcAft>
                <a:spcPts val="0"/>
              </a:spcAft>
              <a:buSzPts val="2000"/>
              <a:buChar char="◼"/>
            </a:pPr>
            <a:r>
              <a:rPr lang="en-GB"/>
              <a:t>Claim based services can be used.</a:t>
            </a:r>
            <a:endParaRPr/>
          </a:p>
        </p:txBody>
      </p:sp>
      <p:sp>
        <p:nvSpPr>
          <p:cNvPr id="137" name="Shape 137"/>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Federation Services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idx="1" type="body"/>
          </p:nvPr>
        </p:nvSpPr>
        <p:spPr>
          <a:xfrm>
            <a:off x="381000" y="1719073"/>
            <a:ext cx="8407800" cy="18414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Claims</a:t>
            </a:r>
            <a:r>
              <a:rPr lang="en-GB"/>
              <a:t> are simply an attribute like a username and a relative value declaring what kind of service the user has a right to.</a:t>
            </a:r>
            <a:endParaRPr/>
          </a:p>
          <a:p>
            <a:pPr indent="-355600" lvl="0" marL="457200" rtl="0">
              <a:spcBef>
                <a:spcPts val="0"/>
              </a:spcBef>
              <a:spcAft>
                <a:spcPts val="0"/>
              </a:spcAft>
              <a:buSzPts val="2000"/>
              <a:buChar char="◼"/>
            </a:pPr>
            <a:r>
              <a:rPr lang="en-GB"/>
              <a:t>For example the attribute could be a </a:t>
            </a:r>
            <a:r>
              <a:rPr lang="en-GB"/>
              <a:t>username</a:t>
            </a:r>
            <a:r>
              <a:rPr lang="en-GB"/>
              <a:t> and an access code </a:t>
            </a:r>
            <a:r>
              <a:rPr lang="en-GB"/>
              <a:t>allowing</a:t>
            </a:r>
            <a:r>
              <a:rPr lang="en-GB"/>
              <a:t> them access to the resource, if the Service Provider </a:t>
            </a:r>
            <a:r>
              <a:rPr lang="en-GB"/>
              <a:t>does not</a:t>
            </a:r>
            <a:r>
              <a:rPr lang="en-GB"/>
              <a:t> understand the claim it doesn’t allow access.</a:t>
            </a:r>
            <a:endParaRPr/>
          </a:p>
          <a:p>
            <a:pPr indent="0" lvl="0" marL="0">
              <a:spcBef>
                <a:spcPts val="600"/>
              </a:spcBef>
              <a:spcAft>
                <a:spcPts val="600"/>
              </a:spcAft>
              <a:buNone/>
            </a:pPr>
            <a:r>
              <a:t/>
            </a:r>
            <a:endParaRPr/>
          </a:p>
        </p:txBody>
      </p:sp>
      <p:sp>
        <p:nvSpPr>
          <p:cNvPr id="144" name="Shape 144"/>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Claims</a:t>
            </a:r>
            <a:endParaRPr/>
          </a:p>
        </p:txBody>
      </p:sp>
      <p:pic>
        <p:nvPicPr>
          <p:cNvPr id="145" name="Shape 145"/>
          <p:cNvPicPr preferRelativeResize="0"/>
          <p:nvPr/>
        </p:nvPicPr>
        <p:blipFill>
          <a:blip r:embed="rId3">
            <a:alphaModFix/>
          </a:blip>
          <a:stretch>
            <a:fillRect/>
          </a:stretch>
        </p:blipFill>
        <p:spPr>
          <a:xfrm>
            <a:off x="3986888" y="3560475"/>
            <a:ext cx="4801924" cy="3393375"/>
          </a:xfrm>
          <a:prstGeom prst="rect">
            <a:avLst/>
          </a:prstGeom>
          <a:noFill/>
          <a:ln>
            <a:noFill/>
          </a:ln>
        </p:spPr>
      </p:pic>
      <p:sp>
        <p:nvSpPr>
          <p:cNvPr id="146" name="Shape 146"/>
          <p:cNvSpPr txBox="1"/>
          <p:nvPr/>
        </p:nvSpPr>
        <p:spPr>
          <a:xfrm>
            <a:off x="381000" y="3560475"/>
            <a:ext cx="4059600" cy="2601300"/>
          </a:xfrm>
          <a:prstGeom prst="rect">
            <a:avLst/>
          </a:prstGeom>
          <a:noFill/>
          <a:ln>
            <a:noFill/>
          </a:ln>
        </p:spPr>
        <p:txBody>
          <a:bodyPr anchorCtr="0" anchor="t" bIns="91425" lIns="91425" spcFirstLastPara="1" rIns="91425" wrap="square" tIns="91425">
            <a:noAutofit/>
          </a:bodyPr>
          <a:lstStyle/>
          <a:p>
            <a:pPr indent="-355600" lvl="0" marL="457200" rtl="0">
              <a:spcBef>
                <a:spcPts val="400"/>
              </a:spcBef>
              <a:spcAft>
                <a:spcPts val="0"/>
              </a:spcAft>
              <a:buClr>
                <a:schemeClr val="accent1"/>
              </a:buClr>
              <a:buSzPts val="2000"/>
              <a:buFont typeface="Noto Sans Symbols"/>
              <a:buChar char="◼"/>
            </a:pPr>
            <a:r>
              <a:rPr lang="en-GB" sz="2000">
                <a:solidFill>
                  <a:schemeClr val="dk1"/>
                </a:solidFill>
                <a:latin typeface="Source Sans Pro"/>
                <a:ea typeface="Source Sans Pro"/>
                <a:cs typeface="Source Sans Pro"/>
                <a:sym typeface="Source Sans Pro"/>
              </a:rPr>
              <a:t>When you log into Microsoft Word through your student account you give Microsoft a Claim as a student that you can access microsoft word, this is provided by the Rowan Federation Server.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a:spcBef>
                <a:spcPts val="400"/>
              </a:spcBef>
              <a:spcAft>
                <a:spcPts val="0"/>
              </a:spcAft>
              <a:buSzPts val="2000"/>
              <a:buChar char="◼"/>
            </a:pPr>
            <a:r>
              <a:rPr lang="en-GB"/>
              <a:t>This process bypasses login when trying to access company resources from inside the network </a:t>
            </a:r>
            <a:r>
              <a:rPr lang="en-GB"/>
              <a:t>because</a:t>
            </a:r>
            <a:r>
              <a:rPr lang="en-GB"/>
              <a:t> it recognizes your login on the machine within the network and accepts that as your identification.</a:t>
            </a:r>
            <a:endParaRPr/>
          </a:p>
        </p:txBody>
      </p:sp>
      <p:sp>
        <p:nvSpPr>
          <p:cNvPr id="153" name="Shape 153"/>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Integrated Windows Authentication(IWF)</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0" lvl="0" marL="0">
              <a:spcBef>
                <a:spcPts val="400"/>
              </a:spcBef>
              <a:spcAft>
                <a:spcPts val="0"/>
              </a:spcAft>
              <a:buNone/>
            </a:pPr>
            <a:r>
              <a:rPr lang="en-GB"/>
              <a:t>When using Federation Services the following </a:t>
            </a:r>
            <a:r>
              <a:rPr lang="en-GB"/>
              <a:t>situation</a:t>
            </a:r>
            <a:r>
              <a:rPr lang="en-GB"/>
              <a:t> could occur:</a:t>
            </a:r>
            <a:endParaRPr/>
          </a:p>
          <a:p>
            <a:pPr indent="0" lvl="0" marL="0">
              <a:spcBef>
                <a:spcPts val="600"/>
              </a:spcBef>
              <a:spcAft>
                <a:spcPts val="0"/>
              </a:spcAft>
              <a:buNone/>
            </a:pPr>
            <a:r>
              <a:t/>
            </a:r>
            <a:endParaRPr/>
          </a:p>
          <a:p>
            <a:pPr indent="0" lvl="0" marL="0">
              <a:spcBef>
                <a:spcPts val="600"/>
              </a:spcBef>
              <a:spcAft>
                <a:spcPts val="0"/>
              </a:spcAft>
              <a:buNone/>
            </a:pPr>
            <a:r>
              <a:rPr lang="en-GB"/>
              <a:t>Say you are a member of an organization that uses AD FS and you would like to use microsoft word, you go to the site for MS Word and try to log in. When you do this you are booted back to a proxy for your organization, you sign in with your organization email and password and are then brought back to MS Word and have access. This is what makes Active Directory directory service so important, ease of access and management.  </a:t>
            </a:r>
            <a:endParaRPr/>
          </a:p>
          <a:p>
            <a:pPr indent="0" lvl="0" marL="0">
              <a:spcBef>
                <a:spcPts val="600"/>
              </a:spcBef>
              <a:spcAft>
                <a:spcPts val="0"/>
              </a:spcAft>
              <a:buNone/>
            </a:pPr>
            <a:r>
              <a:t/>
            </a:r>
            <a:endParaRPr/>
          </a:p>
          <a:p>
            <a:pPr indent="0" lvl="0" marL="0">
              <a:spcBef>
                <a:spcPts val="600"/>
              </a:spcBef>
              <a:spcAft>
                <a:spcPts val="600"/>
              </a:spcAft>
              <a:buNone/>
            </a:pPr>
            <a:r>
              <a:rPr lang="en-GB"/>
              <a:t>Without Federation Services you would have to request a MS Word account, a new username and password would have to made for you and upon your unfortunate termination your account would have to be manually deleted.</a:t>
            </a:r>
            <a:endParaRPr/>
          </a:p>
        </p:txBody>
      </p:sp>
      <p:sp>
        <p:nvSpPr>
          <p:cNvPr id="160" name="Shape 160"/>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Example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idx="1" type="body"/>
          </p:nvPr>
        </p:nvSpPr>
        <p:spPr>
          <a:xfrm>
            <a:off x="368099" y="1799746"/>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User account of organization</a:t>
            </a:r>
            <a:endParaRPr/>
          </a:p>
          <a:p>
            <a:pPr indent="-342900" lvl="1" marL="914400" rtl="0">
              <a:spcBef>
                <a:spcPts val="0"/>
              </a:spcBef>
              <a:spcAft>
                <a:spcPts val="0"/>
              </a:spcAft>
              <a:buSzPts val="1800"/>
              <a:buChar char="▪"/>
            </a:pPr>
            <a:r>
              <a:rPr lang="en-GB"/>
              <a:t>When trying to access </a:t>
            </a:r>
            <a:r>
              <a:rPr lang="en-GB"/>
              <a:t>resources</a:t>
            </a:r>
            <a:r>
              <a:rPr lang="en-GB"/>
              <a:t>, you are then asked for login information and then verified with the AD FS server. This is what we talked about before.</a:t>
            </a:r>
            <a:endParaRPr/>
          </a:p>
          <a:p>
            <a:pPr indent="-355600" lvl="0" marL="457200" rtl="0">
              <a:spcBef>
                <a:spcPts val="0"/>
              </a:spcBef>
              <a:spcAft>
                <a:spcPts val="0"/>
              </a:spcAft>
              <a:buSzPts val="2000"/>
              <a:buChar char="◼"/>
            </a:pPr>
            <a:r>
              <a:rPr lang="en-GB"/>
              <a:t>AD trust between two </a:t>
            </a:r>
            <a:r>
              <a:rPr lang="en-GB"/>
              <a:t>infrastructures</a:t>
            </a:r>
            <a:endParaRPr/>
          </a:p>
          <a:p>
            <a:pPr indent="-342900" lvl="1" marL="914400" rtl="0">
              <a:spcBef>
                <a:spcPts val="0"/>
              </a:spcBef>
              <a:spcAft>
                <a:spcPts val="0"/>
              </a:spcAft>
              <a:buSzPts val="1800"/>
              <a:buChar char="▪"/>
            </a:pPr>
            <a:r>
              <a:rPr lang="en-GB"/>
              <a:t>While this takes more time and is more complex a trust can be established between the </a:t>
            </a:r>
            <a:r>
              <a:rPr lang="en-GB"/>
              <a:t>application</a:t>
            </a:r>
            <a:r>
              <a:rPr lang="en-GB"/>
              <a:t> Server and organization server. This then saves time by allowing the the application server to check directly with the Federation Server instead of going through the proxy and sending a claim back.</a:t>
            </a:r>
            <a:endParaRPr/>
          </a:p>
          <a:p>
            <a:pPr indent="0" lvl="0" marL="0">
              <a:spcBef>
                <a:spcPts val="600"/>
              </a:spcBef>
              <a:spcAft>
                <a:spcPts val="600"/>
              </a:spcAft>
              <a:buNone/>
            </a:pPr>
            <a:r>
              <a:t/>
            </a:r>
            <a:endParaRPr/>
          </a:p>
        </p:txBody>
      </p:sp>
      <p:sp>
        <p:nvSpPr>
          <p:cNvPr id="167" name="Shape 167"/>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Two ways to go about Federation Services</a:t>
            </a:r>
            <a:endParaRPr/>
          </a:p>
        </p:txBody>
      </p:sp>
      <p:pic>
        <p:nvPicPr>
          <p:cNvPr id="168" name="Shape 168"/>
          <p:cNvPicPr preferRelativeResize="0"/>
          <p:nvPr/>
        </p:nvPicPr>
        <p:blipFill>
          <a:blip r:embed="rId3">
            <a:alphaModFix/>
          </a:blip>
          <a:stretch>
            <a:fillRect/>
          </a:stretch>
        </p:blipFill>
        <p:spPr>
          <a:xfrm>
            <a:off x="935583" y="4641750"/>
            <a:ext cx="6422600" cy="1647600"/>
          </a:xfrm>
          <a:prstGeom prst="rect">
            <a:avLst/>
          </a:prstGeom>
          <a:noFill/>
          <a:ln>
            <a:noFill/>
          </a:ln>
        </p:spPr>
      </p:pic>
      <p:sp>
        <p:nvSpPr>
          <p:cNvPr id="169" name="Shape 169"/>
          <p:cNvSpPr txBox="1"/>
          <p:nvPr/>
        </p:nvSpPr>
        <p:spPr>
          <a:xfrm>
            <a:off x="4313413" y="4340000"/>
            <a:ext cx="3641400" cy="85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1200">
                <a:solidFill>
                  <a:srgbClr val="333333"/>
                </a:solidFill>
                <a:latin typeface="Times New Roman"/>
                <a:ea typeface="Times New Roman"/>
                <a:cs typeface="Times New Roman"/>
                <a:sym typeface="Times New Roman"/>
              </a:rPr>
              <a:t>Francis, D. (n.d.). Mastering Active Directory pg.614.</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Java Green">
  <a:themeElements>
    <a:clrScheme name="Custom 1">
      <a:dk1>
        <a:srgbClr val="000000"/>
      </a:dk1>
      <a:lt1>
        <a:srgbClr val="FFFFFF"/>
      </a:lt1>
      <a:dk2>
        <a:srgbClr val="403B81"/>
      </a:dk2>
      <a:lt2>
        <a:srgbClr val="DDE6F7"/>
      </a:lt2>
      <a:accent1>
        <a:srgbClr val="C00000"/>
      </a:accent1>
      <a:accent2>
        <a:srgbClr val="0070C0"/>
      </a:accent2>
      <a:accent3>
        <a:srgbClr val="92278F"/>
      </a:accent3>
      <a:accent4>
        <a:srgbClr val="993300"/>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