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embeddedFontLst>
    <p:embeddedFont>
      <p:font typeface="Arial Narrow"/>
      <p:regular r:id="rId17"/>
      <p:bold r:id="rId18"/>
      <p:italic r:id="rId19"/>
      <p:boldItalic r:id="rId20"/>
    </p:embeddedFont>
    <p:embeddedFont>
      <p:font typeface="Source Sans Pr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Author clrIdx="0" id="0" initials="" lastIdx="2" name="Jamie Walder"/>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font" Target="fonts/ArialNarrow-boldItalic.fntdata"/><Relationship Id="rId11" Type="http://schemas.openxmlformats.org/officeDocument/2006/relationships/slide" Target="slides/slide6.xml"/><Relationship Id="rId22" Type="http://schemas.openxmlformats.org/officeDocument/2006/relationships/font" Target="fonts/SourceSansPro-bold.fntdata"/><Relationship Id="rId10" Type="http://schemas.openxmlformats.org/officeDocument/2006/relationships/slide" Target="slides/slide5.xml"/><Relationship Id="rId21" Type="http://schemas.openxmlformats.org/officeDocument/2006/relationships/font" Target="fonts/SourceSansPro-regular.fntdata"/><Relationship Id="rId13" Type="http://schemas.openxmlformats.org/officeDocument/2006/relationships/slide" Target="slides/slide8.xml"/><Relationship Id="rId24" Type="http://schemas.openxmlformats.org/officeDocument/2006/relationships/font" Target="fonts/SourceSansPro-boldItalic.fntdata"/><Relationship Id="rId12" Type="http://schemas.openxmlformats.org/officeDocument/2006/relationships/slide" Target="slides/slide7.xml"/><Relationship Id="rId23" Type="http://schemas.openxmlformats.org/officeDocument/2006/relationships/font" Target="fonts/SourceSansPro-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ArialNarrow-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ArialNarrow-italic.fntdata"/><Relationship Id="rId6" Type="http://schemas.openxmlformats.org/officeDocument/2006/relationships/slide" Target="slides/slide1.xml"/><Relationship Id="rId18" Type="http://schemas.openxmlformats.org/officeDocument/2006/relationships/font" Target="fonts/ArialNarrow-bold.fntdata"/><Relationship Id="rId7" Type="http://schemas.openxmlformats.org/officeDocument/2006/relationships/slide" Target="slides/slide2.xml"/><Relationship Id="rId8" Type="http://schemas.openxmlformats.org/officeDocument/2006/relationships/slide" Target="slides/slide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 authorId="0" idx="1" dt="2018-03-29T22:32:49.891">
    <p:pos x="231" y="1015"/>
    <p:text>add image here</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 authorId="0" idx="2" dt="2018-03-29T23:08:38.087">
    <p:pos x="6000" y="0"/>
    <p:text>maybe see page 555 for more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t"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GB" sz="1200" u="none" cap="none" strike="noStrike">
                <a:solidFill>
                  <a:schemeClr val="dk1"/>
                </a:solidFill>
                <a:latin typeface="Times"/>
                <a:ea typeface="Times"/>
                <a:cs typeface="Times"/>
                <a:sym typeface="Times"/>
              </a:rPr>
              <a:t>Objects First with Java</a:t>
            </a:r>
            <a:endParaRPr/>
          </a:p>
        </p:txBody>
      </p:sp>
      <p:sp>
        <p:nvSpPr>
          <p:cNvPr id="100" name="Shape 100"/>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1" i="0" lang="en-GB" sz="1200" u="none" cap="none" strike="noStrike">
                <a:solidFill>
                  <a:schemeClr val="dk1"/>
                </a:solidFill>
                <a:latin typeface="Times"/>
                <a:ea typeface="Times"/>
                <a:cs typeface="Times"/>
                <a:sym typeface="Times"/>
              </a:rPr>
              <a:t>© David J. Barnes and Michael Kölling</a:t>
            </a:r>
            <a:endParaRPr b="1" i="0" sz="1200" u="none" cap="none" strike="noStrike">
              <a:solidFill>
                <a:schemeClr val="dk1"/>
              </a:solidFill>
              <a:latin typeface="Times"/>
              <a:ea typeface="Times"/>
              <a:cs typeface="Times"/>
              <a:sym typeface="Times"/>
            </a:endParaRPr>
          </a:p>
        </p:txBody>
      </p:sp>
      <p:sp>
        <p:nvSpPr>
          <p:cNvPr id="101" name="Shape 101"/>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1" i="0" lang="en-GB" sz="1200" u="none" cap="none" strike="noStrike">
                <a:solidFill>
                  <a:schemeClr val="dk1"/>
                </a:solidFill>
                <a:latin typeface="Times"/>
                <a:ea typeface="Times"/>
                <a:cs typeface="Times"/>
                <a:sym typeface="Times"/>
              </a:rPr>
              <a:t>‹#›</a:t>
            </a:fld>
            <a:endParaRPr b="1" i="0" sz="1200" u="none" cap="none" strike="noStrike">
              <a:solidFill>
                <a:schemeClr val="dk1"/>
              </a:solidFill>
              <a:latin typeface="Times"/>
              <a:ea typeface="Times"/>
              <a:cs typeface="Times"/>
              <a:sym typeface="Times"/>
            </a:endParaRPr>
          </a:p>
        </p:txBody>
      </p:sp>
      <p:sp>
        <p:nvSpPr>
          <p:cNvPr id="102" name="Shape 102"/>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3" name="Shape 103"/>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GB" sz="1200" u="none" cap="none" strike="noStrike">
                <a:solidFill>
                  <a:schemeClr val="dk1"/>
                </a:solidFill>
                <a:latin typeface="Calibri"/>
                <a:ea typeface="Calibri"/>
                <a:cs typeface="Calibri"/>
                <a:sym typeface="Calibri"/>
              </a:rPr>
              <a:t>Replace this with your course title and your name/contact details.</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Shape 1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75" name="Shape 17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76" name="Shape 176"/>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Shape 18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82" name="Shape 1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10" name="Shape 1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16" name="Shape 11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17" name="Shape 117"/>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Shape 1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23" name="Shape 12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24" name="Shape 124"/>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Shape 1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31" name="Shape 13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32" name="Shape 132"/>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41" name="Shape 14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42" name="Shape 142"/>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Shape 1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51" name="Shape 15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52" name="Shape 152"/>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Shape 1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59" name="Shape 15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60" name="Shape 160"/>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5" name="Shape 165"/>
        <p:cNvGrpSpPr/>
        <p:nvPr/>
      </p:nvGrpSpPr>
      <p:grpSpPr>
        <a:xfrm>
          <a:off x="0" y="0"/>
          <a:ext cx="0" cy="0"/>
          <a:chOff x="0" y="0"/>
          <a:chExt cx="0" cy="0"/>
        </a:xfrm>
      </p:grpSpPr>
      <p:sp>
        <p:nvSpPr>
          <p:cNvPr id="166" name="Shape 1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67" name="Shape 16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68" name="Shape 168"/>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spTree>
      <p:nvGrpSpPr>
        <p:cNvPr id="17" name="Shape 17"/>
        <p:cNvGrpSpPr/>
        <p:nvPr/>
      </p:nvGrpSpPr>
      <p:grpSpPr>
        <a:xfrm>
          <a:off x="0" y="0"/>
          <a:ext cx="0" cy="0"/>
          <a:chOff x="0" y="0"/>
          <a:chExt cx="0" cy="0"/>
        </a:xfrm>
      </p:grpSpPr>
      <p:sp>
        <p:nvSpPr>
          <p:cNvPr id="18" name="Shape 18"/>
          <p:cNvSpPr/>
          <p:nvPr/>
        </p:nvSpPr>
        <p:spPr>
          <a:xfrm>
            <a:off x="7010400" y="152399"/>
            <a:ext cx="1981200" cy="6556248"/>
          </a:xfrm>
          <a:prstGeom prst="rect">
            <a:avLst/>
          </a:prstGeom>
          <a:solidFill>
            <a:srgbClr val="DDDDD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Source Sans Pro"/>
              <a:ea typeface="Source Sans Pro"/>
              <a:cs typeface="Source Sans Pro"/>
              <a:sym typeface="Source Sans Pro"/>
            </a:endParaRPr>
          </a:p>
        </p:txBody>
      </p:sp>
      <p:sp>
        <p:nvSpPr>
          <p:cNvPr id="19" name="Shape 19"/>
          <p:cNvSpPr/>
          <p:nvPr/>
        </p:nvSpPr>
        <p:spPr>
          <a:xfrm>
            <a:off x="152400" y="153923"/>
            <a:ext cx="6705600" cy="65532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20" name="Shape 20"/>
          <p:cNvSpPr txBox="1"/>
          <p:nvPr>
            <p:ph idx="1" type="subTitle"/>
          </p:nvPr>
        </p:nvSpPr>
        <p:spPr>
          <a:xfrm>
            <a:off x="7010400" y="2052960"/>
            <a:ext cx="1981200" cy="1828800"/>
          </a:xfrm>
          <a:prstGeom prst="rect">
            <a:avLst/>
          </a:prstGeom>
          <a:noFill/>
          <a:ln>
            <a:noFill/>
          </a:ln>
        </p:spPr>
        <p:txBody>
          <a:bodyPr anchorCtr="0" anchor="ctr" bIns="91425" lIns="91425" spcFirstLastPara="1" rIns="91425" wrap="square" tIns="91425"/>
          <a:lstStyle>
            <a:lvl1pPr lvl="0" marR="0" rtl="0" algn="l">
              <a:spcBef>
                <a:spcPts val="380"/>
              </a:spcBef>
              <a:spcAft>
                <a:spcPts val="0"/>
              </a:spcAft>
              <a:buClr>
                <a:schemeClr val="accent1"/>
              </a:buClr>
              <a:buSzPts val="1900"/>
              <a:buFont typeface="Noto Sans Symbols"/>
              <a:buNone/>
              <a:defRPr b="0" i="0" sz="1900" u="none" cap="none" strike="noStrike">
                <a:solidFill>
                  <a:schemeClr val="dk1"/>
                </a:solidFill>
                <a:latin typeface="Source Sans Pro"/>
                <a:ea typeface="Source Sans Pro"/>
                <a:cs typeface="Source Sans Pro"/>
                <a:sym typeface="Source Sans Pro"/>
              </a:defRPr>
            </a:lvl1pPr>
            <a:lvl2pPr lvl="1" marR="0" rtl="0" algn="ctr">
              <a:spcBef>
                <a:spcPts val="360"/>
              </a:spcBef>
              <a:spcAft>
                <a:spcPts val="0"/>
              </a:spcAft>
              <a:buClr>
                <a:schemeClr val="accent2"/>
              </a:buClr>
              <a:buSzPts val="1800"/>
              <a:buFont typeface="Noto Sans Symbols"/>
              <a:buNone/>
              <a:defRPr b="0" i="0" sz="1800" u="none" cap="none" strike="noStrike">
                <a:solidFill>
                  <a:srgbClr val="888888"/>
                </a:solidFill>
                <a:latin typeface="Source Sans Pro"/>
                <a:ea typeface="Source Sans Pro"/>
                <a:cs typeface="Source Sans Pro"/>
                <a:sym typeface="Source Sans Pro"/>
              </a:defRPr>
            </a:lvl2pPr>
            <a:lvl3pPr lvl="2" marR="0" rtl="0" algn="ctr">
              <a:spcBef>
                <a:spcPts val="320"/>
              </a:spcBef>
              <a:spcAft>
                <a:spcPts val="0"/>
              </a:spcAft>
              <a:buClr>
                <a:schemeClr val="accent3"/>
              </a:buClr>
              <a:buSzPts val="1600"/>
              <a:buFont typeface="Noto Sans Symbols"/>
              <a:buNone/>
              <a:defRPr b="0" i="0" sz="1600" u="none" cap="none" strike="noStrike">
                <a:solidFill>
                  <a:srgbClr val="888888"/>
                </a:solidFill>
                <a:latin typeface="Source Sans Pro"/>
                <a:ea typeface="Source Sans Pro"/>
                <a:cs typeface="Source Sans Pro"/>
                <a:sym typeface="Source Sans Pro"/>
              </a:defRPr>
            </a:lvl3pPr>
            <a:lvl4pPr lvl="3" marR="0" rtl="0" algn="ctr">
              <a:spcBef>
                <a:spcPts val="280"/>
              </a:spcBef>
              <a:spcAft>
                <a:spcPts val="0"/>
              </a:spcAft>
              <a:buClr>
                <a:schemeClr val="accent4"/>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4pPr>
            <a:lvl5pPr lvl="4" marR="0" rtl="0" algn="ctr">
              <a:spcBef>
                <a:spcPts val="260"/>
              </a:spcBef>
              <a:spcAft>
                <a:spcPts val="0"/>
              </a:spcAft>
              <a:buClr>
                <a:schemeClr val="accent6"/>
              </a:buClr>
              <a:buSzPts val="1300"/>
              <a:buFont typeface="Noto Sans Symbols"/>
              <a:buNone/>
              <a:defRPr b="0" i="0" sz="1300" u="none" cap="none" strike="noStrike">
                <a:solidFill>
                  <a:srgbClr val="888888"/>
                </a:solidFill>
                <a:latin typeface="Source Sans Pro"/>
                <a:ea typeface="Source Sans Pro"/>
                <a:cs typeface="Source Sans Pro"/>
                <a:sym typeface="Source Sans Pro"/>
              </a:defRPr>
            </a:lvl5pPr>
            <a:lvl6pPr lvl="5" marR="0" rtl="0" algn="ctr">
              <a:spcBef>
                <a:spcPts val="240"/>
              </a:spcBef>
              <a:spcAft>
                <a:spcPts val="0"/>
              </a:spcAft>
              <a:buClr>
                <a:schemeClr val="accent1"/>
              </a:buClr>
              <a:buSzPts val="1200"/>
              <a:buFont typeface="Noto Sans Symbols"/>
              <a:buNone/>
              <a:defRPr b="0" i="0" sz="1200" u="none" cap="none" strike="noStrike">
                <a:solidFill>
                  <a:srgbClr val="888888"/>
                </a:solidFill>
                <a:latin typeface="Source Sans Pro"/>
                <a:ea typeface="Source Sans Pro"/>
                <a:cs typeface="Source Sans Pro"/>
                <a:sym typeface="Source Sans Pro"/>
              </a:defRPr>
            </a:lvl6pPr>
            <a:lvl7pPr lvl="6" marR="0" rtl="0" algn="ctr">
              <a:spcBef>
                <a:spcPts val="240"/>
              </a:spcBef>
              <a:spcAft>
                <a:spcPts val="0"/>
              </a:spcAft>
              <a:buClr>
                <a:schemeClr val="accent2"/>
              </a:buClr>
              <a:buSzPts val="1200"/>
              <a:buFont typeface="Noto Sans Symbols"/>
              <a:buNone/>
              <a:defRPr b="0" i="0" sz="1200" u="none" cap="none" strike="noStrike">
                <a:solidFill>
                  <a:srgbClr val="888888"/>
                </a:solidFill>
                <a:latin typeface="Source Sans Pro"/>
                <a:ea typeface="Source Sans Pro"/>
                <a:cs typeface="Source Sans Pro"/>
                <a:sym typeface="Source Sans Pro"/>
              </a:defRPr>
            </a:lvl7pPr>
            <a:lvl8pPr lvl="7" marR="0" rtl="0" algn="ctr">
              <a:spcBef>
                <a:spcPts val="240"/>
              </a:spcBef>
              <a:spcAft>
                <a:spcPts val="0"/>
              </a:spcAft>
              <a:buClr>
                <a:schemeClr val="accent3"/>
              </a:buClr>
              <a:buSzPts val="1200"/>
              <a:buFont typeface="Noto Sans Symbols"/>
              <a:buNone/>
              <a:defRPr b="0" i="0" sz="1200" u="none" cap="none" strike="noStrike">
                <a:solidFill>
                  <a:srgbClr val="888888"/>
                </a:solidFill>
                <a:latin typeface="Source Sans Pro"/>
                <a:ea typeface="Source Sans Pro"/>
                <a:cs typeface="Source Sans Pro"/>
                <a:sym typeface="Source Sans Pro"/>
              </a:defRPr>
            </a:lvl8pPr>
            <a:lvl9pPr lvl="8" marR="0" rtl="0" algn="ctr">
              <a:spcBef>
                <a:spcPts val="240"/>
              </a:spcBef>
              <a:spcAft>
                <a:spcPts val="0"/>
              </a:spcAft>
              <a:buClr>
                <a:schemeClr val="accent5"/>
              </a:buClr>
              <a:buSzPts val="1200"/>
              <a:buFont typeface="Noto Sans Symbols"/>
              <a:buNone/>
              <a:defRPr b="0" i="0" sz="1200" u="none" cap="none" strike="noStrike">
                <a:solidFill>
                  <a:srgbClr val="888888"/>
                </a:solidFill>
                <a:latin typeface="Source Sans Pro"/>
                <a:ea typeface="Source Sans Pro"/>
                <a:cs typeface="Source Sans Pro"/>
                <a:sym typeface="Source Sans Pro"/>
              </a:defRPr>
            </a:lvl9pPr>
          </a:lstStyle>
          <a:p/>
        </p:txBody>
      </p:sp>
      <p:sp>
        <p:nvSpPr>
          <p:cNvPr id="21" name="Shape 21"/>
          <p:cNvSpPr txBox="1"/>
          <p:nvPr>
            <p:ph idx="10" type="dt"/>
          </p:nvPr>
        </p:nvSpPr>
        <p:spPr>
          <a:xfrm>
            <a:off x="370888" y="6645106"/>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22" name="Shape 22"/>
          <p:cNvSpPr txBox="1"/>
          <p:nvPr>
            <p:ph idx="11" type="ftr"/>
          </p:nvPr>
        </p:nvSpPr>
        <p:spPr>
          <a:xfrm>
            <a:off x="3048000" y="6645106"/>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23" name="Shape 23"/>
          <p:cNvSpPr txBox="1"/>
          <p:nvPr>
            <p:ph type="title"/>
          </p:nvPr>
        </p:nvSpPr>
        <p:spPr>
          <a:xfrm>
            <a:off x="457200" y="2052960"/>
            <a:ext cx="6324600" cy="1828800"/>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chemeClr val="lt1"/>
              </a:buClr>
              <a:buSzPts val="4000"/>
              <a:buFont typeface="Source Sans Pro"/>
              <a:buNone/>
              <a:defRPr b="0" i="0" sz="40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4" name="Shape 24"/>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79" name="Shape 79"/>
        <p:cNvGrpSpPr/>
        <p:nvPr/>
      </p:nvGrpSpPr>
      <p:grpSpPr>
        <a:xfrm>
          <a:off x="0" y="0"/>
          <a:ext cx="0" cy="0"/>
          <a:chOff x="0" y="0"/>
          <a:chExt cx="0" cy="0"/>
        </a:xfrm>
      </p:grpSpPr>
      <p:sp>
        <p:nvSpPr>
          <p:cNvPr id="80" name="Shape 80"/>
          <p:cNvSpPr txBox="1"/>
          <p:nvPr>
            <p:ph idx="1" type="body"/>
          </p:nvPr>
        </p:nvSpPr>
        <p:spPr>
          <a:xfrm>
            <a:off x="457200" y="1722438"/>
            <a:ext cx="4040188" cy="639762"/>
          </a:xfrm>
          <a:prstGeom prst="rect">
            <a:avLst/>
          </a:prstGeom>
          <a:noFill/>
          <a:ln>
            <a:noFill/>
          </a:ln>
        </p:spPr>
        <p:txBody>
          <a:bodyPr anchorCtr="0" anchor="b" bIns="91425" lIns="91425" spcFirstLastPara="1" rIns="91425" wrap="square" tIns="91425"/>
          <a:lstStyle>
            <a:lvl1pPr indent="-228600" lvl="0" marL="457200" marR="0" rtl="0" algn="ctr">
              <a:spcBef>
                <a:spcPts val="480"/>
              </a:spcBef>
              <a:spcAft>
                <a:spcPts val="0"/>
              </a:spcAft>
              <a:buClr>
                <a:schemeClr val="accent1"/>
              </a:buClr>
              <a:buSzPts val="2400"/>
              <a:buFont typeface="Noto Sans Symbols"/>
              <a:buNone/>
              <a:defRPr b="0" i="0" sz="2400" u="none" cap="none" strike="noStrike">
                <a:solidFill>
                  <a:schemeClr val="dk2"/>
                </a:solidFill>
                <a:latin typeface="Source Sans Pro"/>
                <a:ea typeface="Source Sans Pro"/>
                <a:cs typeface="Source Sans Pro"/>
                <a:sym typeface="Source Sans Pro"/>
              </a:defRPr>
            </a:lvl1pPr>
            <a:lvl2pPr indent="-228600" lvl="1" marL="914400" marR="0" rtl="0" algn="l">
              <a:spcBef>
                <a:spcPts val="400"/>
              </a:spcBef>
              <a:spcAft>
                <a:spcPts val="0"/>
              </a:spcAft>
              <a:buClr>
                <a:schemeClr val="accent2"/>
              </a:buClr>
              <a:buSzPts val="2000"/>
              <a:buFont typeface="Noto Sans Symbols"/>
              <a:buNone/>
              <a:defRPr b="1" i="0" sz="2000" u="none" cap="none" strike="noStrike">
                <a:solidFill>
                  <a:schemeClr val="dk2"/>
                </a:solidFill>
                <a:latin typeface="Source Sans Pro"/>
                <a:ea typeface="Source Sans Pro"/>
                <a:cs typeface="Source Sans Pro"/>
                <a:sym typeface="Source Sans Pro"/>
              </a:defRPr>
            </a:lvl2pPr>
            <a:lvl3pPr indent="-228600" lvl="2" marL="1371600" marR="0" rtl="0" algn="l">
              <a:spcBef>
                <a:spcPts val="360"/>
              </a:spcBef>
              <a:spcAft>
                <a:spcPts val="0"/>
              </a:spcAft>
              <a:buClr>
                <a:schemeClr val="accent3"/>
              </a:buClr>
              <a:buSzPts val="1800"/>
              <a:buFont typeface="Noto Sans Symbols"/>
              <a:buNone/>
              <a:defRPr b="1" i="0" sz="1800" u="none" cap="none" strike="noStrike">
                <a:solidFill>
                  <a:schemeClr val="dk2"/>
                </a:solidFill>
                <a:latin typeface="Source Sans Pro"/>
                <a:ea typeface="Source Sans Pro"/>
                <a:cs typeface="Source Sans Pro"/>
                <a:sym typeface="Source Sans Pro"/>
              </a:defRPr>
            </a:lvl3pPr>
            <a:lvl4pPr indent="-228600" lvl="3" marL="1828800" marR="0" rtl="0" algn="l">
              <a:spcBef>
                <a:spcPts val="320"/>
              </a:spcBef>
              <a:spcAft>
                <a:spcPts val="0"/>
              </a:spcAft>
              <a:buClr>
                <a:schemeClr val="accent4"/>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4pPr>
            <a:lvl5pPr indent="-228600" lvl="4" marL="2286000" marR="0" rtl="0" algn="l">
              <a:spcBef>
                <a:spcPts val="320"/>
              </a:spcBef>
              <a:spcAft>
                <a:spcPts val="0"/>
              </a:spcAft>
              <a:buClr>
                <a:schemeClr val="accent6"/>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5pPr>
            <a:lvl6pPr indent="-228600" lvl="5" marL="2743200" marR="0" rtl="0" algn="l">
              <a:spcBef>
                <a:spcPts val="320"/>
              </a:spcBef>
              <a:spcAft>
                <a:spcPts val="0"/>
              </a:spcAft>
              <a:buClr>
                <a:schemeClr val="accent1"/>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6pPr>
            <a:lvl7pPr indent="-228600" lvl="6" marL="3200400" marR="0" rtl="0" algn="l">
              <a:spcBef>
                <a:spcPts val="320"/>
              </a:spcBef>
              <a:spcAft>
                <a:spcPts val="0"/>
              </a:spcAft>
              <a:buClr>
                <a:schemeClr val="accent2"/>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7pPr>
            <a:lvl8pPr indent="-228600" lvl="7" marL="3657600" marR="0" rtl="0" algn="l">
              <a:spcBef>
                <a:spcPts val="320"/>
              </a:spcBef>
              <a:spcAft>
                <a:spcPts val="0"/>
              </a:spcAft>
              <a:buClr>
                <a:schemeClr val="accent3"/>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8pPr>
            <a:lvl9pPr indent="-228600" lvl="8" marL="4114800" marR="0" rtl="0" algn="l">
              <a:spcBef>
                <a:spcPts val="320"/>
              </a:spcBef>
              <a:spcAft>
                <a:spcPts val="0"/>
              </a:spcAft>
              <a:buClr>
                <a:schemeClr val="accent5"/>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9pPr>
          </a:lstStyle>
          <a:p/>
        </p:txBody>
      </p:sp>
      <p:sp>
        <p:nvSpPr>
          <p:cNvPr id="81" name="Shape 81"/>
          <p:cNvSpPr txBox="1"/>
          <p:nvPr>
            <p:ph idx="2" type="body"/>
          </p:nvPr>
        </p:nvSpPr>
        <p:spPr>
          <a:xfrm>
            <a:off x="457200" y="2438399"/>
            <a:ext cx="4040188" cy="3687763"/>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Source Sans Pro"/>
                <a:ea typeface="Source Sans Pro"/>
                <a:cs typeface="Source Sans Pro"/>
                <a:sym typeface="Source Sans Pro"/>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dk2"/>
                </a:solidFill>
                <a:latin typeface="Source Sans Pro"/>
                <a:ea typeface="Source Sans Pro"/>
                <a:cs typeface="Source Sans Pro"/>
                <a:sym typeface="Source Sans Pro"/>
              </a:defRPr>
            </a:lvl2pPr>
            <a:lvl3pPr indent="-342900" lvl="2" marL="1371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3pPr>
            <a:lvl4pPr indent="-330200" lvl="3" marL="1828800" marR="0" rtl="0" algn="l">
              <a:spcBef>
                <a:spcPts val="320"/>
              </a:spcBef>
              <a:spcAft>
                <a:spcPts val="0"/>
              </a:spcAft>
              <a:buClr>
                <a:schemeClr val="accent4"/>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4pPr>
            <a:lvl5pPr indent="-330200" lvl="4" marL="2286000" marR="0" rtl="0" algn="l">
              <a:spcBef>
                <a:spcPts val="320"/>
              </a:spcBef>
              <a:spcAft>
                <a:spcPts val="0"/>
              </a:spcAft>
              <a:buClr>
                <a:schemeClr val="accent6"/>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5pPr>
            <a:lvl6pPr indent="-330200" lvl="5" marL="27432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6pPr>
            <a:lvl7pPr indent="-330200" lvl="6" marL="3200400" marR="0" rtl="0" algn="l">
              <a:spcBef>
                <a:spcPts val="320"/>
              </a:spcBef>
              <a:spcAft>
                <a:spcPts val="0"/>
              </a:spcAft>
              <a:buClr>
                <a:schemeClr val="accent2"/>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7pPr>
            <a:lvl8pPr indent="-330200" lvl="7" marL="3657600" marR="0" rtl="0" algn="l">
              <a:spcBef>
                <a:spcPts val="320"/>
              </a:spcBef>
              <a:spcAft>
                <a:spcPts val="0"/>
              </a:spcAft>
              <a:buClr>
                <a:schemeClr val="accent3"/>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8pPr>
            <a:lvl9pPr indent="-330200" lvl="8" marL="4114800" marR="0" rtl="0" algn="l">
              <a:spcBef>
                <a:spcPts val="320"/>
              </a:spcBef>
              <a:spcAft>
                <a:spcPts val="0"/>
              </a:spcAft>
              <a:buClr>
                <a:schemeClr val="accent5"/>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9pPr>
          </a:lstStyle>
          <a:p/>
        </p:txBody>
      </p:sp>
      <p:sp>
        <p:nvSpPr>
          <p:cNvPr id="82" name="Shape 82"/>
          <p:cNvSpPr txBox="1"/>
          <p:nvPr>
            <p:ph idx="3" type="body"/>
          </p:nvPr>
        </p:nvSpPr>
        <p:spPr>
          <a:xfrm>
            <a:off x="4645025" y="1722438"/>
            <a:ext cx="4041775" cy="639762"/>
          </a:xfrm>
          <a:prstGeom prst="rect">
            <a:avLst/>
          </a:prstGeom>
          <a:noFill/>
          <a:ln>
            <a:noFill/>
          </a:ln>
        </p:spPr>
        <p:txBody>
          <a:bodyPr anchorCtr="0" anchor="b" bIns="91425" lIns="91425" spcFirstLastPara="1" rIns="91425" wrap="square" tIns="91425"/>
          <a:lstStyle>
            <a:lvl1pPr indent="-228600" lvl="0" marL="457200" marR="0" rtl="0" algn="ctr">
              <a:spcBef>
                <a:spcPts val="480"/>
              </a:spcBef>
              <a:spcAft>
                <a:spcPts val="0"/>
              </a:spcAft>
              <a:buClr>
                <a:schemeClr val="accent1"/>
              </a:buClr>
              <a:buSzPts val="2400"/>
              <a:buFont typeface="Noto Sans Symbols"/>
              <a:buNone/>
              <a:defRPr b="0" i="0" sz="2400" u="none" cap="none" strike="noStrike">
                <a:solidFill>
                  <a:schemeClr val="dk2"/>
                </a:solidFill>
                <a:latin typeface="Source Sans Pro"/>
                <a:ea typeface="Source Sans Pro"/>
                <a:cs typeface="Source Sans Pro"/>
                <a:sym typeface="Source Sans Pro"/>
              </a:defRPr>
            </a:lvl1pPr>
            <a:lvl2pPr indent="-228600" lvl="1" marL="914400" marR="0" rtl="0" algn="l">
              <a:spcBef>
                <a:spcPts val="400"/>
              </a:spcBef>
              <a:spcAft>
                <a:spcPts val="0"/>
              </a:spcAft>
              <a:buClr>
                <a:schemeClr val="accent2"/>
              </a:buClr>
              <a:buSzPts val="2000"/>
              <a:buFont typeface="Noto Sans Symbols"/>
              <a:buNone/>
              <a:defRPr b="1" i="0" sz="2000" u="none" cap="none" strike="noStrike">
                <a:solidFill>
                  <a:schemeClr val="dk2"/>
                </a:solidFill>
                <a:latin typeface="Source Sans Pro"/>
                <a:ea typeface="Source Sans Pro"/>
                <a:cs typeface="Source Sans Pro"/>
                <a:sym typeface="Source Sans Pro"/>
              </a:defRPr>
            </a:lvl2pPr>
            <a:lvl3pPr indent="-228600" lvl="2" marL="1371600" marR="0" rtl="0" algn="l">
              <a:spcBef>
                <a:spcPts val="360"/>
              </a:spcBef>
              <a:spcAft>
                <a:spcPts val="0"/>
              </a:spcAft>
              <a:buClr>
                <a:schemeClr val="accent3"/>
              </a:buClr>
              <a:buSzPts val="1800"/>
              <a:buFont typeface="Noto Sans Symbols"/>
              <a:buNone/>
              <a:defRPr b="1" i="0" sz="1800" u="none" cap="none" strike="noStrike">
                <a:solidFill>
                  <a:schemeClr val="dk2"/>
                </a:solidFill>
                <a:latin typeface="Source Sans Pro"/>
                <a:ea typeface="Source Sans Pro"/>
                <a:cs typeface="Source Sans Pro"/>
                <a:sym typeface="Source Sans Pro"/>
              </a:defRPr>
            </a:lvl3pPr>
            <a:lvl4pPr indent="-228600" lvl="3" marL="1828800" marR="0" rtl="0" algn="l">
              <a:spcBef>
                <a:spcPts val="320"/>
              </a:spcBef>
              <a:spcAft>
                <a:spcPts val="0"/>
              </a:spcAft>
              <a:buClr>
                <a:schemeClr val="accent4"/>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4pPr>
            <a:lvl5pPr indent="-228600" lvl="4" marL="2286000" marR="0" rtl="0" algn="l">
              <a:spcBef>
                <a:spcPts val="320"/>
              </a:spcBef>
              <a:spcAft>
                <a:spcPts val="0"/>
              </a:spcAft>
              <a:buClr>
                <a:schemeClr val="accent6"/>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5pPr>
            <a:lvl6pPr indent="-228600" lvl="5" marL="2743200" marR="0" rtl="0" algn="l">
              <a:spcBef>
                <a:spcPts val="320"/>
              </a:spcBef>
              <a:spcAft>
                <a:spcPts val="0"/>
              </a:spcAft>
              <a:buClr>
                <a:schemeClr val="accent1"/>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6pPr>
            <a:lvl7pPr indent="-228600" lvl="6" marL="3200400" marR="0" rtl="0" algn="l">
              <a:spcBef>
                <a:spcPts val="320"/>
              </a:spcBef>
              <a:spcAft>
                <a:spcPts val="0"/>
              </a:spcAft>
              <a:buClr>
                <a:schemeClr val="accent2"/>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7pPr>
            <a:lvl8pPr indent="-228600" lvl="7" marL="3657600" marR="0" rtl="0" algn="l">
              <a:spcBef>
                <a:spcPts val="320"/>
              </a:spcBef>
              <a:spcAft>
                <a:spcPts val="0"/>
              </a:spcAft>
              <a:buClr>
                <a:schemeClr val="accent3"/>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8pPr>
            <a:lvl9pPr indent="-228600" lvl="8" marL="4114800" marR="0" rtl="0" algn="l">
              <a:spcBef>
                <a:spcPts val="320"/>
              </a:spcBef>
              <a:spcAft>
                <a:spcPts val="0"/>
              </a:spcAft>
              <a:buClr>
                <a:schemeClr val="accent5"/>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9pPr>
          </a:lstStyle>
          <a:p/>
        </p:txBody>
      </p:sp>
      <p:sp>
        <p:nvSpPr>
          <p:cNvPr id="83" name="Shape 83"/>
          <p:cNvSpPr txBox="1"/>
          <p:nvPr>
            <p:ph idx="4" type="body"/>
          </p:nvPr>
        </p:nvSpPr>
        <p:spPr>
          <a:xfrm>
            <a:off x="4645025" y="2438399"/>
            <a:ext cx="4041775" cy="3687763"/>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Source Sans Pro"/>
                <a:ea typeface="Source Sans Pro"/>
                <a:cs typeface="Source Sans Pro"/>
                <a:sym typeface="Source Sans Pro"/>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dk2"/>
                </a:solidFill>
                <a:latin typeface="Source Sans Pro"/>
                <a:ea typeface="Source Sans Pro"/>
                <a:cs typeface="Source Sans Pro"/>
                <a:sym typeface="Source Sans Pro"/>
              </a:defRPr>
            </a:lvl2pPr>
            <a:lvl3pPr indent="-342900" lvl="2" marL="1371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3pPr>
            <a:lvl4pPr indent="-330200" lvl="3" marL="1828800" marR="0" rtl="0" algn="l">
              <a:spcBef>
                <a:spcPts val="320"/>
              </a:spcBef>
              <a:spcAft>
                <a:spcPts val="0"/>
              </a:spcAft>
              <a:buClr>
                <a:schemeClr val="accent4"/>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4pPr>
            <a:lvl5pPr indent="-330200" lvl="4" marL="2286000" marR="0" rtl="0" algn="l">
              <a:spcBef>
                <a:spcPts val="320"/>
              </a:spcBef>
              <a:spcAft>
                <a:spcPts val="0"/>
              </a:spcAft>
              <a:buClr>
                <a:schemeClr val="accent6"/>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5pPr>
            <a:lvl6pPr indent="-330200" lvl="5" marL="27432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6pPr>
            <a:lvl7pPr indent="-330200" lvl="6" marL="3200400" marR="0" rtl="0" algn="l">
              <a:spcBef>
                <a:spcPts val="320"/>
              </a:spcBef>
              <a:spcAft>
                <a:spcPts val="0"/>
              </a:spcAft>
              <a:buClr>
                <a:schemeClr val="accent2"/>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7pPr>
            <a:lvl8pPr indent="-330200" lvl="7" marL="3657600" marR="0" rtl="0" algn="l">
              <a:spcBef>
                <a:spcPts val="320"/>
              </a:spcBef>
              <a:spcAft>
                <a:spcPts val="0"/>
              </a:spcAft>
              <a:buClr>
                <a:schemeClr val="accent3"/>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8pPr>
            <a:lvl9pPr indent="-330200" lvl="8" marL="4114800" marR="0" rtl="0" algn="l">
              <a:spcBef>
                <a:spcPts val="320"/>
              </a:spcBef>
              <a:spcAft>
                <a:spcPts val="0"/>
              </a:spcAft>
              <a:buClr>
                <a:schemeClr val="accent5"/>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9pPr>
          </a:lstStyle>
          <a:p/>
        </p:txBody>
      </p:sp>
      <p:sp>
        <p:nvSpPr>
          <p:cNvPr id="84" name="Shape 84"/>
          <p:cNvSpPr txBox="1"/>
          <p:nvPr>
            <p:ph idx="10" type="dt"/>
          </p:nvPr>
        </p:nvSpPr>
        <p:spPr>
          <a:xfrm>
            <a:off x="370888" y="664135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85" name="Shape 85"/>
          <p:cNvSpPr txBox="1"/>
          <p:nvPr>
            <p:ph idx="11" type="ftr"/>
          </p:nvPr>
        </p:nvSpPr>
        <p:spPr>
          <a:xfrm>
            <a:off x="3048000" y="664135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86" name="Shape 86"/>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7" name="Shape 87"/>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88" name="Shape 88"/>
        <p:cNvGrpSpPr/>
        <p:nvPr/>
      </p:nvGrpSpPr>
      <p:grpSpPr>
        <a:xfrm>
          <a:off x="0" y="0"/>
          <a:ext cx="0" cy="0"/>
          <a:chOff x="0" y="0"/>
          <a:chExt cx="0" cy="0"/>
        </a:xfrm>
      </p:grpSpPr>
      <p:sp>
        <p:nvSpPr>
          <p:cNvPr id="89" name="Shape 89"/>
          <p:cNvSpPr txBox="1"/>
          <p:nvPr>
            <p:ph idx="10" type="dt"/>
          </p:nvPr>
        </p:nvSpPr>
        <p:spPr>
          <a:xfrm>
            <a:off x="370888" y="661760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90" name="Shape 90"/>
          <p:cNvSpPr txBox="1"/>
          <p:nvPr>
            <p:ph idx="11" type="ftr"/>
          </p:nvPr>
        </p:nvSpPr>
        <p:spPr>
          <a:xfrm>
            <a:off x="3048000" y="661760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91" name="Shape 91"/>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2" name="Shape 92"/>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howMasterSp="0" type="blank">
  <p:cSld name="BLANK">
    <p:spTree>
      <p:nvGrpSpPr>
        <p:cNvPr id="93" name="Shape 93"/>
        <p:cNvGrpSpPr/>
        <p:nvPr/>
      </p:nvGrpSpPr>
      <p:grpSpPr>
        <a:xfrm>
          <a:off x="0" y="0"/>
          <a:ext cx="0" cy="0"/>
          <a:chOff x="0" y="0"/>
          <a:chExt cx="0" cy="0"/>
        </a:xfrm>
      </p:grpSpPr>
      <p:sp>
        <p:nvSpPr>
          <p:cNvPr id="94" name="Shape 94"/>
          <p:cNvSpPr/>
          <p:nvPr/>
        </p:nvSpPr>
        <p:spPr>
          <a:xfrm>
            <a:off x="152400" y="150919"/>
            <a:ext cx="8831802" cy="6556248"/>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95" name="Shape 95"/>
          <p:cNvSpPr txBox="1"/>
          <p:nvPr>
            <p:ph idx="10" type="dt"/>
          </p:nvPr>
        </p:nvSpPr>
        <p:spPr>
          <a:xfrm>
            <a:off x="370888" y="6629475"/>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96" name="Shape 96"/>
          <p:cNvSpPr txBox="1"/>
          <p:nvPr>
            <p:ph idx="11" type="ftr"/>
          </p:nvPr>
        </p:nvSpPr>
        <p:spPr>
          <a:xfrm>
            <a:off x="3048000" y="6629475"/>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97" name="Shape 97"/>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rgbClr val="000000"/>
                </a:solidFill>
                <a:latin typeface="Arial Narrow"/>
                <a:ea typeface="Arial Narrow"/>
                <a:cs typeface="Arial Narrow"/>
                <a:sym typeface="Arial Narrow"/>
              </a:rPr>
              <a:t>Slide </a:t>
            </a:r>
            <a:fld id="{00000000-1234-1234-1234-123412341234}" type="slidenum">
              <a:rPr b="0" i="0" lang="en-GB" sz="900" u="none" cap="none" strike="noStrike">
                <a:solidFill>
                  <a:srgbClr val="000000"/>
                </a:solidFill>
                <a:latin typeface="Arial Narrow"/>
                <a:ea typeface="Arial Narrow"/>
                <a:cs typeface="Arial Narrow"/>
                <a:sym typeface="Arial Narrow"/>
              </a:rPr>
              <a:t>‹#›</a:t>
            </a:fld>
            <a:endParaRPr b="0" i="0" sz="900" u="none" cap="none" strike="noStrike">
              <a:solidFill>
                <a:srgbClr val="000000"/>
              </a:solidFill>
              <a:latin typeface="Arial Narrow"/>
              <a:ea typeface="Arial Narrow"/>
              <a:cs typeface="Arial Narrow"/>
              <a:sym typeface="Arial Narrow"/>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small)" type="obj">
  <p:cSld name="OBJECT">
    <p:spTree>
      <p:nvGrpSpPr>
        <p:cNvPr id="25" name="Shape 25"/>
        <p:cNvGrpSpPr/>
        <p:nvPr/>
      </p:nvGrpSpPr>
      <p:grpSpPr>
        <a:xfrm>
          <a:off x="0" y="0"/>
          <a:ext cx="0" cy="0"/>
          <a:chOff x="0" y="0"/>
          <a:chExt cx="0" cy="0"/>
        </a:xfrm>
      </p:grpSpPr>
      <p:sp>
        <p:nvSpPr>
          <p:cNvPr id="26" name="Shape 26"/>
          <p:cNvSpPr txBox="1"/>
          <p:nvPr>
            <p:ph idx="1" type="body"/>
          </p:nvPr>
        </p:nvSpPr>
        <p:spPr>
          <a:xfrm>
            <a:off x="380999" y="1719071"/>
            <a:ext cx="8407893" cy="4407408"/>
          </a:xfrm>
          <a:prstGeom prst="rect">
            <a:avLst/>
          </a:prstGeom>
          <a:noFill/>
          <a:ln>
            <a:noFill/>
          </a:ln>
        </p:spPr>
        <p:txBody>
          <a:bodyPr anchorCtr="0" anchor="t" bIns="91425" lIns="91425" spcFirstLastPara="1" rIns="91425" wrap="square" tIns="91425"/>
          <a:lstStyle>
            <a:lvl1pPr indent="-355600" lvl="0" marL="457200" marR="0" rtl="0" algn="l">
              <a:spcBef>
                <a:spcPts val="400"/>
              </a:spcBef>
              <a:spcAft>
                <a:spcPts val="0"/>
              </a:spcAft>
              <a:buClr>
                <a:schemeClr val="accent1"/>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1pPr>
            <a:lvl2pPr indent="-342900" lvl="1" marL="914400" marR="0" rtl="0" algn="l">
              <a:spcBef>
                <a:spcPts val="600"/>
              </a:spcBef>
              <a:spcAft>
                <a:spcPts val="0"/>
              </a:spcAft>
              <a:buClr>
                <a:schemeClr val="accent2"/>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2pPr>
            <a:lvl3pPr indent="-330200" lvl="2" marL="1371600" marR="0" rtl="0" algn="l">
              <a:spcBef>
                <a:spcPts val="600"/>
              </a:spcBef>
              <a:spcAft>
                <a:spcPts val="0"/>
              </a:spcAft>
              <a:buClr>
                <a:schemeClr val="accent3"/>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3pPr>
            <a:lvl4pPr indent="-317500" lvl="3" marL="1828800" marR="0" rtl="0" algn="l">
              <a:spcBef>
                <a:spcPts val="600"/>
              </a:spcBef>
              <a:spcAft>
                <a:spcPts val="0"/>
              </a:spcAft>
              <a:buClr>
                <a:schemeClr val="accent4"/>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4pPr>
            <a:lvl5pPr indent="-311150" lvl="4" marL="2286000" marR="0" rtl="0" algn="l">
              <a:spcBef>
                <a:spcPts val="600"/>
              </a:spcBef>
              <a:spcAft>
                <a:spcPts val="0"/>
              </a:spcAft>
              <a:buClr>
                <a:schemeClr val="accent6"/>
              </a:buClr>
              <a:buSzPts val="1300"/>
              <a:buFont typeface="Noto Sans Symbols"/>
              <a:buChar char="▪"/>
              <a:defRPr b="0" i="0" sz="1300" u="none" cap="none" strike="noStrike">
                <a:solidFill>
                  <a:schemeClr val="dk1"/>
                </a:solidFill>
                <a:latin typeface="Source Sans Pro"/>
                <a:ea typeface="Source Sans Pro"/>
                <a:cs typeface="Source Sans Pro"/>
                <a:sym typeface="Source Sans Pro"/>
              </a:defRPr>
            </a:lvl5pPr>
            <a:lvl6pPr indent="-304800" lvl="5" marL="2743200" marR="0" rtl="0" algn="l">
              <a:spcBef>
                <a:spcPts val="60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27" name="Shape 27"/>
          <p:cNvSpPr txBox="1"/>
          <p:nvPr>
            <p:ph idx="10" type="dt"/>
          </p:nvPr>
        </p:nvSpPr>
        <p:spPr>
          <a:xfrm>
            <a:off x="370888" y="661760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28" name="Shape 28"/>
          <p:cNvSpPr txBox="1"/>
          <p:nvPr>
            <p:ph idx="11" type="ftr"/>
          </p:nvPr>
        </p:nvSpPr>
        <p:spPr>
          <a:xfrm>
            <a:off x="3048000" y="661760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29" name="Shape 29"/>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0" name="Shape 30"/>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medium)">
  <p:cSld name="Title and Content (medium)">
    <p:spTree>
      <p:nvGrpSpPr>
        <p:cNvPr id="31" name="Shape 31"/>
        <p:cNvGrpSpPr/>
        <p:nvPr/>
      </p:nvGrpSpPr>
      <p:grpSpPr>
        <a:xfrm>
          <a:off x="0" y="0"/>
          <a:ext cx="0" cy="0"/>
          <a:chOff x="0" y="0"/>
          <a:chExt cx="0" cy="0"/>
        </a:xfrm>
      </p:grpSpPr>
      <p:sp>
        <p:nvSpPr>
          <p:cNvPr id="32" name="Shape 32"/>
          <p:cNvSpPr txBox="1"/>
          <p:nvPr>
            <p:ph idx="1" type="body"/>
          </p:nvPr>
        </p:nvSpPr>
        <p:spPr>
          <a:xfrm>
            <a:off x="380999" y="1719071"/>
            <a:ext cx="8407893" cy="4407408"/>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1"/>
                </a:solidFill>
                <a:latin typeface="Source Sans Pro"/>
                <a:ea typeface="Source Sans Pro"/>
                <a:cs typeface="Source Sans Pro"/>
                <a:sym typeface="Source Sans Pro"/>
              </a:defRPr>
            </a:lvl1pPr>
            <a:lvl2pPr indent="-355600" lvl="1" marL="914400" marR="0" rtl="0" algn="l">
              <a:spcBef>
                <a:spcPts val="600"/>
              </a:spcBef>
              <a:spcAft>
                <a:spcPts val="0"/>
              </a:spcAft>
              <a:buClr>
                <a:schemeClr val="accent2"/>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2pPr>
            <a:lvl3pPr indent="-342900" lvl="2" marL="1371600" marR="0" rtl="0" algn="l">
              <a:spcBef>
                <a:spcPts val="600"/>
              </a:spcBef>
              <a:spcAft>
                <a:spcPts val="0"/>
              </a:spcAft>
              <a:buClr>
                <a:schemeClr val="accent3"/>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3pPr>
            <a:lvl4pPr indent="-330200" lvl="3" marL="1828800" marR="0" rtl="0" algn="l">
              <a:spcBef>
                <a:spcPts val="600"/>
              </a:spcBef>
              <a:spcAft>
                <a:spcPts val="0"/>
              </a:spcAft>
              <a:buClr>
                <a:schemeClr val="accent4"/>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4pPr>
            <a:lvl5pPr indent="-317500" lvl="4" marL="2286000" marR="0" rtl="0" algn="l">
              <a:spcBef>
                <a:spcPts val="600"/>
              </a:spcBef>
              <a:spcAft>
                <a:spcPts val="0"/>
              </a:spcAft>
              <a:buClr>
                <a:schemeClr val="accent6"/>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5pPr>
            <a:lvl6pPr indent="-304800" lvl="5" marL="2743200" marR="0" rtl="0" algn="l">
              <a:spcBef>
                <a:spcPts val="60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33" name="Shape 33"/>
          <p:cNvSpPr txBox="1"/>
          <p:nvPr>
            <p:ph idx="10" type="dt"/>
          </p:nvPr>
        </p:nvSpPr>
        <p:spPr>
          <a:xfrm>
            <a:off x="370888" y="661760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34" name="Shape 34"/>
          <p:cNvSpPr txBox="1"/>
          <p:nvPr>
            <p:ph idx="11" type="ftr"/>
          </p:nvPr>
        </p:nvSpPr>
        <p:spPr>
          <a:xfrm>
            <a:off x="3048000" y="661760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35" name="Shape 35"/>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6" name="Shape 36"/>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large)">
  <p:cSld name="Title and Content (large)">
    <p:spTree>
      <p:nvGrpSpPr>
        <p:cNvPr id="37" name="Shape 37"/>
        <p:cNvGrpSpPr/>
        <p:nvPr/>
      </p:nvGrpSpPr>
      <p:grpSpPr>
        <a:xfrm>
          <a:off x="0" y="0"/>
          <a:ext cx="0" cy="0"/>
          <a:chOff x="0" y="0"/>
          <a:chExt cx="0" cy="0"/>
        </a:xfrm>
      </p:grpSpPr>
      <p:sp>
        <p:nvSpPr>
          <p:cNvPr id="38" name="Shape 38"/>
          <p:cNvSpPr txBox="1"/>
          <p:nvPr>
            <p:ph idx="1" type="body"/>
          </p:nvPr>
        </p:nvSpPr>
        <p:spPr>
          <a:xfrm>
            <a:off x="380999" y="1719071"/>
            <a:ext cx="8407893" cy="4407408"/>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accent1"/>
              </a:buClr>
              <a:buSzPts val="2800"/>
              <a:buFont typeface="Noto Sans Symbols"/>
              <a:buChar char="◼"/>
              <a:defRPr b="0" i="0" sz="2800" u="none" cap="none" strike="noStrike">
                <a:solidFill>
                  <a:schemeClr val="dk1"/>
                </a:solidFill>
                <a:latin typeface="Source Sans Pro"/>
                <a:ea typeface="Source Sans Pro"/>
                <a:cs typeface="Source Sans Pro"/>
                <a:sym typeface="Source Sans Pro"/>
              </a:defRPr>
            </a:lvl1pPr>
            <a:lvl2pPr indent="-381000" lvl="1" marL="914400" marR="0" rtl="0" algn="l">
              <a:spcBef>
                <a:spcPts val="600"/>
              </a:spcBef>
              <a:spcAft>
                <a:spcPts val="0"/>
              </a:spcAft>
              <a:buClr>
                <a:schemeClr val="accent2"/>
              </a:buClr>
              <a:buSzPts val="2400"/>
              <a:buFont typeface="Noto Sans Symbols"/>
              <a:buChar char="▪"/>
              <a:defRPr b="0" i="0" sz="2400" u="none" cap="none" strike="noStrike">
                <a:solidFill>
                  <a:schemeClr val="dk1"/>
                </a:solidFill>
                <a:latin typeface="Source Sans Pro"/>
                <a:ea typeface="Source Sans Pro"/>
                <a:cs typeface="Source Sans Pro"/>
                <a:sym typeface="Source Sans Pro"/>
              </a:defRPr>
            </a:lvl2pPr>
            <a:lvl3pPr indent="-355600" lvl="2" marL="1371600" marR="0" rtl="0" algn="l">
              <a:spcBef>
                <a:spcPts val="600"/>
              </a:spcBef>
              <a:spcAft>
                <a:spcPts val="0"/>
              </a:spcAft>
              <a:buClr>
                <a:schemeClr val="accent3"/>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3pPr>
            <a:lvl4pPr indent="-342900" lvl="3" marL="1828800" marR="0" rtl="0" algn="l">
              <a:spcBef>
                <a:spcPts val="600"/>
              </a:spcBef>
              <a:spcAft>
                <a:spcPts val="0"/>
              </a:spcAft>
              <a:buClr>
                <a:schemeClr val="accent4"/>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4pPr>
            <a:lvl5pPr indent="-330200" lvl="4" marL="2286000" marR="0" rtl="0" algn="l">
              <a:spcBef>
                <a:spcPts val="600"/>
              </a:spcBef>
              <a:spcAft>
                <a:spcPts val="0"/>
              </a:spcAft>
              <a:buClr>
                <a:schemeClr val="accent6"/>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5pPr>
            <a:lvl6pPr indent="-304800" lvl="5" marL="2743200" marR="0" rtl="0" algn="l">
              <a:spcBef>
                <a:spcPts val="60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39" name="Shape 39"/>
          <p:cNvSpPr txBox="1"/>
          <p:nvPr>
            <p:ph idx="10" type="dt"/>
          </p:nvPr>
        </p:nvSpPr>
        <p:spPr>
          <a:xfrm>
            <a:off x="370888" y="661760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40" name="Shape 40"/>
          <p:cNvSpPr txBox="1"/>
          <p:nvPr>
            <p:ph idx="11" type="ftr"/>
          </p:nvPr>
        </p:nvSpPr>
        <p:spPr>
          <a:xfrm>
            <a:off x="3048000" y="661760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41" name="Shape 41"/>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2" name="Shape 42"/>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small)" type="twoObj">
  <p:cSld name="TWO_OBJECTS">
    <p:spTree>
      <p:nvGrpSpPr>
        <p:cNvPr id="43" name="Shape 43"/>
        <p:cNvGrpSpPr/>
        <p:nvPr/>
      </p:nvGrpSpPr>
      <p:grpSpPr>
        <a:xfrm>
          <a:off x="0" y="0"/>
          <a:ext cx="0" cy="0"/>
          <a:chOff x="0" y="0"/>
          <a:chExt cx="0" cy="0"/>
        </a:xfrm>
      </p:grpSpPr>
      <p:sp>
        <p:nvSpPr>
          <p:cNvPr id="44" name="Shape 44"/>
          <p:cNvSpPr txBox="1"/>
          <p:nvPr>
            <p:ph idx="1" type="body"/>
          </p:nvPr>
        </p:nvSpPr>
        <p:spPr>
          <a:xfrm>
            <a:off x="273132" y="1719071"/>
            <a:ext cx="4222668" cy="4912233"/>
          </a:xfrm>
          <a:prstGeom prst="rect">
            <a:avLst/>
          </a:prstGeom>
          <a:noFill/>
          <a:ln>
            <a:noFill/>
          </a:ln>
        </p:spPr>
        <p:txBody>
          <a:bodyPr anchorCtr="0" anchor="t" bIns="91425" lIns="91425" spcFirstLastPara="1" rIns="91425" wrap="square" tIns="91425"/>
          <a:lstStyle>
            <a:lvl1pPr indent="-355600" lvl="0" marL="457200" marR="0" rtl="0" algn="l">
              <a:spcBef>
                <a:spcPts val="400"/>
              </a:spcBef>
              <a:spcAft>
                <a:spcPts val="0"/>
              </a:spcAft>
              <a:buClr>
                <a:schemeClr val="accent1"/>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1pPr>
            <a:lvl2pPr indent="-342900" lvl="1" marL="914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2pPr>
            <a:lvl3pPr indent="-330200" lvl="2" marL="1371600" marR="0" rtl="0" algn="l">
              <a:spcBef>
                <a:spcPts val="320"/>
              </a:spcBef>
              <a:spcAft>
                <a:spcPts val="0"/>
              </a:spcAft>
              <a:buClr>
                <a:schemeClr val="accent3"/>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3pPr>
            <a:lvl4pPr indent="-317500" lvl="3" marL="1828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4pPr>
            <a:lvl5pPr indent="-317500" lvl="4" marL="2286000" marR="0" rtl="0" algn="l">
              <a:spcBef>
                <a:spcPts val="280"/>
              </a:spcBef>
              <a:spcAft>
                <a:spcPts val="0"/>
              </a:spcAft>
              <a:buClr>
                <a:schemeClr val="accent6"/>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8pPr>
            <a:lvl9pPr indent="-342900" lvl="8" marL="4114800" marR="0" rtl="0" algn="l">
              <a:spcBef>
                <a:spcPts val="360"/>
              </a:spcBef>
              <a:spcAft>
                <a:spcPts val="0"/>
              </a:spcAft>
              <a:buClr>
                <a:schemeClr val="accent5"/>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9pPr>
          </a:lstStyle>
          <a:p/>
        </p:txBody>
      </p:sp>
      <p:sp>
        <p:nvSpPr>
          <p:cNvPr id="45" name="Shape 45"/>
          <p:cNvSpPr txBox="1"/>
          <p:nvPr>
            <p:ph idx="2" type="body"/>
          </p:nvPr>
        </p:nvSpPr>
        <p:spPr>
          <a:xfrm>
            <a:off x="4648200" y="1719071"/>
            <a:ext cx="4258294" cy="4912233"/>
          </a:xfrm>
          <a:prstGeom prst="rect">
            <a:avLst/>
          </a:prstGeom>
          <a:noFill/>
          <a:ln>
            <a:noFill/>
          </a:ln>
        </p:spPr>
        <p:txBody>
          <a:bodyPr anchorCtr="0" anchor="t" bIns="91425" lIns="91425" spcFirstLastPara="1" rIns="91425" wrap="square" tIns="91425"/>
          <a:lstStyle>
            <a:lvl1pPr indent="-355600" lvl="0" marL="457200" marR="0" rtl="0" algn="l">
              <a:spcBef>
                <a:spcPts val="400"/>
              </a:spcBef>
              <a:spcAft>
                <a:spcPts val="0"/>
              </a:spcAft>
              <a:buClr>
                <a:schemeClr val="accent1"/>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1pPr>
            <a:lvl2pPr indent="-342900" lvl="1" marL="914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2pPr>
            <a:lvl3pPr indent="-330200" lvl="2" marL="1371600" marR="0" rtl="0" algn="l">
              <a:spcBef>
                <a:spcPts val="320"/>
              </a:spcBef>
              <a:spcAft>
                <a:spcPts val="0"/>
              </a:spcAft>
              <a:buClr>
                <a:schemeClr val="accent3"/>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3pPr>
            <a:lvl4pPr indent="-317500" lvl="3" marL="1828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4pPr>
            <a:lvl5pPr indent="-317500" lvl="4" marL="2286000" marR="0" rtl="0" algn="l">
              <a:spcBef>
                <a:spcPts val="280"/>
              </a:spcBef>
              <a:spcAft>
                <a:spcPts val="0"/>
              </a:spcAft>
              <a:buClr>
                <a:schemeClr val="accent6"/>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8pPr>
            <a:lvl9pPr indent="-342900" lvl="8" marL="4114800" marR="0" rtl="0" algn="l">
              <a:spcBef>
                <a:spcPts val="360"/>
              </a:spcBef>
              <a:spcAft>
                <a:spcPts val="0"/>
              </a:spcAft>
              <a:buClr>
                <a:schemeClr val="accent5"/>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9pPr>
          </a:lstStyle>
          <a:p/>
        </p:txBody>
      </p:sp>
      <p:sp>
        <p:nvSpPr>
          <p:cNvPr id="46" name="Shape 46"/>
          <p:cNvSpPr txBox="1"/>
          <p:nvPr>
            <p:ph idx="10" type="dt"/>
          </p:nvPr>
        </p:nvSpPr>
        <p:spPr>
          <a:xfrm>
            <a:off x="381521" y="663011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47" name="Shape 47"/>
          <p:cNvSpPr txBox="1"/>
          <p:nvPr>
            <p:ph idx="11" type="ftr"/>
          </p:nvPr>
        </p:nvSpPr>
        <p:spPr>
          <a:xfrm>
            <a:off x="3048000" y="6629475"/>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48" name="Shape 48"/>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9" name="Shape 49"/>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rgbClr val="000000"/>
                </a:solidFill>
                <a:latin typeface="Arial Narrow"/>
                <a:ea typeface="Arial Narrow"/>
                <a:cs typeface="Arial Narrow"/>
                <a:sym typeface="Arial Narrow"/>
              </a:rPr>
              <a:t>Slide </a:t>
            </a:r>
            <a:fld id="{00000000-1234-1234-1234-123412341234}" type="slidenum">
              <a:rPr b="0" i="0" lang="en-GB" sz="900" u="none" cap="none" strike="noStrike">
                <a:solidFill>
                  <a:srgbClr val="000000"/>
                </a:solidFill>
                <a:latin typeface="Arial Narrow"/>
                <a:ea typeface="Arial Narrow"/>
                <a:cs typeface="Arial Narrow"/>
                <a:sym typeface="Arial Narrow"/>
              </a:rPr>
              <a:t>‹#›</a:t>
            </a:fld>
            <a:endParaRPr b="0" i="0" sz="900" u="none" cap="none" strike="noStrike">
              <a:solidFill>
                <a:srgbClr val="000000"/>
              </a:solidFill>
              <a:latin typeface="Arial Narrow"/>
              <a:ea typeface="Arial Narrow"/>
              <a:cs typeface="Arial Narrow"/>
              <a:sym typeface="Arial Narrow"/>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medium)">
  <p:cSld name="Two Content (medium)">
    <p:spTree>
      <p:nvGrpSpPr>
        <p:cNvPr id="50" name="Shape 50"/>
        <p:cNvGrpSpPr/>
        <p:nvPr/>
      </p:nvGrpSpPr>
      <p:grpSpPr>
        <a:xfrm>
          <a:off x="0" y="0"/>
          <a:ext cx="0" cy="0"/>
          <a:chOff x="0" y="0"/>
          <a:chExt cx="0" cy="0"/>
        </a:xfrm>
      </p:grpSpPr>
      <p:sp>
        <p:nvSpPr>
          <p:cNvPr id="51" name="Shape 51"/>
          <p:cNvSpPr txBox="1"/>
          <p:nvPr>
            <p:ph idx="1" type="body"/>
          </p:nvPr>
        </p:nvSpPr>
        <p:spPr>
          <a:xfrm>
            <a:off x="273132" y="1719071"/>
            <a:ext cx="4222668" cy="4912233"/>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1"/>
                </a:solidFill>
                <a:latin typeface="Source Sans Pro"/>
                <a:ea typeface="Source Sans Pro"/>
                <a:cs typeface="Source Sans Pro"/>
                <a:sym typeface="Source Sans Pro"/>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2pPr>
            <a:lvl3pPr indent="-342900" lvl="2" marL="1371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3pPr>
            <a:lvl4pPr indent="-330200" lvl="3" marL="1828800" marR="0" rtl="0" algn="l">
              <a:spcBef>
                <a:spcPts val="320"/>
              </a:spcBef>
              <a:spcAft>
                <a:spcPts val="0"/>
              </a:spcAft>
              <a:buClr>
                <a:schemeClr val="accent4"/>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4pPr>
            <a:lvl5pPr indent="-330200" lvl="4" marL="2286000" marR="0" rtl="0" algn="l">
              <a:spcBef>
                <a:spcPts val="320"/>
              </a:spcBef>
              <a:spcAft>
                <a:spcPts val="0"/>
              </a:spcAft>
              <a:buClr>
                <a:schemeClr val="accent6"/>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8pPr>
            <a:lvl9pPr indent="-342900" lvl="8" marL="4114800" marR="0" rtl="0" algn="l">
              <a:spcBef>
                <a:spcPts val="360"/>
              </a:spcBef>
              <a:spcAft>
                <a:spcPts val="0"/>
              </a:spcAft>
              <a:buClr>
                <a:schemeClr val="accent5"/>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9pPr>
          </a:lstStyle>
          <a:p/>
        </p:txBody>
      </p:sp>
      <p:sp>
        <p:nvSpPr>
          <p:cNvPr id="52" name="Shape 52"/>
          <p:cNvSpPr txBox="1"/>
          <p:nvPr>
            <p:ph idx="2" type="body"/>
          </p:nvPr>
        </p:nvSpPr>
        <p:spPr>
          <a:xfrm>
            <a:off x="4648200" y="1719071"/>
            <a:ext cx="4258294" cy="4912233"/>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1"/>
                </a:solidFill>
                <a:latin typeface="Source Sans Pro"/>
                <a:ea typeface="Source Sans Pro"/>
                <a:cs typeface="Source Sans Pro"/>
                <a:sym typeface="Source Sans Pro"/>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2pPr>
            <a:lvl3pPr indent="-342900" lvl="2" marL="1371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3pPr>
            <a:lvl4pPr indent="-330200" lvl="3" marL="1828800" marR="0" rtl="0" algn="l">
              <a:spcBef>
                <a:spcPts val="320"/>
              </a:spcBef>
              <a:spcAft>
                <a:spcPts val="0"/>
              </a:spcAft>
              <a:buClr>
                <a:schemeClr val="accent4"/>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4pPr>
            <a:lvl5pPr indent="-330200" lvl="4" marL="2286000" marR="0" rtl="0" algn="l">
              <a:spcBef>
                <a:spcPts val="320"/>
              </a:spcBef>
              <a:spcAft>
                <a:spcPts val="0"/>
              </a:spcAft>
              <a:buClr>
                <a:schemeClr val="accent6"/>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8pPr>
            <a:lvl9pPr indent="-342900" lvl="8" marL="4114800" marR="0" rtl="0" algn="l">
              <a:spcBef>
                <a:spcPts val="360"/>
              </a:spcBef>
              <a:spcAft>
                <a:spcPts val="0"/>
              </a:spcAft>
              <a:buClr>
                <a:schemeClr val="accent5"/>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9pPr>
          </a:lstStyle>
          <a:p/>
        </p:txBody>
      </p:sp>
      <p:sp>
        <p:nvSpPr>
          <p:cNvPr id="53" name="Shape 53"/>
          <p:cNvSpPr txBox="1"/>
          <p:nvPr>
            <p:ph idx="10" type="dt"/>
          </p:nvPr>
        </p:nvSpPr>
        <p:spPr>
          <a:xfrm>
            <a:off x="381521" y="663011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54" name="Shape 54"/>
          <p:cNvSpPr txBox="1"/>
          <p:nvPr>
            <p:ph idx="11" type="ftr"/>
          </p:nvPr>
        </p:nvSpPr>
        <p:spPr>
          <a:xfrm>
            <a:off x="3048000" y="6629475"/>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55" name="Shape 55"/>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6" name="Shape 56"/>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rgbClr val="000000"/>
                </a:solidFill>
                <a:latin typeface="Arial Narrow"/>
                <a:ea typeface="Arial Narrow"/>
                <a:cs typeface="Arial Narrow"/>
                <a:sym typeface="Arial Narrow"/>
              </a:rPr>
              <a:t>Slide </a:t>
            </a:r>
            <a:fld id="{00000000-1234-1234-1234-123412341234}" type="slidenum">
              <a:rPr b="0" i="0" lang="en-GB" sz="900" u="none" cap="none" strike="noStrike">
                <a:solidFill>
                  <a:srgbClr val="000000"/>
                </a:solidFill>
                <a:latin typeface="Arial Narrow"/>
                <a:ea typeface="Arial Narrow"/>
                <a:cs typeface="Arial Narrow"/>
                <a:sym typeface="Arial Narrow"/>
              </a:rPr>
              <a:t>‹#›</a:t>
            </a:fld>
            <a:endParaRPr b="0" i="0" sz="900" u="none" cap="none" strike="noStrike">
              <a:solidFill>
                <a:srgbClr val="000000"/>
              </a:solidFill>
              <a:latin typeface="Arial Narrow"/>
              <a:ea typeface="Arial Narrow"/>
              <a:cs typeface="Arial Narrow"/>
              <a:sym typeface="Arial Narrow"/>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de" showMasterSp="0">
  <p:cSld name="Code">
    <p:spTree>
      <p:nvGrpSpPr>
        <p:cNvPr id="57" name="Shape 57"/>
        <p:cNvGrpSpPr/>
        <p:nvPr/>
      </p:nvGrpSpPr>
      <p:grpSpPr>
        <a:xfrm>
          <a:off x="0" y="0"/>
          <a:ext cx="0" cy="0"/>
          <a:chOff x="0" y="0"/>
          <a:chExt cx="0" cy="0"/>
        </a:xfrm>
      </p:grpSpPr>
      <p:sp>
        <p:nvSpPr>
          <p:cNvPr id="58" name="Shape 58"/>
          <p:cNvSpPr txBox="1"/>
          <p:nvPr>
            <p:ph idx="1" type="body"/>
          </p:nvPr>
        </p:nvSpPr>
        <p:spPr>
          <a:xfrm>
            <a:off x="380999" y="685800"/>
            <a:ext cx="8407893" cy="5440679"/>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Clr>
                <a:schemeClr val="accent1"/>
              </a:buClr>
              <a:buSzPts val="2000"/>
              <a:buFont typeface="Noto Sans Symbols"/>
              <a:buNone/>
              <a:defRPr b="0" i="0" sz="2000" u="none" cap="none" strike="noStrike">
                <a:solidFill>
                  <a:schemeClr val="dk1"/>
                </a:solidFill>
                <a:latin typeface="Source Sans Pro"/>
                <a:ea typeface="Source Sans Pro"/>
                <a:cs typeface="Source Sans Pro"/>
                <a:sym typeface="Source Sans Pro"/>
              </a:defRPr>
            </a:lvl1pPr>
            <a:lvl2pPr indent="-228600" lvl="1" marL="914400" marR="0" rtl="0" algn="l">
              <a:spcBef>
                <a:spcPts val="0"/>
              </a:spcBef>
              <a:spcAft>
                <a:spcPts val="0"/>
              </a:spcAft>
              <a:buClr>
                <a:schemeClr val="accent2"/>
              </a:buClr>
              <a:buSzPts val="1800"/>
              <a:buFont typeface="Noto Sans Symbols"/>
              <a:buNone/>
              <a:defRPr b="0" i="0" sz="1800" u="none" cap="none" strike="noStrike">
                <a:solidFill>
                  <a:schemeClr val="dk1"/>
                </a:solidFill>
                <a:latin typeface="Source Sans Pro"/>
                <a:ea typeface="Source Sans Pro"/>
                <a:cs typeface="Source Sans Pro"/>
                <a:sym typeface="Source Sans Pro"/>
              </a:defRPr>
            </a:lvl2pPr>
            <a:lvl3pPr indent="-228600" lvl="2" marL="1371600" marR="0" rtl="0" algn="l">
              <a:spcBef>
                <a:spcPts val="0"/>
              </a:spcBef>
              <a:spcAft>
                <a:spcPts val="0"/>
              </a:spcAft>
              <a:buClr>
                <a:schemeClr val="accent3"/>
              </a:buClr>
              <a:buSzPts val="1600"/>
              <a:buFont typeface="Noto Sans Symbols"/>
              <a:buNone/>
              <a:defRPr b="0" i="0" sz="1600" u="none" cap="none" strike="noStrike">
                <a:solidFill>
                  <a:schemeClr val="dk1"/>
                </a:solidFill>
                <a:latin typeface="Source Sans Pro"/>
                <a:ea typeface="Source Sans Pro"/>
                <a:cs typeface="Source Sans Pro"/>
                <a:sym typeface="Source Sans Pro"/>
              </a:defRPr>
            </a:lvl3pPr>
            <a:lvl4pPr indent="-228600" lvl="3" marL="1828800" marR="0" rtl="0" algn="l">
              <a:spcBef>
                <a:spcPts val="0"/>
              </a:spcBef>
              <a:spcAft>
                <a:spcPts val="0"/>
              </a:spcAft>
              <a:buClr>
                <a:schemeClr val="accent4"/>
              </a:buClr>
              <a:buSzPts val="1400"/>
              <a:buFont typeface="Noto Sans Symbols"/>
              <a:buNone/>
              <a:defRPr b="0" i="0" sz="1400" u="none" cap="none" strike="noStrike">
                <a:solidFill>
                  <a:schemeClr val="dk1"/>
                </a:solidFill>
                <a:latin typeface="Source Sans Pro"/>
                <a:ea typeface="Source Sans Pro"/>
                <a:cs typeface="Source Sans Pro"/>
                <a:sym typeface="Source Sans Pro"/>
              </a:defRPr>
            </a:lvl4pPr>
            <a:lvl5pPr indent="-228600" lvl="4" marL="2286000" marR="0" rtl="0" algn="l">
              <a:spcBef>
                <a:spcPts val="0"/>
              </a:spcBef>
              <a:spcAft>
                <a:spcPts val="0"/>
              </a:spcAft>
              <a:buClr>
                <a:schemeClr val="accent6"/>
              </a:buClr>
              <a:buSzPts val="1300"/>
              <a:buFont typeface="Noto Sans Symbols"/>
              <a:buNone/>
              <a:defRPr b="0" i="0" sz="1300" u="none" cap="none" strike="noStrike">
                <a:solidFill>
                  <a:schemeClr val="dk1"/>
                </a:solidFill>
                <a:latin typeface="Source Sans Pro"/>
                <a:ea typeface="Source Sans Pro"/>
                <a:cs typeface="Source Sans Pro"/>
                <a:sym typeface="Source Sans Pro"/>
              </a:defRPr>
            </a:lvl5pPr>
            <a:lvl6pPr indent="-304800" lvl="5" marL="2743200" marR="0" rtl="0" algn="l">
              <a:spcBef>
                <a:spcPts val="24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59" name="Shape 59"/>
          <p:cNvSpPr txBox="1"/>
          <p:nvPr>
            <p:ph idx="10" type="dt"/>
          </p:nvPr>
        </p:nvSpPr>
        <p:spPr>
          <a:xfrm>
            <a:off x="370888" y="6581975"/>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60" name="Shape 60"/>
          <p:cNvSpPr txBox="1"/>
          <p:nvPr>
            <p:ph idx="11" type="ftr"/>
          </p:nvPr>
        </p:nvSpPr>
        <p:spPr>
          <a:xfrm>
            <a:off x="3048000" y="6581975"/>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61" name="Shape 61"/>
          <p:cNvSpPr txBox="1"/>
          <p:nvPr>
            <p:ph type="title"/>
          </p:nvPr>
        </p:nvSpPr>
        <p:spPr>
          <a:xfrm>
            <a:off x="381000" y="152400"/>
            <a:ext cx="8381260" cy="406153"/>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2000"/>
              <a:buFont typeface="Source Sans Pro"/>
              <a:buNone/>
              <a:defRPr b="0" i="0" sz="2000" u="sng" cap="none" strike="noStrike">
                <a:solidFill>
                  <a:schemeClr val="dk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Shape 62"/>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rgbClr val="000000"/>
                </a:solidFill>
                <a:latin typeface="Arial Narrow"/>
                <a:ea typeface="Arial Narrow"/>
                <a:cs typeface="Arial Narrow"/>
                <a:sym typeface="Arial Narrow"/>
              </a:rPr>
              <a:t>Slide </a:t>
            </a:r>
            <a:fld id="{00000000-1234-1234-1234-123412341234}" type="slidenum">
              <a:rPr b="0" i="0" lang="en-GB" sz="900" u="none" cap="none" strike="noStrike">
                <a:solidFill>
                  <a:srgbClr val="000000"/>
                </a:solidFill>
                <a:latin typeface="Arial Narrow"/>
                <a:ea typeface="Arial Narrow"/>
                <a:cs typeface="Arial Narrow"/>
                <a:sym typeface="Arial Narrow"/>
              </a:rPr>
              <a:t>‹#›</a:t>
            </a:fld>
            <a:endParaRPr b="0" i="0" sz="900" u="none" cap="none" strike="noStrike">
              <a:solidFill>
                <a:srgbClr val="000000"/>
              </a:solidFill>
              <a:latin typeface="Arial Narrow"/>
              <a:ea typeface="Arial Narrow"/>
              <a:cs typeface="Arial Narrow"/>
              <a:sym typeface="Arial Narrow"/>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showMasterSp="0" type="secHead">
  <p:cSld name="SECTION_HEADER">
    <p:spTree>
      <p:nvGrpSpPr>
        <p:cNvPr id="63" name="Shape 63"/>
        <p:cNvGrpSpPr/>
        <p:nvPr/>
      </p:nvGrpSpPr>
      <p:grpSpPr>
        <a:xfrm>
          <a:off x="0" y="0"/>
          <a:ext cx="0" cy="0"/>
          <a:chOff x="0" y="0"/>
          <a:chExt cx="0" cy="0"/>
        </a:xfrm>
      </p:grpSpPr>
      <p:sp>
        <p:nvSpPr>
          <p:cNvPr id="64" name="Shape 64"/>
          <p:cNvSpPr/>
          <p:nvPr/>
        </p:nvSpPr>
        <p:spPr>
          <a:xfrm>
            <a:off x="7010400" y="152399"/>
            <a:ext cx="1981200" cy="6556248"/>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65" name="Shape 65"/>
          <p:cNvSpPr/>
          <p:nvPr/>
        </p:nvSpPr>
        <p:spPr>
          <a:xfrm>
            <a:off x="152400" y="153923"/>
            <a:ext cx="6705600" cy="6553200"/>
          </a:xfrm>
          <a:prstGeom prst="rect">
            <a:avLst/>
          </a:prstGeom>
          <a:solidFill>
            <a:srgbClr val="DDDDD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66" name="Shape 66"/>
          <p:cNvSpPr txBox="1"/>
          <p:nvPr>
            <p:ph idx="1" type="body"/>
          </p:nvPr>
        </p:nvSpPr>
        <p:spPr>
          <a:xfrm>
            <a:off x="7162799" y="2892277"/>
            <a:ext cx="1600201" cy="1645920"/>
          </a:xfrm>
          <a:prstGeom prst="rect">
            <a:avLst/>
          </a:prstGeom>
          <a:noFill/>
          <a:ln>
            <a:noFill/>
          </a:ln>
        </p:spPr>
        <p:txBody>
          <a:bodyPr anchorCtr="0" anchor="ctr" bIns="91425" lIns="91425" spcFirstLastPara="1" rIns="91425" wrap="square" tIns="91425"/>
          <a:lstStyle>
            <a:lvl1pPr indent="-228600" lvl="0" marL="457200" marR="0" rtl="0" algn="l">
              <a:spcBef>
                <a:spcPts val="400"/>
              </a:spcBef>
              <a:spcAft>
                <a:spcPts val="0"/>
              </a:spcAft>
              <a:buClr>
                <a:schemeClr val="accent1"/>
              </a:buClr>
              <a:buSzPts val="2000"/>
              <a:buFont typeface="Noto Sans Symbols"/>
              <a:buNone/>
              <a:defRPr b="0" i="0" sz="2000" u="none" cap="none" strike="noStrike">
                <a:solidFill>
                  <a:schemeClr val="lt2"/>
                </a:solidFill>
                <a:latin typeface="Source Sans Pro"/>
                <a:ea typeface="Source Sans Pro"/>
                <a:cs typeface="Source Sans Pro"/>
                <a:sym typeface="Source Sans Pro"/>
              </a:defRPr>
            </a:lvl1pPr>
            <a:lvl2pPr indent="-228600" lvl="1" marL="914400" marR="0" rtl="0" algn="l">
              <a:spcBef>
                <a:spcPts val="360"/>
              </a:spcBef>
              <a:spcAft>
                <a:spcPts val="0"/>
              </a:spcAft>
              <a:buClr>
                <a:schemeClr val="accent2"/>
              </a:buClr>
              <a:buSzPts val="1800"/>
              <a:buFont typeface="Noto Sans Symbols"/>
              <a:buNone/>
              <a:defRPr b="0" i="0" sz="1800" u="none" cap="none" strike="noStrike">
                <a:solidFill>
                  <a:srgbClr val="888888"/>
                </a:solidFill>
                <a:latin typeface="Source Sans Pro"/>
                <a:ea typeface="Source Sans Pro"/>
                <a:cs typeface="Source Sans Pro"/>
                <a:sym typeface="Source Sans Pro"/>
              </a:defRPr>
            </a:lvl2pPr>
            <a:lvl3pPr indent="-228600" lvl="2" marL="1371600" marR="0" rtl="0" algn="l">
              <a:spcBef>
                <a:spcPts val="320"/>
              </a:spcBef>
              <a:spcAft>
                <a:spcPts val="0"/>
              </a:spcAft>
              <a:buClr>
                <a:schemeClr val="accent3"/>
              </a:buClr>
              <a:buSzPts val="1600"/>
              <a:buFont typeface="Noto Sans Symbols"/>
              <a:buNone/>
              <a:defRPr b="0" i="0" sz="1600" u="none" cap="none" strike="noStrike">
                <a:solidFill>
                  <a:srgbClr val="888888"/>
                </a:solidFill>
                <a:latin typeface="Source Sans Pro"/>
                <a:ea typeface="Source Sans Pro"/>
                <a:cs typeface="Source Sans Pro"/>
                <a:sym typeface="Source Sans Pro"/>
              </a:defRPr>
            </a:lvl3pPr>
            <a:lvl4pPr indent="-228600" lvl="3" marL="1828800" marR="0" rtl="0" algn="l">
              <a:spcBef>
                <a:spcPts val="280"/>
              </a:spcBef>
              <a:spcAft>
                <a:spcPts val="0"/>
              </a:spcAft>
              <a:buClr>
                <a:schemeClr val="accent4"/>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4pPr>
            <a:lvl5pPr indent="-228600" lvl="4" marL="2286000" marR="0" rtl="0" algn="l">
              <a:spcBef>
                <a:spcPts val="280"/>
              </a:spcBef>
              <a:spcAft>
                <a:spcPts val="0"/>
              </a:spcAft>
              <a:buClr>
                <a:schemeClr val="accent6"/>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5pPr>
            <a:lvl6pPr indent="-228600" lvl="5" marL="2743200" marR="0" rtl="0" algn="l">
              <a:spcBef>
                <a:spcPts val="280"/>
              </a:spcBef>
              <a:spcAft>
                <a:spcPts val="0"/>
              </a:spcAft>
              <a:buClr>
                <a:schemeClr val="accent1"/>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6pPr>
            <a:lvl7pPr indent="-228600" lvl="6" marL="3200400" marR="0" rtl="0" algn="l">
              <a:spcBef>
                <a:spcPts val="280"/>
              </a:spcBef>
              <a:spcAft>
                <a:spcPts val="0"/>
              </a:spcAft>
              <a:buClr>
                <a:schemeClr val="accent2"/>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7pPr>
            <a:lvl8pPr indent="-228600" lvl="7" marL="3657600" marR="0" rtl="0" algn="l">
              <a:spcBef>
                <a:spcPts val="280"/>
              </a:spcBef>
              <a:spcAft>
                <a:spcPts val="0"/>
              </a:spcAft>
              <a:buClr>
                <a:schemeClr val="accent3"/>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8pPr>
            <a:lvl9pPr indent="-228600" lvl="8" marL="4114800" marR="0" rtl="0" algn="l">
              <a:spcBef>
                <a:spcPts val="280"/>
              </a:spcBef>
              <a:spcAft>
                <a:spcPts val="0"/>
              </a:spcAft>
              <a:buClr>
                <a:schemeClr val="accent5"/>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9pPr>
          </a:lstStyle>
          <a:p/>
        </p:txBody>
      </p:sp>
      <p:sp>
        <p:nvSpPr>
          <p:cNvPr id="67" name="Shape 67"/>
          <p:cNvSpPr txBox="1"/>
          <p:nvPr>
            <p:ph idx="10" type="dt"/>
          </p:nvPr>
        </p:nvSpPr>
        <p:spPr>
          <a:xfrm>
            <a:off x="370888" y="664135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68" name="Shape 68"/>
          <p:cNvSpPr txBox="1"/>
          <p:nvPr>
            <p:ph idx="11" type="ftr"/>
          </p:nvPr>
        </p:nvSpPr>
        <p:spPr>
          <a:xfrm>
            <a:off x="3048000" y="664135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69" name="Shape 69"/>
          <p:cNvSpPr txBox="1"/>
          <p:nvPr>
            <p:ph type="title"/>
          </p:nvPr>
        </p:nvSpPr>
        <p:spPr>
          <a:xfrm>
            <a:off x="381000" y="2892277"/>
            <a:ext cx="6324600" cy="1645920"/>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chemeClr val="dk1"/>
              </a:buClr>
              <a:buSzPts val="4200"/>
              <a:buFont typeface="Source Sans Pro"/>
              <a:buNone/>
              <a:defRPr b="0" i="0" sz="4200" u="none" cap="none" strike="noStrike">
                <a:solidFill>
                  <a:schemeClr val="dk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0" name="Shape 70"/>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ubsSection Header" showMasterSp="0">
  <p:cSld name="SubsSection Header">
    <p:spTree>
      <p:nvGrpSpPr>
        <p:cNvPr id="71" name="Shape 71"/>
        <p:cNvGrpSpPr/>
        <p:nvPr/>
      </p:nvGrpSpPr>
      <p:grpSpPr>
        <a:xfrm>
          <a:off x="0" y="0"/>
          <a:ext cx="0" cy="0"/>
          <a:chOff x="0" y="0"/>
          <a:chExt cx="0" cy="0"/>
        </a:xfrm>
      </p:grpSpPr>
      <p:sp>
        <p:nvSpPr>
          <p:cNvPr id="72" name="Shape 72"/>
          <p:cNvSpPr/>
          <p:nvPr/>
        </p:nvSpPr>
        <p:spPr>
          <a:xfrm>
            <a:off x="7010400" y="152399"/>
            <a:ext cx="1981200" cy="6556248"/>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73" name="Shape 73"/>
          <p:cNvSpPr/>
          <p:nvPr/>
        </p:nvSpPr>
        <p:spPr>
          <a:xfrm>
            <a:off x="152400" y="153923"/>
            <a:ext cx="6705600" cy="65532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74" name="Shape 74"/>
          <p:cNvSpPr txBox="1"/>
          <p:nvPr>
            <p:ph idx="1" type="body"/>
          </p:nvPr>
        </p:nvSpPr>
        <p:spPr>
          <a:xfrm>
            <a:off x="7162799" y="2892277"/>
            <a:ext cx="1600201" cy="1645920"/>
          </a:xfrm>
          <a:prstGeom prst="rect">
            <a:avLst/>
          </a:prstGeom>
          <a:noFill/>
          <a:ln>
            <a:noFill/>
          </a:ln>
        </p:spPr>
        <p:txBody>
          <a:bodyPr anchorCtr="0" anchor="ctr" bIns="91425" lIns="91425" spcFirstLastPara="1" rIns="91425" wrap="square" tIns="91425"/>
          <a:lstStyle>
            <a:lvl1pPr indent="-228600" lvl="0" marL="457200" marR="0" rtl="0" algn="l">
              <a:spcBef>
                <a:spcPts val="400"/>
              </a:spcBef>
              <a:spcAft>
                <a:spcPts val="0"/>
              </a:spcAft>
              <a:buClr>
                <a:schemeClr val="accent1"/>
              </a:buClr>
              <a:buSzPts val="2000"/>
              <a:buFont typeface="Noto Sans Symbols"/>
              <a:buNone/>
              <a:defRPr b="0" i="0" sz="2000" u="none" cap="none" strike="noStrike">
                <a:solidFill>
                  <a:schemeClr val="lt2"/>
                </a:solidFill>
                <a:latin typeface="Source Sans Pro"/>
                <a:ea typeface="Source Sans Pro"/>
                <a:cs typeface="Source Sans Pro"/>
                <a:sym typeface="Source Sans Pro"/>
              </a:defRPr>
            </a:lvl1pPr>
            <a:lvl2pPr indent="-228600" lvl="1" marL="914400" marR="0" rtl="0" algn="l">
              <a:spcBef>
                <a:spcPts val="360"/>
              </a:spcBef>
              <a:spcAft>
                <a:spcPts val="0"/>
              </a:spcAft>
              <a:buClr>
                <a:schemeClr val="accent2"/>
              </a:buClr>
              <a:buSzPts val="1800"/>
              <a:buFont typeface="Noto Sans Symbols"/>
              <a:buNone/>
              <a:defRPr b="0" i="0" sz="1800" u="none" cap="none" strike="noStrike">
                <a:solidFill>
                  <a:srgbClr val="888888"/>
                </a:solidFill>
                <a:latin typeface="Source Sans Pro"/>
                <a:ea typeface="Source Sans Pro"/>
                <a:cs typeface="Source Sans Pro"/>
                <a:sym typeface="Source Sans Pro"/>
              </a:defRPr>
            </a:lvl2pPr>
            <a:lvl3pPr indent="-228600" lvl="2" marL="1371600" marR="0" rtl="0" algn="l">
              <a:spcBef>
                <a:spcPts val="320"/>
              </a:spcBef>
              <a:spcAft>
                <a:spcPts val="0"/>
              </a:spcAft>
              <a:buClr>
                <a:schemeClr val="accent3"/>
              </a:buClr>
              <a:buSzPts val="1600"/>
              <a:buFont typeface="Noto Sans Symbols"/>
              <a:buNone/>
              <a:defRPr b="0" i="0" sz="1600" u="none" cap="none" strike="noStrike">
                <a:solidFill>
                  <a:srgbClr val="888888"/>
                </a:solidFill>
                <a:latin typeface="Source Sans Pro"/>
                <a:ea typeface="Source Sans Pro"/>
                <a:cs typeface="Source Sans Pro"/>
                <a:sym typeface="Source Sans Pro"/>
              </a:defRPr>
            </a:lvl3pPr>
            <a:lvl4pPr indent="-228600" lvl="3" marL="1828800" marR="0" rtl="0" algn="l">
              <a:spcBef>
                <a:spcPts val="280"/>
              </a:spcBef>
              <a:spcAft>
                <a:spcPts val="0"/>
              </a:spcAft>
              <a:buClr>
                <a:schemeClr val="accent4"/>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4pPr>
            <a:lvl5pPr indent="-228600" lvl="4" marL="2286000" marR="0" rtl="0" algn="l">
              <a:spcBef>
                <a:spcPts val="280"/>
              </a:spcBef>
              <a:spcAft>
                <a:spcPts val="0"/>
              </a:spcAft>
              <a:buClr>
                <a:schemeClr val="accent6"/>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5pPr>
            <a:lvl6pPr indent="-228600" lvl="5" marL="2743200" marR="0" rtl="0" algn="l">
              <a:spcBef>
                <a:spcPts val="280"/>
              </a:spcBef>
              <a:spcAft>
                <a:spcPts val="0"/>
              </a:spcAft>
              <a:buClr>
                <a:schemeClr val="accent1"/>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6pPr>
            <a:lvl7pPr indent="-228600" lvl="6" marL="3200400" marR="0" rtl="0" algn="l">
              <a:spcBef>
                <a:spcPts val="280"/>
              </a:spcBef>
              <a:spcAft>
                <a:spcPts val="0"/>
              </a:spcAft>
              <a:buClr>
                <a:schemeClr val="accent2"/>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7pPr>
            <a:lvl8pPr indent="-228600" lvl="7" marL="3657600" marR="0" rtl="0" algn="l">
              <a:spcBef>
                <a:spcPts val="280"/>
              </a:spcBef>
              <a:spcAft>
                <a:spcPts val="0"/>
              </a:spcAft>
              <a:buClr>
                <a:schemeClr val="accent3"/>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8pPr>
            <a:lvl9pPr indent="-228600" lvl="8" marL="4114800" marR="0" rtl="0" algn="l">
              <a:spcBef>
                <a:spcPts val="280"/>
              </a:spcBef>
              <a:spcAft>
                <a:spcPts val="0"/>
              </a:spcAft>
              <a:buClr>
                <a:schemeClr val="accent5"/>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9pPr>
          </a:lstStyle>
          <a:p/>
        </p:txBody>
      </p:sp>
      <p:sp>
        <p:nvSpPr>
          <p:cNvPr id="75" name="Shape 75"/>
          <p:cNvSpPr txBox="1"/>
          <p:nvPr>
            <p:ph idx="10" type="dt"/>
          </p:nvPr>
        </p:nvSpPr>
        <p:spPr>
          <a:xfrm>
            <a:off x="370888" y="664135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76" name="Shape 76"/>
          <p:cNvSpPr txBox="1"/>
          <p:nvPr>
            <p:ph idx="11" type="ftr"/>
          </p:nvPr>
        </p:nvSpPr>
        <p:spPr>
          <a:xfrm>
            <a:off x="3048000" y="664135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77" name="Shape 77"/>
          <p:cNvSpPr txBox="1"/>
          <p:nvPr>
            <p:ph type="title"/>
          </p:nvPr>
        </p:nvSpPr>
        <p:spPr>
          <a:xfrm>
            <a:off x="381000" y="2892277"/>
            <a:ext cx="6324600" cy="1645920"/>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chemeClr val="dk1"/>
              </a:buClr>
              <a:buSzPts val="4200"/>
              <a:buFont typeface="Source Sans Pro"/>
              <a:buNone/>
              <a:defRPr b="0" i="0" sz="4200" u="none" cap="none" strike="noStrike">
                <a:solidFill>
                  <a:schemeClr val="dk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8" name="Shape 78"/>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p:nvPr/>
        </p:nvSpPr>
        <p:spPr>
          <a:xfrm>
            <a:off x="152400" y="1634971"/>
            <a:ext cx="8831802" cy="504547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11" name="Shape 11"/>
          <p:cNvSpPr/>
          <p:nvPr/>
        </p:nvSpPr>
        <p:spPr>
          <a:xfrm>
            <a:off x="152399" y="152400"/>
            <a:ext cx="8814047" cy="1346447"/>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12" name="Shape 12"/>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Shape 13"/>
          <p:cNvSpPr txBox="1"/>
          <p:nvPr>
            <p:ph idx="1" type="body"/>
          </p:nvPr>
        </p:nvSpPr>
        <p:spPr>
          <a:xfrm>
            <a:off x="380999" y="1719071"/>
            <a:ext cx="8407893" cy="4407408"/>
          </a:xfrm>
          <a:prstGeom prst="rect">
            <a:avLst/>
          </a:prstGeom>
          <a:noFill/>
          <a:ln>
            <a:noFill/>
          </a:ln>
        </p:spPr>
        <p:txBody>
          <a:bodyPr anchorCtr="0" anchor="t" bIns="91425" lIns="91425" spcFirstLastPara="1" rIns="91425" wrap="square" tIns="91425"/>
          <a:lstStyle>
            <a:lvl1pPr indent="-355600" lvl="0" marL="457200" marR="0" rtl="0" algn="l">
              <a:spcBef>
                <a:spcPts val="400"/>
              </a:spcBef>
              <a:spcAft>
                <a:spcPts val="0"/>
              </a:spcAft>
              <a:buClr>
                <a:schemeClr val="accent1"/>
              </a:buClr>
              <a:buSzPts val="2000"/>
              <a:buFont typeface="Noto Sans Symbols"/>
              <a:buChar char="◼"/>
              <a:defRPr b="0" i="0" sz="2000" u="none" cap="none" strike="noStrike">
                <a:solidFill>
                  <a:schemeClr val="dk2"/>
                </a:solidFill>
                <a:latin typeface="Source Sans Pro"/>
                <a:ea typeface="Source Sans Pro"/>
                <a:cs typeface="Source Sans Pro"/>
                <a:sym typeface="Source Sans Pro"/>
              </a:defRPr>
            </a:lvl1pPr>
            <a:lvl2pPr indent="-342900" lvl="1" marL="914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2pPr>
            <a:lvl3pPr indent="-330200" lvl="2" marL="1371600" marR="0" rtl="0" algn="l">
              <a:spcBef>
                <a:spcPts val="320"/>
              </a:spcBef>
              <a:spcAft>
                <a:spcPts val="0"/>
              </a:spcAft>
              <a:buClr>
                <a:schemeClr val="accent3"/>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3pPr>
            <a:lvl4pPr indent="-317500" lvl="3" marL="1828800" marR="0" rtl="0" algn="l">
              <a:spcBef>
                <a:spcPts val="280"/>
              </a:spcBef>
              <a:spcAft>
                <a:spcPts val="0"/>
              </a:spcAft>
              <a:buClr>
                <a:schemeClr val="accent4"/>
              </a:buClr>
              <a:buSzPts val="1400"/>
              <a:buFont typeface="Noto Sans Symbols"/>
              <a:buChar char="▪"/>
              <a:defRPr b="0" i="0" sz="1400" u="none" cap="none" strike="noStrike">
                <a:solidFill>
                  <a:schemeClr val="dk2"/>
                </a:solidFill>
                <a:latin typeface="Source Sans Pro"/>
                <a:ea typeface="Source Sans Pro"/>
                <a:cs typeface="Source Sans Pro"/>
                <a:sym typeface="Source Sans Pro"/>
              </a:defRPr>
            </a:lvl4pPr>
            <a:lvl5pPr indent="-311150" lvl="4" marL="2286000" marR="0" rtl="0" algn="l">
              <a:spcBef>
                <a:spcPts val="260"/>
              </a:spcBef>
              <a:spcAft>
                <a:spcPts val="0"/>
              </a:spcAft>
              <a:buClr>
                <a:schemeClr val="accent6"/>
              </a:buClr>
              <a:buSzPts val="1300"/>
              <a:buFont typeface="Noto Sans Symbols"/>
              <a:buChar char="▪"/>
              <a:defRPr b="0" i="0" sz="1300" u="none" cap="none" strike="noStrike">
                <a:solidFill>
                  <a:schemeClr val="dk2"/>
                </a:solidFill>
                <a:latin typeface="Source Sans Pro"/>
                <a:ea typeface="Source Sans Pro"/>
                <a:cs typeface="Source Sans Pro"/>
                <a:sym typeface="Source Sans Pro"/>
              </a:defRPr>
            </a:lvl5pPr>
            <a:lvl6pPr indent="-304800" lvl="5" marL="2743200" marR="0" rtl="0" algn="l">
              <a:spcBef>
                <a:spcPts val="24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14" name="Shape 14"/>
          <p:cNvSpPr txBox="1"/>
          <p:nvPr>
            <p:ph idx="10" type="dt"/>
          </p:nvPr>
        </p:nvSpPr>
        <p:spPr>
          <a:xfrm>
            <a:off x="370888" y="635635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100" u="none" cap="none" strike="noStrike">
                <a:solidFill>
                  <a:schemeClr val="dk2"/>
                </a:solidFill>
                <a:latin typeface="Source Sans Pro"/>
                <a:ea typeface="Source Sans Pro"/>
                <a:cs typeface="Source Sans Pro"/>
                <a:sym typeface="Source Sans Pro"/>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15" name="Shape 15"/>
          <p:cNvSpPr txBox="1"/>
          <p:nvPr>
            <p:ph idx="11" type="ftr"/>
          </p:nvPr>
        </p:nvSpPr>
        <p:spPr>
          <a:xfrm>
            <a:off x="3048000" y="635635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100" u="none" cap="none" strike="noStrike">
                <a:solidFill>
                  <a:schemeClr val="dk2"/>
                </a:solidFill>
                <a:latin typeface="Source Sans Pro"/>
                <a:ea typeface="Source Sans Pro"/>
                <a:cs typeface="Source Sans Pro"/>
                <a:sym typeface="Source Sans Pro"/>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16" name="Shape 16"/>
          <p:cNvSpPr txBox="1"/>
          <p:nvPr>
            <p:ph idx="12" type="sldNum"/>
          </p:nvPr>
        </p:nvSpPr>
        <p:spPr>
          <a:xfrm>
            <a:off x="8234680" y="6355080"/>
            <a:ext cx="582966" cy="274320"/>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1pPr>
            <a:lvl2pPr indent="0" lvl="1"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2pPr>
            <a:lvl3pPr indent="0" lvl="2"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3pPr>
            <a:lvl4pPr indent="0" lvl="3"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4pPr>
            <a:lvl5pPr indent="0" lvl="4"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5pPr>
            <a:lvl6pPr indent="0" lvl="5"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6pPr>
            <a:lvl7pPr indent="0" lvl="6"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7pPr>
            <a:lvl8pPr indent="0" lvl="7"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8pPr>
            <a:lvl9pPr indent="0" lvl="8"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9pPr>
          </a:lstStyle>
          <a:p>
            <a:pPr indent="0" lvl="0" marL="0">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comments" Target="../comments/commen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Shape 105"/>
          <p:cNvSpPr txBox="1"/>
          <p:nvPr>
            <p:ph idx="1" type="subTitle"/>
          </p:nvPr>
        </p:nvSpPr>
        <p:spPr>
          <a:xfrm>
            <a:off x="7069590" y="4753300"/>
            <a:ext cx="1981200" cy="18288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accent1"/>
              </a:buClr>
              <a:buSzPts val="1900"/>
              <a:buFont typeface="Noto Sans Symbols"/>
              <a:buNone/>
            </a:pPr>
            <a:r>
              <a:t/>
            </a:r>
            <a:endParaRPr b="0" i="0" sz="1900" u="none" cap="none" strike="noStrike">
              <a:solidFill>
                <a:schemeClr val="dk1"/>
              </a:solidFill>
              <a:latin typeface="Source Sans Pro"/>
              <a:ea typeface="Source Sans Pro"/>
              <a:cs typeface="Source Sans Pro"/>
              <a:sym typeface="Source Sans Pro"/>
            </a:endParaRPr>
          </a:p>
        </p:txBody>
      </p:sp>
      <p:sp>
        <p:nvSpPr>
          <p:cNvPr id="106" name="Shape 106"/>
          <p:cNvSpPr txBox="1"/>
          <p:nvPr>
            <p:ph type="title"/>
          </p:nvPr>
        </p:nvSpPr>
        <p:spPr>
          <a:xfrm>
            <a:off x="457200" y="2052960"/>
            <a:ext cx="6324600" cy="18288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9FEDE"/>
              </a:buClr>
              <a:buSzPts val="3200"/>
              <a:buFont typeface="Source Sans Pro"/>
              <a:buNone/>
            </a:pPr>
            <a:r>
              <a:rPr b="0" i="0" lang="en-GB" sz="3200" u="none" cap="none" strike="noStrike">
                <a:solidFill>
                  <a:srgbClr val="F9FEDE"/>
                </a:solidFill>
                <a:latin typeface="Source Sans Pro"/>
                <a:ea typeface="Source Sans Pro"/>
                <a:cs typeface="Source Sans Pro"/>
                <a:sym typeface="Source Sans Pro"/>
              </a:rPr>
              <a:t>Concepts of </a:t>
            </a:r>
            <a:br>
              <a:rPr b="0" i="0" lang="en-GB" sz="3200" u="none" cap="none" strike="noStrike">
                <a:solidFill>
                  <a:srgbClr val="F9FEDE"/>
                </a:solidFill>
                <a:latin typeface="Source Sans Pro"/>
                <a:ea typeface="Source Sans Pro"/>
                <a:cs typeface="Source Sans Pro"/>
                <a:sym typeface="Source Sans Pro"/>
              </a:rPr>
            </a:br>
            <a:r>
              <a:rPr b="0" i="0" lang="en-GB" sz="3200" u="none" cap="none" strike="noStrike">
                <a:solidFill>
                  <a:srgbClr val="F9FEDE"/>
                </a:solidFill>
                <a:latin typeface="Source Sans Pro"/>
                <a:ea typeface="Source Sans Pro"/>
                <a:cs typeface="Source Sans Pro"/>
                <a:sym typeface="Source Sans Pro"/>
              </a:rPr>
              <a:t>Computing </a:t>
            </a:r>
            <a:br>
              <a:rPr b="0" i="0" lang="en-GB" sz="3200" u="none" cap="none" strike="noStrike">
                <a:solidFill>
                  <a:srgbClr val="F9FEDE"/>
                </a:solidFill>
                <a:latin typeface="Source Sans Pro"/>
                <a:ea typeface="Source Sans Pro"/>
                <a:cs typeface="Source Sans Pro"/>
                <a:sym typeface="Source Sans Pro"/>
              </a:rPr>
            </a:br>
            <a:r>
              <a:rPr b="0" i="0" lang="en-GB" sz="3200" u="none" cap="none" strike="noStrike">
                <a:solidFill>
                  <a:srgbClr val="F9FEDE"/>
                </a:solidFill>
                <a:latin typeface="Source Sans Pro"/>
                <a:ea typeface="Source Sans Pro"/>
                <a:cs typeface="Source Sans Pro"/>
                <a:sym typeface="Source Sans Pro"/>
              </a:rPr>
              <a:t>Technologies</a:t>
            </a:r>
            <a:br>
              <a:rPr b="0" i="0" lang="en-GB" sz="4000" u="none" cap="none" strike="noStrike">
                <a:solidFill>
                  <a:schemeClr val="lt1"/>
                </a:solidFill>
                <a:latin typeface="Source Sans Pro"/>
                <a:ea typeface="Source Sans Pro"/>
                <a:cs typeface="Source Sans Pro"/>
                <a:sym typeface="Source Sans Pro"/>
              </a:rPr>
            </a:br>
            <a:br>
              <a:rPr b="0" i="0" lang="en-GB" sz="4000" u="none" cap="none" strike="noStrike">
                <a:solidFill>
                  <a:schemeClr val="lt1"/>
                </a:solidFill>
                <a:latin typeface="Source Sans Pro"/>
                <a:ea typeface="Source Sans Pro"/>
                <a:cs typeface="Source Sans Pro"/>
                <a:sym typeface="Source Sans Pro"/>
              </a:rPr>
            </a:br>
            <a:br>
              <a:rPr b="0" i="0" lang="en-GB" sz="4000" u="none" cap="none" strike="noStrike">
                <a:solidFill>
                  <a:schemeClr val="lt1"/>
                </a:solidFill>
                <a:latin typeface="Source Sans Pro"/>
                <a:ea typeface="Source Sans Pro"/>
                <a:cs typeface="Source Sans Pro"/>
                <a:sym typeface="Source Sans Pro"/>
              </a:rPr>
            </a:br>
            <a:r>
              <a:rPr b="0" i="0" lang="en-GB" sz="4000" u="none" cap="none" strike="noStrike">
                <a:solidFill>
                  <a:schemeClr val="lt1"/>
                </a:solidFill>
                <a:latin typeface="Source Sans Pro"/>
                <a:ea typeface="Source Sans Pro"/>
                <a:cs typeface="Source Sans Pro"/>
                <a:sym typeface="Source Sans Pro"/>
              </a:rPr>
              <a:t>Directory and Access Management:</a:t>
            </a:r>
            <a:endParaRPr/>
          </a:p>
          <a:p>
            <a:pPr indent="0" lvl="0" marL="0" marR="0" rtl="0" algn="r">
              <a:spcBef>
                <a:spcPts val="0"/>
              </a:spcBef>
              <a:spcAft>
                <a:spcPts val="0"/>
              </a:spcAft>
              <a:buClr>
                <a:srgbClr val="F9FEDE"/>
              </a:buClr>
              <a:buSzPts val="3200"/>
              <a:buFont typeface="Source Sans Pro"/>
              <a:buNone/>
            </a:pPr>
            <a:r>
              <a:rPr lang="en-GB"/>
              <a:t>Certificate</a:t>
            </a:r>
            <a:r>
              <a:rPr lang="en-GB"/>
              <a:t> Authority</a:t>
            </a:r>
            <a:br>
              <a:rPr b="0" i="0" lang="en-GB" sz="4000" u="none" cap="none" strike="noStrike">
                <a:solidFill>
                  <a:schemeClr val="lt1"/>
                </a:solidFill>
                <a:latin typeface="Source Sans Pro"/>
                <a:ea typeface="Source Sans Pro"/>
                <a:cs typeface="Source Sans Pro"/>
                <a:sym typeface="Source Sans Pro"/>
              </a:rPr>
            </a:br>
            <a:br>
              <a:rPr b="0" i="0" lang="en-GB" sz="4000" u="none" cap="none" strike="noStrike">
                <a:solidFill>
                  <a:schemeClr val="lt1"/>
                </a:solidFill>
                <a:latin typeface="Source Sans Pro"/>
                <a:ea typeface="Source Sans Pro"/>
                <a:cs typeface="Source Sans Pro"/>
                <a:sym typeface="Source Sans Pro"/>
              </a:rPr>
            </a:br>
            <a:endParaRPr b="0" i="0" sz="4000" u="none" cap="none" strike="noStrike">
              <a:solidFill>
                <a:schemeClr val="lt1"/>
              </a:solidFill>
              <a:latin typeface="Source Sans Pro"/>
              <a:ea typeface="Source Sans Pro"/>
              <a:cs typeface="Source Sans Pro"/>
              <a:sym typeface="Source Sans Pro"/>
            </a:endParaRPr>
          </a:p>
        </p:txBody>
      </p:sp>
      <p:sp>
        <p:nvSpPr>
          <p:cNvPr id="107" name="Shape 107"/>
          <p:cNvSpPr txBox="1"/>
          <p:nvPr/>
        </p:nvSpPr>
        <p:spPr>
          <a:xfrm>
            <a:off x="7162799" y="2892277"/>
            <a:ext cx="1600201" cy="16459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accent1"/>
              </a:buClr>
              <a:buSzPts val="1400"/>
              <a:buFont typeface="Noto Sans Symbols"/>
              <a:buNone/>
            </a:pPr>
            <a:r>
              <a:rPr b="0" i="0" lang="en-GB" sz="1400" u="none" cap="none" strike="noStrike">
                <a:solidFill>
                  <a:schemeClr val="dk1"/>
                </a:solidFill>
                <a:latin typeface="Source Sans Pro"/>
                <a:ea typeface="Source Sans Pro"/>
                <a:cs typeface="Source Sans Pro"/>
                <a:sym typeface="Source Sans Pro"/>
              </a:rPr>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Shape 178"/>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A Private Certificate Authority is what you can set up in Activity Directory as an internal solution to certificate validation, however someone outside of the infustruction would have to explicitly trust your certifications.</a:t>
            </a:r>
            <a:endParaRPr/>
          </a:p>
          <a:p>
            <a:pPr indent="-355600" lvl="0" marL="457200" rtl="0">
              <a:spcBef>
                <a:spcPts val="0"/>
              </a:spcBef>
              <a:spcAft>
                <a:spcPts val="0"/>
              </a:spcAft>
              <a:buSzPts val="2000"/>
              <a:buChar char="◼"/>
            </a:pPr>
            <a:r>
              <a:rPr lang="en-GB"/>
              <a:t>A Public Certificate Authority is an entity that is trusted outside of your organization, most computers come with some pre-trusted public CAs. They have a higher security and are highly trusted, however to use these services you must pay for them, which can get expensive for a big company. Available to anyone.</a:t>
            </a:r>
            <a:endParaRPr/>
          </a:p>
          <a:p>
            <a:pPr indent="457200" lvl="0" marL="0">
              <a:spcBef>
                <a:spcPts val="600"/>
              </a:spcBef>
              <a:spcAft>
                <a:spcPts val="600"/>
              </a:spcAft>
              <a:buNone/>
            </a:pPr>
            <a:r>
              <a:rPr lang="en-GB"/>
              <a:t>Some examples are Comodo, Symantic, and GoDaddy</a:t>
            </a:r>
            <a:endParaRPr/>
          </a:p>
        </p:txBody>
      </p:sp>
      <p:sp>
        <p:nvSpPr>
          <p:cNvPr id="179" name="Shape 179"/>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Private vs. Public CA</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Shape 184"/>
          <p:cNvSpPr txBox="1"/>
          <p:nvPr>
            <p:ph idx="1" type="body"/>
          </p:nvPr>
        </p:nvSpPr>
        <p:spPr>
          <a:xfrm>
            <a:off x="380999" y="1719071"/>
            <a:ext cx="8407893" cy="4407408"/>
          </a:xfrm>
          <a:prstGeom prst="rect">
            <a:avLst/>
          </a:prstGeom>
          <a:noFill/>
          <a:ln>
            <a:noFill/>
          </a:ln>
        </p:spPr>
        <p:txBody>
          <a:bodyPr anchorCtr="0" anchor="t" bIns="45700" lIns="91425" spcFirstLastPara="1" rIns="91425" wrap="square" tIns="45700">
            <a:noAutofit/>
          </a:bodyPr>
          <a:lstStyle/>
          <a:p>
            <a:pPr indent="-228600" lvl="0" marL="274320" marR="0" rtl="0" algn="l">
              <a:spcBef>
                <a:spcPts val="0"/>
              </a:spcBef>
              <a:spcAft>
                <a:spcPts val="0"/>
              </a:spcAft>
              <a:buClr>
                <a:schemeClr val="accent1"/>
              </a:buClr>
              <a:buSzPts val="2000"/>
              <a:buFont typeface="Noto Sans Symbols"/>
              <a:buChar char="◼"/>
            </a:pPr>
            <a:r>
              <a:rPr b="0" i="0" lang="en-GB" sz="2000" u="none" cap="none" strike="noStrike">
                <a:solidFill>
                  <a:schemeClr val="dk1"/>
                </a:solidFill>
                <a:latin typeface="Source Sans Pro"/>
                <a:ea typeface="Source Sans Pro"/>
                <a:cs typeface="Source Sans Pro"/>
                <a:sym typeface="Source Sans Pro"/>
              </a:rPr>
              <a:t>EMC Education Services. 2012. </a:t>
            </a:r>
            <a:r>
              <a:rPr b="0" i="1" lang="en-GB" sz="2000" u="none" cap="none" strike="noStrike">
                <a:solidFill>
                  <a:schemeClr val="dk1"/>
                </a:solidFill>
                <a:latin typeface="Source Sans Pro"/>
                <a:ea typeface="Source Sans Pro"/>
                <a:cs typeface="Source Sans Pro"/>
                <a:sym typeface="Source Sans Pro"/>
              </a:rPr>
              <a:t>Information storage and management: storing, managing, and protecting digital information</a:t>
            </a:r>
            <a:r>
              <a:rPr b="0" i="0" lang="en-GB" sz="2000" u="none" cap="none" strike="noStrike">
                <a:solidFill>
                  <a:schemeClr val="dk1"/>
                </a:solidFill>
                <a:latin typeface="Source Sans Pro"/>
                <a:ea typeface="Source Sans Pro"/>
                <a:cs typeface="Source Sans Pro"/>
                <a:sym typeface="Source Sans Pro"/>
              </a:rPr>
              <a:t> 2nd ed., Hoboken, NJ: Wiley.</a:t>
            </a:r>
            <a:endParaRPr/>
          </a:p>
          <a:p>
            <a:pPr indent="-228600" lvl="0" marL="274320" rtl="0">
              <a:spcBef>
                <a:spcPts val="400"/>
              </a:spcBef>
              <a:spcAft>
                <a:spcPts val="600"/>
              </a:spcAft>
              <a:buClr>
                <a:schemeClr val="accent1"/>
              </a:buClr>
              <a:buSzPts val="2000"/>
              <a:buFont typeface="Noto Sans Symbols"/>
              <a:buChar char="◼"/>
            </a:pPr>
            <a:r>
              <a:rPr lang="en-GB" sz="1200">
                <a:solidFill>
                  <a:srgbClr val="333333"/>
                </a:solidFill>
                <a:highlight>
                  <a:srgbClr val="FEF1D2"/>
                </a:highlight>
                <a:latin typeface="Times New Roman"/>
                <a:ea typeface="Times New Roman"/>
                <a:cs typeface="Times New Roman"/>
                <a:sym typeface="Times New Roman"/>
              </a:rPr>
              <a:t>Internet X.509 Public Key Infrastructure Certificate and Certificate Revocation List (CRL) Profile. (n.d.). Retrieved April 10, 2018, from https://tools.ietf.org/html/rfc5280#section-4.1.1.2</a:t>
            </a:r>
            <a:endParaRPr/>
          </a:p>
        </p:txBody>
      </p:sp>
      <p:sp>
        <p:nvSpPr>
          <p:cNvPr id="185" name="Shape 185"/>
          <p:cNvSpPr txBox="1"/>
          <p:nvPr>
            <p:ph type="title"/>
          </p:nvPr>
        </p:nvSpPr>
        <p:spPr>
          <a:xfrm>
            <a:off x="381000" y="355847"/>
            <a:ext cx="8381260" cy="105439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lt1"/>
              </a:buClr>
              <a:buSzPts val="3200"/>
              <a:buFont typeface="Source Sans Pro"/>
              <a:buNone/>
            </a:pPr>
            <a:r>
              <a:rPr b="0" i="0" lang="en-GB" sz="3200" u="none" cap="none" strike="noStrike">
                <a:solidFill>
                  <a:schemeClr val="lt1"/>
                </a:solidFill>
                <a:latin typeface="Source Sans Pro"/>
                <a:ea typeface="Source Sans Pro"/>
                <a:cs typeface="Source Sans Pro"/>
                <a:sym typeface="Source Sans Pro"/>
              </a:rPr>
              <a:t>References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Shape 112"/>
          <p:cNvSpPr txBox="1"/>
          <p:nvPr>
            <p:ph idx="1" type="body"/>
          </p:nvPr>
        </p:nvSpPr>
        <p:spPr>
          <a:xfrm>
            <a:off x="380999" y="1719071"/>
            <a:ext cx="8407893" cy="4407408"/>
          </a:xfrm>
          <a:prstGeom prst="rect">
            <a:avLst/>
          </a:prstGeom>
          <a:noFill/>
          <a:ln>
            <a:noFill/>
          </a:ln>
        </p:spPr>
        <p:txBody>
          <a:bodyPr anchorCtr="0" anchor="t" bIns="45700" lIns="91425" spcFirstLastPara="1" rIns="91425" wrap="square" tIns="45700">
            <a:noAutofit/>
          </a:bodyPr>
          <a:lstStyle/>
          <a:p>
            <a:pPr indent="0" lvl="0" marL="45720" marR="0" rtl="0" algn="l">
              <a:spcBef>
                <a:spcPts val="0"/>
              </a:spcBef>
              <a:spcAft>
                <a:spcPts val="0"/>
              </a:spcAft>
              <a:buClr>
                <a:schemeClr val="accent1"/>
              </a:buClr>
              <a:buSzPts val="2000"/>
              <a:buFont typeface="Noto Sans Symbols"/>
              <a:buNone/>
            </a:pPr>
            <a:r>
              <a:rPr b="0" i="0" lang="en-GB" sz="2000" u="none" cap="none" strike="noStrike">
                <a:solidFill>
                  <a:schemeClr val="dk1"/>
                </a:solidFill>
                <a:latin typeface="Source Sans Pro"/>
                <a:ea typeface="Source Sans Pro"/>
                <a:cs typeface="Source Sans Pro"/>
                <a:sym typeface="Source Sans Pro"/>
              </a:rPr>
              <a:t>By the end of this lesson, you should be able to:</a:t>
            </a:r>
            <a:endParaRPr/>
          </a:p>
          <a:p>
            <a:pPr indent="-228600" lvl="0" marL="274320" marR="0" rtl="0" algn="l">
              <a:spcBef>
                <a:spcPts val="1000"/>
              </a:spcBef>
              <a:spcAft>
                <a:spcPts val="0"/>
              </a:spcAft>
              <a:buClr>
                <a:schemeClr val="accent1"/>
              </a:buClr>
              <a:buSzPts val="2000"/>
              <a:buFont typeface="Noto Sans Symbols"/>
              <a:buChar char="◼"/>
            </a:pPr>
            <a:r>
              <a:rPr lang="en-GB"/>
              <a:t>Know </a:t>
            </a:r>
            <a:r>
              <a:rPr lang="en-GB"/>
              <a:t>what a </a:t>
            </a:r>
            <a:r>
              <a:rPr lang="en-GB"/>
              <a:t>Certificate</a:t>
            </a:r>
            <a:r>
              <a:rPr lang="en-GB"/>
              <a:t> is and what it contains</a:t>
            </a:r>
            <a:endParaRPr/>
          </a:p>
          <a:p>
            <a:pPr indent="-228600" lvl="0" marL="274320" marR="0" rtl="0" algn="l">
              <a:spcBef>
                <a:spcPts val="1000"/>
              </a:spcBef>
              <a:spcAft>
                <a:spcPts val="0"/>
              </a:spcAft>
              <a:buClr>
                <a:schemeClr val="accent1"/>
              </a:buClr>
              <a:buSzPts val="2000"/>
              <a:buFont typeface="Noto Sans Symbols"/>
              <a:buChar char="◼"/>
            </a:pPr>
            <a:r>
              <a:rPr lang="en-GB"/>
              <a:t>Know </a:t>
            </a:r>
            <a:r>
              <a:rPr lang="en-GB"/>
              <a:t>how to obtain a </a:t>
            </a:r>
            <a:r>
              <a:rPr lang="en-GB"/>
              <a:t>Certificate</a:t>
            </a:r>
            <a:endParaRPr/>
          </a:p>
          <a:p>
            <a:pPr indent="-228600" lvl="0" marL="274320" marR="0" rtl="0" algn="l">
              <a:spcBef>
                <a:spcPts val="1000"/>
              </a:spcBef>
              <a:spcAft>
                <a:spcPts val="0"/>
              </a:spcAft>
              <a:buClr>
                <a:schemeClr val="accent1"/>
              </a:buClr>
              <a:buSzPts val="2000"/>
              <a:buFont typeface="Noto Sans Symbols"/>
              <a:buChar char="◼"/>
            </a:pPr>
            <a:r>
              <a:rPr lang="en-GB"/>
              <a:t>Know what a Certificate Authority is</a:t>
            </a:r>
            <a:endParaRPr/>
          </a:p>
          <a:p>
            <a:pPr indent="-228600" lvl="0" marL="274320" marR="0" rtl="0" algn="l">
              <a:spcBef>
                <a:spcPts val="1000"/>
              </a:spcBef>
              <a:spcAft>
                <a:spcPts val="0"/>
              </a:spcAft>
              <a:buClr>
                <a:schemeClr val="accent1"/>
              </a:buClr>
              <a:buSzPts val="2000"/>
              <a:buFont typeface="Noto Sans Symbols"/>
              <a:buChar char="◼"/>
            </a:pPr>
            <a:r>
              <a:rPr lang="en-GB"/>
              <a:t>Know the different types of Certificate Authorities</a:t>
            </a:r>
            <a:endParaRPr/>
          </a:p>
          <a:p>
            <a:pPr indent="0" lvl="0" marL="45720" marR="0" rtl="0" algn="l">
              <a:spcBef>
                <a:spcPts val="1000"/>
              </a:spcBef>
              <a:spcAft>
                <a:spcPts val="0"/>
              </a:spcAft>
              <a:buClr>
                <a:schemeClr val="accent1"/>
              </a:buClr>
              <a:buSzPts val="2000"/>
              <a:buFont typeface="Noto Sans Symbols"/>
              <a:buNone/>
            </a:pPr>
            <a:r>
              <a:t/>
            </a:r>
            <a:endParaRPr b="0" i="0" sz="2000" u="none" cap="none" strike="noStrike">
              <a:solidFill>
                <a:schemeClr val="dk1"/>
              </a:solidFill>
              <a:latin typeface="Source Sans Pro"/>
              <a:ea typeface="Source Sans Pro"/>
              <a:cs typeface="Source Sans Pro"/>
              <a:sym typeface="Source Sans Pro"/>
            </a:endParaRPr>
          </a:p>
        </p:txBody>
      </p:sp>
      <p:sp>
        <p:nvSpPr>
          <p:cNvPr id="113" name="Shape 113"/>
          <p:cNvSpPr txBox="1"/>
          <p:nvPr>
            <p:ph type="title"/>
          </p:nvPr>
        </p:nvSpPr>
        <p:spPr>
          <a:xfrm>
            <a:off x="381000" y="355847"/>
            <a:ext cx="8381260" cy="105439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lt1"/>
              </a:buClr>
              <a:buSzPts val="3200"/>
              <a:buFont typeface="Source Sans Pro"/>
              <a:buNone/>
            </a:pPr>
            <a:r>
              <a:rPr b="0" i="0" lang="en-GB" sz="3200" u="none" cap="none" strike="noStrike">
                <a:solidFill>
                  <a:schemeClr val="lt1"/>
                </a:solidFill>
                <a:latin typeface="Source Sans Pro"/>
                <a:ea typeface="Source Sans Pro"/>
                <a:cs typeface="Source Sans Pro"/>
                <a:sym typeface="Source Sans Pro"/>
              </a:rPr>
              <a:t>Objectives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Shape 119"/>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a:spcBef>
                <a:spcPts val="400"/>
              </a:spcBef>
              <a:spcAft>
                <a:spcPts val="0"/>
              </a:spcAft>
              <a:buSzPts val="2000"/>
              <a:buChar char="◼"/>
            </a:pPr>
            <a:r>
              <a:rPr lang="en-GB"/>
              <a:t>Signing Algorithm- an algorithm used to hash a message</a:t>
            </a:r>
            <a:endParaRPr/>
          </a:p>
        </p:txBody>
      </p:sp>
      <p:sp>
        <p:nvSpPr>
          <p:cNvPr id="120" name="Shape 120"/>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Terms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Shape 126"/>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Last time we talked about how data is encrypted and </a:t>
            </a:r>
            <a:r>
              <a:rPr lang="en-GB"/>
              <a:t>transferred</a:t>
            </a:r>
            <a:r>
              <a:rPr lang="en-GB"/>
              <a:t> in the PKI, but that </a:t>
            </a:r>
            <a:r>
              <a:rPr lang="en-GB"/>
              <a:t>isn't</a:t>
            </a:r>
            <a:r>
              <a:rPr lang="en-GB"/>
              <a:t> all we need, who do we get these public and private keys from. How do we know if a public key is legitimate? How do we know when expires or is </a:t>
            </a:r>
            <a:r>
              <a:rPr lang="en-GB"/>
              <a:t>compromised</a:t>
            </a:r>
            <a:r>
              <a:rPr lang="en-GB"/>
              <a:t>?</a:t>
            </a:r>
            <a:endParaRPr/>
          </a:p>
          <a:p>
            <a:pPr indent="-355600" lvl="0" marL="457200" rtl="0">
              <a:spcBef>
                <a:spcPts val="0"/>
              </a:spcBef>
              <a:spcAft>
                <a:spcPts val="0"/>
              </a:spcAft>
              <a:buSzPts val="2000"/>
              <a:buChar char="◼"/>
            </a:pPr>
            <a:r>
              <a:rPr lang="en-GB"/>
              <a:t>The answer is Certificates and Certificate Authorities.</a:t>
            </a:r>
            <a:endParaRPr/>
          </a:p>
          <a:p>
            <a:pPr indent="0" lvl="0" marL="0">
              <a:spcBef>
                <a:spcPts val="600"/>
              </a:spcBef>
              <a:spcAft>
                <a:spcPts val="600"/>
              </a:spcAft>
              <a:buNone/>
            </a:pPr>
            <a:r>
              <a:t/>
            </a:r>
            <a:endParaRPr/>
          </a:p>
        </p:txBody>
      </p:sp>
      <p:sp>
        <p:nvSpPr>
          <p:cNvPr id="127" name="Shape 127"/>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Certificates and Certificate Authorities (CA)</a:t>
            </a:r>
            <a:endParaRPr/>
          </a:p>
        </p:txBody>
      </p:sp>
      <p:pic>
        <p:nvPicPr>
          <p:cNvPr id="128" name="Shape 128"/>
          <p:cNvPicPr preferRelativeResize="0"/>
          <p:nvPr/>
        </p:nvPicPr>
        <p:blipFill>
          <a:blip r:embed="rId3">
            <a:alphaModFix/>
          </a:blip>
          <a:stretch>
            <a:fillRect/>
          </a:stretch>
        </p:blipFill>
        <p:spPr>
          <a:xfrm rot="689609">
            <a:off x="4146575" y="3445600"/>
            <a:ext cx="2878900" cy="28789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Shape 134"/>
          <p:cNvSpPr txBox="1"/>
          <p:nvPr>
            <p:ph idx="1" type="body"/>
          </p:nvPr>
        </p:nvSpPr>
        <p:spPr>
          <a:xfrm>
            <a:off x="368100" y="1611497"/>
            <a:ext cx="8407800" cy="1582200"/>
          </a:xfrm>
          <a:prstGeom prst="rect">
            <a:avLst/>
          </a:prstGeom>
        </p:spPr>
        <p:txBody>
          <a:bodyPr anchorCtr="0" anchor="t" bIns="91425" lIns="91425" spcFirstLastPara="1" rIns="91425" wrap="square" tIns="91425">
            <a:noAutofit/>
          </a:bodyPr>
          <a:lstStyle/>
          <a:p>
            <a:pPr indent="0" lvl="0" marL="0">
              <a:spcBef>
                <a:spcPts val="400"/>
              </a:spcBef>
              <a:spcAft>
                <a:spcPts val="0"/>
              </a:spcAft>
              <a:buNone/>
            </a:pPr>
            <a:r>
              <a:rPr lang="en-GB"/>
              <a:t>A Certificate is kind of like a passport issued to users, computers, services and Network devices.  It is a form of legitimate identification for a public/private key that can be verified with a known and trusted authority. They contain the following information:</a:t>
            </a:r>
            <a:endParaRPr/>
          </a:p>
          <a:p>
            <a:pPr indent="0" lvl="0" marL="0">
              <a:spcBef>
                <a:spcPts val="600"/>
              </a:spcBef>
              <a:spcAft>
                <a:spcPts val="600"/>
              </a:spcAft>
              <a:buNone/>
            </a:pPr>
            <a:r>
              <a:t/>
            </a:r>
            <a:endParaRPr/>
          </a:p>
        </p:txBody>
      </p:sp>
      <p:sp>
        <p:nvSpPr>
          <p:cNvPr id="135" name="Shape 135"/>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Certificate</a:t>
            </a:r>
            <a:endParaRPr/>
          </a:p>
        </p:txBody>
      </p:sp>
      <p:pic>
        <p:nvPicPr>
          <p:cNvPr id="136" name="Shape 136"/>
          <p:cNvPicPr preferRelativeResize="0"/>
          <p:nvPr/>
        </p:nvPicPr>
        <p:blipFill>
          <a:blip r:embed="rId4">
            <a:alphaModFix/>
          </a:blip>
          <a:stretch>
            <a:fillRect/>
          </a:stretch>
        </p:blipFill>
        <p:spPr>
          <a:xfrm>
            <a:off x="4945988" y="2676725"/>
            <a:ext cx="3286125" cy="4086225"/>
          </a:xfrm>
          <a:prstGeom prst="rect">
            <a:avLst/>
          </a:prstGeom>
          <a:noFill/>
          <a:ln>
            <a:noFill/>
          </a:ln>
        </p:spPr>
      </p:pic>
      <p:sp>
        <p:nvSpPr>
          <p:cNvPr id="137" name="Shape 137"/>
          <p:cNvSpPr txBox="1"/>
          <p:nvPr/>
        </p:nvSpPr>
        <p:spPr>
          <a:xfrm>
            <a:off x="368100" y="3112900"/>
            <a:ext cx="4518300" cy="3213900"/>
          </a:xfrm>
          <a:prstGeom prst="rect">
            <a:avLst/>
          </a:prstGeom>
          <a:noFill/>
          <a:ln>
            <a:noFill/>
          </a:ln>
        </p:spPr>
        <p:txBody>
          <a:bodyPr anchorCtr="0" anchor="t" bIns="91425" lIns="91425" spcFirstLastPara="1" rIns="91425" wrap="square" tIns="91425">
            <a:noAutofit/>
          </a:bodyPr>
          <a:lstStyle/>
          <a:p>
            <a:pPr indent="-355600" lvl="0" marL="457200" rtl="0">
              <a:spcBef>
                <a:spcPts val="40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Version of certificate (current version is  x.509)</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It’s serial number (unique Identifier)</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A Signature Algorithm</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Issuer</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Valid From date</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Valid To Date </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Subject: who the Certificate was issued to </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Public Key</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Public Key</a:t>
            </a:r>
            <a:endParaRPr/>
          </a:p>
        </p:txBody>
      </p:sp>
      <p:sp>
        <p:nvSpPr>
          <p:cNvPr id="138" name="Shape 138"/>
          <p:cNvSpPr txBox="1"/>
          <p:nvPr/>
        </p:nvSpPr>
        <p:spPr>
          <a:xfrm>
            <a:off x="3697944" y="5907050"/>
            <a:ext cx="1748100" cy="8559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GB" sz="1200">
                <a:solidFill>
                  <a:srgbClr val="333333"/>
                </a:solidFill>
                <a:latin typeface="Times New Roman"/>
                <a:ea typeface="Times New Roman"/>
                <a:cs typeface="Times New Roman"/>
                <a:sym typeface="Times New Roman"/>
              </a:rPr>
              <a:t>Francis, D. (n.d.). Mastering Active Directory pg.550.</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Shape 144"/>
          <p:cNvSpPr txBox="1"/>
          <p:nvPr>
            <p:ph idx="1" type="body"/>
          </p:nvPr>
        </p:nvSpPr>
        <p:spPr>
          <a:xfrm>
            <a:off x="381000" y="1719072"/>
            <a:ext cx="8407800" cy="1054500"/>
          </a:xfrm>
          <a:prstGeom prst="rect">
            <a:avLst/>
          </a:prstGeom>
        </p:spPr>
        <p:txBody>
          <a:bodyPr anchorCtr="0" anchor="t" bIns="91425" lIns="91425" spcFirstLastPara="1" rIns="91425" wrap="square" tIns="91425">
            <a:noAutofit/>
          </a:bodyPr>
          <a:lstStyle/>
          <a:p>
            <a:pPr indent="0" lvl="0" marL="0">
              <a:spcBef>
                <a:spcPts val="400"/>
              </a:spcBef>
              <a:spcAft>
                <a:spcPts val="0"/>
              </a:spcAft>
              <a:buNone/>
            </a:pPr>
            <a:r>
              <a:rPr lang="en-GB"/>
              <a:t>We can derive from Certificate contents, some important pieces of information:</a:t>
            </a:r>
            <a:endParaRPr/>
          </a:p>
          <a:p>
            <a:pPr indent="0" lvl="0" marL="0">
              <a:spcBef>
                <a:spcPts val="600"/>
              </a:spcBef>
              <a:spcAft>
                <a:spcPts val="600"/>
              </a:spcAft>
              <a:buNone/>
            </a:pPr>
            <a:r>
              <a:t/>
            </a:r>
            <a:endParaRPr/>
          </a:p>
        </p:txBody>
      </p:sp>
      <p:sp>
        <p:nvSpPr>
          <p:cNvPr id="145" name="Shape 145"/>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Certificate Con’t</a:t>
            </a:r>
            <a:endParaRPr/>
          </a:p>
        </p:txBody>
      </p:sp>
      <p:pic>
        <p:nvPicPr>
          <p:cNvPr id="146" name="Shape 146"/>
          <p:cNvPicPr preferRelativeResize="0"/>
          <p:nvPr/>
        </p:nvPicPr>
        <p:blipFill>
          <a:blip r:embed="rId3">
            <a:alphaModFix/>
          </a:blip>
          <a:stretch>
            <a:fillRect/>
          </a:stretch>
        </p:blipFill>
        <p:spPr>
          <a:xfrm>
            <a:off x="5502663" y="2367450"/>
            <a:ext cx="3286125" cy="4086225"/>
          </a:xfrm>
          <a:prstGeom prst="rect">
            <a:avLst/>
          </a:prstGeom>
          <a:noFill/>
          <a:ln>
            <a:noFill/>
          </a:ln>
        </p:spPr>
      </p:pic>
      <p:sp>
        <p:nvSpPr>
          <p:cNvPr id="147" name="Shape 147"/>
          <p:cNvSpPr txBox="1"/>
          <p:nvPr/>
        </p:nvSpPr>
        <p:spPr>
          <a:xfrm>
            <a:off x="381000" y="2655700"/>
            <a:ext cx="4841100" cy="3617400"/>
          </a:xfrm>
          <a:prstGeom prst="rect">
            <a:avLst/>
          </a:prstGeom>
          <a:noFill/>
          <a:ln>
            <a:noFill/>
          </a:ln>
        </p:spPr>
        <p:txBody>
          <a:bodyPr anchorCtr="0" anchor="t" bIns="91425" lIns="91425" spcFirstLastPara="1" rIns="91425" wrap="square" tIns="91425">
            <a:noAutofit/>
          </a:bodyPr>
          <a:lstStyle/>
          <a:p>
            <a:pPr indent="-355600" lvl="0" marL="457200" rtl="0">
              <a:spcBef>
                <a:spcPts val="40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Time limit: certificates have a time limit, they have a starting date and an ending date and any certificate that has past it’s date is no longer valid and must be renewed.</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An Issuer: Someone can be contacted to verify the certificate</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Subject: we know who this certificate is supposed to be for.</a:t>
            </a:r>
            <a:endParaRPr sz="2000">
              <a:solidFill>
                <a:schemeClr val="dk1"/>
              </a:solidFill>
              <a:latin typeface="Source Sans Pro"/>
              <a:ea typeface="Source Sans Pro"/>
              <a:cs typeface="Source Sans Pro"/>
              <a:sym typeface="Source Sans Pro"/>
            </a:endParaRPr>
          </a:p>
          <a:p>
            <a:pPr indent="-355600" lvl="0" marL="457200" rtl="0">
              <a:spcBef>
                <a:spcPts val="0"/>
              </a:spcBef>
              <a:spcAft>
                <a:spcPts val="0"/>
              </a:spcAft>
              <a:buClr>
                <a:schemeClr val="accent1"/>
              </a:buClr>
              <a:buSzPts val="2000"/>
              <a:buFont typeface="Noto Sans Symbols"/>
              <a:buChar char="◼"/>
            </a:pPr>
            <a:r>
              <a:rPr lang="en-GB" sz="2000">
                <a:solidFill>
                  <a:schemeClr val="dk1"/>
                </a:solidFill>
                <a:latin typeface="Source Sans Pro"/>
                <a:ea typeface="Source Sans Pro"/>
                <a:cs typeface="Source Sans Pro"/>
                <a:sym typeface="Source Sans Pro"/>
              </a:rPr>
              <a:t>Serial number: each certificate is unique so that we know how to track it.</a:t>
            </a:r>
            <a:endParaRPr sz="2000">
              <a:solidFill>
                <a:schemeClr val="dk1"/>
              </a:solidFill>
              <a:latin typeface="Source Sans Pro"/>
              <a:ea typeface="Source Sans Pro"/>
              <a:cs typeface="Source Sans Pro"/>
              <a:sym typeface="Source Sans Pro"/>
            </a:endParaRPr>
          </a:p>
          <a:p>
            <a:pPr indent="0" lvl="0" marL="0">
              <a:spcBef>
                <a:spcPts val="600"/>
              </a:spcBef>
              <a:spcAft>
                <a:spcPts val="0"/>
              </a:spcAft>
              <a:buNone/>
            </a:pPr>
            <a:r>
              <a:t/>
            </a:r>
            <a:endParaRPr/>
          </a:p>
        </p:txBody>
      </p:sp>
      <p:sp>
        <p:nvSpPr>
          <p:cNvPr id="148" name="Shape 148"/>
          <p:cNvSpPr txBox="1"/>
          <p:nvPr/>
        </p:nvSpPr>
        <p:spPr>
          <a:xfrm>
            <a:off x="5325038" y="6453675"/>
            <a:ext cx="3641400" cy="8559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lang="en-GB" sz="1200">
                <a:solidFill>
                  <a:srgbClr val="333333"/>
                </a:solidFill>
                <a:latin typeface="Times New Roman"/>
                <a:ea typeface="Times New Roman"/>
                <a:cs typeface="Times New Roman"/>
                <a:sym typeface="Times New Roman"/>
              </a:rPr>
              <a:t>Francis, D. (n.d.). Mastering Active Directory pg.550.</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Shape 154"/>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During signing process the certificate is used to retrieve the </a:t>
            </a:r>
            <a:r>
              <a:rPr lang="en-GB"/>
              <a:t>sender's</a:t>
            </a:r>
            <a:r>
              <a:rPr lang="en-GB"/>
              <a:t> private key and attach it’s public key to the sent information. As well as using the private key from the certificate for encryption.</a:t>
            </a:r>
            <a:endParaRPr/>
          </a:p>
          <a:p>
            <a:pPr indent="-355600" lvl="0" marL="457200" rtl="0">
              <a:spcBef>
                <a:spcPts val="0"/>
              </a:spcBef>
              <a:spcAft>
                <a:spcPts val="0"/>
              </a:spcAft>
              <a:buSzPts val="2000"/>
              <a:buChar char="◼"/>
            </a:pPr>
            <a:r>
              <a:rPr lang="en-GB"/>
              <a:t>During the decryption processes the recipient would have a certificate issued to them that contains the </a:t>
            </a:r>
            <a:r>
              <a:rPr lang="en-GB"/>
              <a:t>sender's</a:t>
            </a:r>
            <a:r>
              <a:rPr lang="en-GB"/>
              <a:t> public key and then they could compare the sent public key with their own to  verify it’s data.</a:t>
            </a:r>
            <a:endParaRPr/>
          </a:p>
          <a:p>
            <a:pPr indent="-355600" lvl="0" marL="457200">
              <a:spcBef>
                <a:spcPts val="0"/>
              </a:spcBef>
              <a:spcAft>
                <a:spcPts val="0"/>
              </a:spcAft>
              <a:buSzPts val="2000"/>
              <a:buChar char="◼"/>
            </a:pPr>
            <a:r>
              <a:rPr lang="en-GB"/>
              <a:t>It is also good practice to check with the Certificate Authority to assure that the Certificate is still valid.</a:t>
            </a:r>
            <a:endParaRPr/>
          </a:p>
        </p:txBody>
      </p:sp>
      <p:sp>
        <p:nvSpPr>
          <p:cNvPr id="155" name="Shape 155"/>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Certificate in Signing and Encryption</a:t>
            </a:r>
            <a:endParaRPr/>
          </a:p>
        </p:txBody>
      </p:sp>
      <p:pic>
        <p:nvPicPr>
          <p:cNvPr id="156" name="Shape 156"/>
          <p:cNvPicPr preferRelativeResize="0"/>
          <p:nvPr/>
        </p:nvPicPr>
        <p:blipFill>
          <a:blip r:embed="rId3">
            <a:alphaModFix/>
          </a:blip>
          <a:stretch>
            <a:fillRect/>
          </a:stretch>
        </p:blipFill>
        <p:spPr>
          <a:xfrm>
            <a:off x="4868025" y="4087575"/>
            <a:ext cx="3135499" cy="24182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Shape 162"/>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0" lvl="0" marL="0">
              <a:spcBef>
                <a:spcPts val="400"/>
              </a:spcBef>
              <a:spcAft>
                <a:spcPts val="0"/>
              </a:spcAft>
              <a:buNone/>
            </a:pPr>
            <a:r>
              <a:rPr lang="en-GB"/>
              <a:t>What else can Certificates be used for?</a:t>
            </a:r>
            <a:endParaRPr/>
          </a:p>
          <a:p>
            <a:pPr indent="-355600" lvl="0" marL="457200" rtl="0">
              <a:spcBef>
                <a:spcPts val="600"/>
              </a:spcBef>
              <a:spcAft>
                <a:spcPts val="0"/>
              </a:spcAft>
              <a:buSzPts val="2000"/>
              <a:buChar char="◼"/>
            </a:pPr>
            <a:r>
              <a:rPr lang="en-GB"/>
              <a:t>They can be used to Encrypt traffic between two peers in a </a:t>
            </a:r>
            <a:r>
              <a:rPr b="1" lang="en-GB"/>
              <a:t>Virtual Private Network</a:t>
            </a:r>
            <a:endParaRPr b="1"/>
          </a:p>
          <a:p>
            <a:pPr indent="-355600" lvl="0" marL="457200" rtl="0">
              <a:spcBef>
                <a:spcPts val="0"/>
              </a:spcBef>
              <a:spcAft>
                <a:spcPts val="0"/>
              </a:spcAft>
              <a:buSzPts val="2000"/>
              <a:buChar char="◼"/>
            </a:pPr>
            <a:r>
              <a:rPr lang="en-GB"/>
              <a:t>The can be used to Encrypt Files in the </a:t>
            </a:r>
            <a:r>
              <a:rPr b="1" lang="en-GB"/>
              <a:t>Encrypted File System</a:t>
            </a:r>
            <a:endParaRPr b="1"/>
          </a:p>
          <a:p>
            <a:pPr indent="-355600" lvl="0" marL="457200" rtl="0">
              <a:spcBef>
                <a:spcPts val="0"/>
              </a:spcBef>
              <a:spcAft>
                <a:spcPts val="0"/>
              </a:spcAft>
              <a:buSzPts val="2000"/>
              <a:buChar char="◼"/>
            </a:pPr>
            <a:r>
              <a:rPr lang="en-GB"/>
              <a:t>They can be used to Connect to Wireless Networks </a:t>
            </a:r>
            <a:endParaRPr/>
          </a:p>
          <a:p>
            <a:pPr indent="-355600" lvl="0" marL="457200" rtl="0">
              <a:spcBef>
                <a:spcPts val="0"/>
              </a:spcBef>
              <a:spcAft>
                <a:spcPts val="0"/>
              </a:spcAft>
              <a:buSzPts val="2000"/>
              <a:buChar char="◼"/>
            </a:pPr>
            <a:r>
              <a:rPr lang="en-GB"/>
              <a:t>Verification of </a:t>
            </a:r>
            <a:r>
              <a:rPr lang="en-GB"/>
              <a:t>Identity</a:t>
            </a:r>
            <a:endParaRPr/>
          </a:p>
          <a:p>
            <a:pPr indent="-355600" lvl="0" marL="457200" rtl="0">
              <a:spcBef>
                <a:spcPts val="0"/>
              </a:spcBef>
              <a:spcAft>
                <a:spcPts val="0"/>
              </a:spcAft>
              <a:buSzPts val="2000"/>
              <a:buChar char="◼"/>
            </a:pPr>
            <a:r>
              <a:rPr lang="en-GB"/>
              <a:t>Secure Communication</a:t>
            </a:r>
            <a:endParaRPr/>
          </a:p>
          <a:p>
            <a:pPr indent="-355600" lvl="0" marL="457200" rtl="0">
              <a:spcBef>
                <a:spcPts val="0"/>
              </a:spcBef>
              <a:spcAft>
                <a:spcPts val="0"/>
              </a:spcAft>
              <a:buSzPts val="2000"/>
              <a:buChar char="◼"/>
            </a:pPr>
            <a:r>
              <a:rPr lang="en-GB"/>
              <a:t>Used to Digitally Sign emails</a:t>
            </a:r>
            <a:endParaRPr/>
          </a:p>
          <a:p>
            <a:pPr indent="-355600" lvl="0" marL="457200" rtl="0">
              <a:spcBef>
                <a:spcPts val="0"/>
              </a:spcBef>
              <a:spcAft>
                <a:spcPts val="0"/>
              </a:spcAft>
              <a:buSzPts val="2000"/>
              <a:buChar char="◼"/>
            </a:pPr>
            <a:r>
              <a:rPr lang="en-GB"/>
              <a:t>Verify Installation Files</a:t>
            </a:r>
            <a:endParaRPr/>
          </a:p>
          <a:p>
            <a:pPr indent="-355600" lvl="0" marL="457200" rtl="0">
              <a:spcBef>
                <a:spcPts val="0"/>
              </a:spcBef>
              <a:spcAft>
                <a:spcPts val="0"/>
              </a:spcAft>
              <a:buSzPts val="2000"/>
              <a:buChar char="◼"/>
            </a:pPr>
            <a:r>
              <a:rPr lang="en-GB"/>
              <a:t>Prove Site Validity </a:t>
            </a:r>
            <a:endParaRPr/>
          </a:p>
          <a:p>
            <a:pPr indent="-355600" lvl="0" marL="457200">
              <a:spcBef>
                <a:spcPts val="0"/>
              </a:spcBef>
              <a:spcAft>
                <a:spcPts val="0"/>
              </a:spcAft>
              <a:buSzPts val="2000"/>
              <a:buChar char="◼"/>
            </a:pPr>
            <a:r>
              <a:rPr lang="en-GB"/>
              <a:t>Non-</a:t>
            </a:r>
            <a:r>
              <a:rPr lang="en-GB"/>
              <a:t>repudiation I.E. Since CA’s are trusted data signed with a Certificate from a trusted CA CANNOT be refused.</a:t>
            </a:r>
            <a:endParaRPr/>
          </a:p>
        </p:txBody>
      </p:sp>
      <p:sp>
        <p:nvSpPr>
          <p:cNvPr id="163" name="Shape 163"/>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Certificate Uses</a:t>
            </a:r>
            <a:endParaRPr/>
          </a:p>
        </p:txBody>
      </p:sp>
      <p:pic>
        <p:nvPicPr>
          <p:cNvPr id="164" name="Shape 164"/>
          <p:cNvPicPr preferRelativeResize="0"/>
          <p:nvPr/>
        </p:nvPicPr>
        <p:blipFill>
          <a:blip r:embed="rId4">
            <a:alphaModFix/>
          </a:blip>
          <a:stretch>
            <a:fillRect/>
          </a:stretch>
        </p:blipFill>
        <p:spPr>
          <a:xfrm>
            <a:off x="6699725" y="3202825"/>
            <a:ext cx="1665500" cy="16655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Shape 170"/>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0" lvl="0" marL="0">
              <a:spcBef>
                <a:spcPts val="400"/>
              </a:spcBef>
              <a:spcAft>
                <a:spcPts val="0"/>
              </a:spcAft>
              <a:buNone/>
            </a:pPr>
            <a:r>
              <a:rPr lang="en-GB"/>
              <a:t>As we mentioned before about an issuer, someone is responsible for issuing certificates and and keeping track of their </a:t>
            </a:r>
            <a:r>
              <a:rPr lang="en-GB"/>
              <a:t>validity</a:t>
            </a:r>
            <a:r>
              <a:rPr lang="en-GB"/>
              <a:t>. They become something we can check with to assure that a certificate is valid, just like another country can check with your government to see if a passport is valid. They can:</a:t>
            </a:r>
            <a:endParaRPr/>
          </a:p>
          <a:p>
            <a:pPr indent="-355600" lvl="0" marL="457200" rtl="0">
              <a:spcBef>
                <a:spcPts val="600"/>
              </a:spcBef>
              <a:spcAft>
                <a:spcPts val="0"/>
              </a:spcAft>
              <a:buSzPts val="2000"/>
              <a:buChar char="◼"/>
            </a:pPr>
            <a:r>
              <a:rPr lang="en-GB"/>
              <a:t>Issue Certificates</a:t>
            </a:r>
            <a:endParaRPr/>
          </a:p>
          <a:p>
            <a:pPr indent="-355600" lvl="0" marL="457200" rtl="0">
              <a:spcBef>
                <a:spcPts val="0"/>
              </a:spcBef>
              <a:spcAft>
                <a:spcPts val="0"/>
              </a:spcAft>
              <a:buSzPts val="2000"/>
              <a:buChar char="◼"/>
            </a:pPr>
            <a:r>
              <a:rPr lang="en-GB"/>
              <a:t>Store Certificates</a:t>
            </a:r>
            <a:endParaRPr/>
          </a:p>
          <a:p>
            <a:pPr indent="-355600" lvl="0" marL="457200" rtl="0">
              <a:spcBef>
                <a:spcPts val="0"/>
              </a:spcBef>
              <a:spcAft>
                <a:spcPts val="0"/>
              </a:spcAft>
              <a:buSzPts val="2000"/>
              <a:buChar char="◼"/>
            </a:pPr>
            <a:r>
              <a:rPr lang="en-GB"/>
              <a:t>Manage Certificates </a:t>
            </a:r>
            <a:endParaRPr/>
          </a:p>
          <a:p>
            <a:pPr indent="-355600" lvl="0" marL="457200">
              <a:spcBef>
                <a:spcPts val="0"/>
              </a:spcBef>
              <a:spcAft>
                <a:spcPts val="0"/>
              </a:spcAft>
              <a:buSzPts val="2000"/>
              <a:buChar char="◼"/>
            </a:pPr>
            <a:r>
              <a:rPr lang="en-GB"/>
              <a:t>Revoke Certificates</a:t>
            </a:r>
            <a:endParaRPr/>
          </a:p>
        </p:txBody>
      </p:sp>
      <p:sp>
        <p:nvSpPr>
          <p:cNvPr id="171" name="Shape 171"/>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Certificate Authority</a:t>
            </a:r>
            <a:endParaRPr/>
          </a:p>
        </p:txBody>
      </p:sp>
      <p:pic>
        <p:nvPicPr>
          <p:cNvPr id="172" name="Shape 172"/>
          <p:cNvPicPr preferRelativeResize="0"/>
          <p:nvPr/>
        </p:nvPicPr>
        <p:blipFill>
          <a:blip r:embed="rId3">
            <a:alphaModFix/>
          </a:blip>
          <a:stretch>
            <a:fillRect/>
          </a:stretch>
        </p:blipFill>
        <p:spPr>
          <a:xfrm>
            <a:off x="4874725" y="3375200"/>
            <a:ext cx="2857475" cy="30418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Java Green">
  <a:themeElements>
    <a:clrScheme name="Custom 1">
      <a:dk1>
        <a:srgbClr val="000000"/>
      </a:dk1>
      <a:lt1>
        <a:srgbClr val="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