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6858000" cy="9144000"/>
  <p:embeddedFontLst>
    <p:embeddedFont>
      <p:font typeface="Arial Narrow"/>
      <p:regular r:id="rId21"/>
      <p:bold r:id="rId22"/>
      <p:italic r:id="rId23"/>
      <p:boldItalic r:id="rId24"/>
    </p:embeddedFont>
    <p:embeddedFont>
      <p:font typeface="Source Sans Pr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Jamie Wald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ArialNarrow-bold.fntdata"/><Relationship Id="rId21" Type="http://schemas.openxmlformats.org/officeDocument/2006/relationships/font" Target="fonts/ArialNarrow-regular.fntdata"/><Relationship Id="rId24" Type="http://schemas.openxmlformats.org/officeDocument/2006/relationships/font" Target="fonts/ArialNarrow-boldItalic.fntdata"/><Relationship Id="rId23" Type="http://schemas.openxmlformats.org/officeDocument/2006/relationships/font" Target="fonts/ArialNarrow-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SansPro-bold.fntdata"/><Relationship Id="rId25" Type="http://schemas.openxmlformats.org/officeDocument/2006/relationships/font" Target="fonts/SourceSansPro-regular.fntdata"/><Relationship Id="rId28" Type="http://schemas.openxmlformats.org/officeDocument/2006/relationships/font" Target="fonts/SourceSansPro-boldItalic.fntdata"/><Relationship Id="rId27" Type="http://schemas.openxmlformats.org/officeDocument/2006/relationships/font" Target="fonts/SourceSansPr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4-09T22:07:25.563">
    <p:pos x="239" y="1082"/>
    <p:text>make less confusing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GB" sz="1200" u="none" cap="none" strike="noStrike">
                <a:solidFill>
                  <a:schemeClr val="dk1"/>
                </a:solidFill>
                <a:latin typeface="Times"/>
                <a:ea typeface="Times"/>
                <a:cs typeface="Times"/>
                <a:sym typeface="Times"/>
              </a:rPr>
              <a:t>Objects First with Java</a:t>
            </a:r>
            <a:endParaRPr/>
          </a:p>
        </p:txBody>
      </p:sp>
      <p:sp>
        <p:nvSpPr>
          <p:cNvPr id="100" name="Shape 100"/>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i="0" lang="en-GB" sz="1200" u="none" cap="none" strike="noStrike">
                <a:solidFill>
                  <a:schemeClr val="dk1"/>
                </a:solidFill>
                <a:latin typeface="Times"/>
                <a:ea typeface="Times"/>
                <a:cs typeface="Times"/>
                <a:sym typeface="Times"/>
              </a:rPr>
              <a:t>© David J. Barnes and Michael Kölling</a:t>
            </a:r>
            <a:endParaRPr b="1" i="0" sz="1200" u="none" cap="none" strike="noStrike">
              <a:solidFill>
                <a:schemeClr val="dk1"/>
              </a:solidFill>
              <a:latin typeface="Times"/>
              <a:ea typeface="Times"/>
              <a:cs typeface="Times"/>
              <a:sym typeface="Times"/>
            </a:endParaRPr>
          </a:p>
        </p:txBody>
      </p:sp>
      <p:sp>
        <p:nvSpPr>
          <p:cNvPr id="101" name="Shape 101"/>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GB" sz="1200" u="none" cap="none" strike="noStrike">
                <a:solidFill>
                  <a:schemeClr val="dk1"/>
                </a:solidFill>
                <a:latin typeface="Times"/>
                <a:ea typeface="Times"/>
                <a:cs typeface="Times"/>
                <a:sym typeface="Times"/>
              </a:rPr>
              <a:t>‹#›</a:t>
            </a:fld>
            <a:endParaRPr b="1" i="0" sz="1200" u="none" cap="none" strike="noStrike">
              <a:solidFill>
                <a:schemeClr val="dk1"/>
              </a:solidFill>
              <a:latin typeface="Times"/>
              <a:ea typeface="Times"/>
              <a:cs typeface="Times"/>
              <a:sym typeface="Times"/>
            </a:endParaRPr>
          </a:p>
        </p:txBody>
      </p:sp>
      <p:sp>
        <p:nvSpPr>
          <p:cNvPr id="102" name="Shape 102"/>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3" name="Shape 103"/>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Replace this with your course title and your name/contact details.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7" name="Shape 177"/>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t>The previous slide </a:t>
            </a:r>
            <a:r>
              <a:rPr lang="en-GB"/>
              <a:t>describes</a:t>
            </a:r>
            <a:r>
              <a:rPr lang="en-GB"/>
              <a:t> this process. Once a message digest is created and signed with the private key </a:t>
            </a:r>
            <a:r>
              <a:rPr lang="en-GB"/>
              <a:t>a symmetric</a:t>
            </a:r>
            <a:r>
              <a:rPr lang="en-GB"/>
              <a:t> key is created and then that key is then used to encrypt the data, we then encrypt all the data using the </a:t>
            </a:r>
            <a:r>
              <a:rPr lang="en-GB"/>
              <a:t>receiver's</a:t>
            </a:r>
            <a:r>
              <a:rPr lang="en-GB"/>
              <a:t> public key and send the data</a:t>
            </a:r>
            <a:endParaRPr/>
          </a:p>
        </p:txBody>
      </p:sp>
      <p:sp>
        <p:nvSpPr>
          <p:cNvPr id="186" name="Shape 186"/>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96" name="Shape 196"/>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203" name="Shape 203"/>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4" name="Shape 214"/>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3" name="Shape 2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2" name="Shape 132"/>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2" name="Shape 142"/>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1" name="Shape 151"/>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0" name="Shape 160"/>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0" name="Shape 170"/>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7" name="Shape 17"/>
        <p:cNvGrpSpPr/>
        <p:nvPr/>
      </p:nvGrpSpPr>
      <p:grpSpPr>
        <a:xfrm>
          <a:off x="0" y="0"/>
          <a:ext cx="0" cy="0"/>
          <a:chOff x="0" y="0"/>
          <a:chExt cx="0" cy="0"/>
        </a:xfrm>
      </p:grpSpPr>
      <p:sp>
        <p:nvSpPr>
          <p:cNvPr id="18" name="Shape 18"/>
          <p:cNvSpPr/>
          <p:nvPr/>
        </p:nvSpPr>
        <p:spPr>
          <a:xfrm>
            <a:off x="7010400" y="152399"/>
            <a:ext cx="1981200" cy="6556248"/>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Source Sans Pro"/>
              <a:ea typeface="Source Sans Pro"/>
              <a:cs typeface="Source Sans Pro"/>
              <a:sym typeface="Source Sans Pro"/>
            </a:endParaRPr>
          </a:p>
        </p:txBody>
      </p:sp>
      <p:sp>
        <p:nvSpPr>
          <p:cNvPr id="19" name="Shape 19"/>
          <p:cNvSpPr/>
          <p:nvPr/>
        </p:nvSpPr>
        <p:spPr>
          <a:xfrm>
            <a:off x="152400" y="153923"/>
            <a:ext cx="6705600" cy="6553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Source Sans Pro"/>
              <a:ea typeface="Source Sans Pro"/>
              <a:cs typeface="Source Sans Pro"/>
              <a:sym typeface="Source Sans Pro"/>
            </a:endParaRPr>
          </a:p>
        </p:txBody>
      </p:sp>
      <p:sp>
        <p:nvSpPr>
          <p:cNvPr id="20" name="Shape 20"/>
          <p:cNvSpPr txBox="1"/>
          <p:nvPr>
            <p:ph idx="1" type="subTitle"/>
          </p:nvPr>
        </p:nvSpPr>
        <p:spPr>
          <a:xfrm>
            <a:off x="7010400" y="2052960"/>
            <a:ext cx="1981200" cy="1828800"/>
          </a:xfrm>
          <a:prstGeom prst="rect">
            <a:avLst/>
          </a:prstGeom>
          <a:noFill/>
          <a:ln>
            <a:noFill/>
          </a:ln>
        </p:spPr>
        <p:txBody>
          <a:bodyPr anchorCtr="0" anchor="ctr" bIns="91425" lIns="91425" spcFirstLastPara="1" rIns="91425" wrap="square" tIns="91425"/>
          <a:lstStyle>
            <a:lvl1pPr lvl="0" marR="0" rtl="0" algn="l">
              <a:spcBef>
                <a:spcPts val="380"/>
              </a:spcBef>
              <a:spcAft>
                <a:spcPts val="0"/>
              </a:spcAft>
              <a:buClr>
                <a:schemeClr val="accent1"/>
              </a:buClr>
              <a:buSzPts val="1900"/>
              <a:buFont typeface="Noto Sans Symbols"/>
              <a:buNone/>
              <a:defRPr b="0" i="0" sz="1900" u="none" cap="none" strike="noStrike">
                <a:solidFill>
                  <a:schemeClr val="dk1"/>
                </a:solidFill>
                <a:latin typeface="Source Sans Pro"/>
                <a:ea typeface="Source Sans Pro"/>
                <a:cs typeface="Source Sans Pro"/>
                <a:sym typeface="Source Sans Pro"/>
              </a:defRPr>
            </a:lvl1pPr>
            <a:lvl2pPr lvl="1" marR="0" rtl="0" algn="ctr">
              <a:spcBef>
                <a:spcPts val="360"/>
              </a:spcBef>
              <a:spcAft>
                <a:spcPts val="0"/>
              </a:spcAft>
              <a:buClr>
                <a:schemeClr val="accent2"/>
              </a:buClr>
              <a:buSzPts val="1800"/>
              <a:buFont typeface="Noto Sans Symbols"/>
              <a:buNone/>
              <a:defRPr b="0" i="0" sz="1800" u="none" cap="none" strike="noStrike">
                <a:solidFill>
                  <a:srgbClr val="888888"/>
                </a:solidFill>
                <a:latin typeface="Source Sans Pro"/>
                <a:ea typeface="Source Sans Pro"/>
                <a:cs typeface="Source Sans Pro"/>
                <a:sym typeface="Source Sans Pro"/>
              </a:defRPr>
            </a:lvl2pPr>
            <a:lvl3pPr lvl="2" marR="0" rtl="0" algn="ctr">
              <a:spcBef>
                <a:spcPts val="320"/>
              </a:spcBef>
              <a:spcAft>
                <a:spcPts val="0"/>
              </a:spcAft>
              <a:buClr>
                <a:schemeClr val="accent3"/>
              </a:buClr>
              <a:buSzPts val="1600"/>
              <a:buFont typeface="Noto Sans Symbols"/>
              <a:buNone/>
              <a:defRPr b="0" i="0" sz="1600" u="none" cap="none" strike="noStrike">
                <a:solidFill>
                  <a:srgbClr val="888888"/>
                </a:solidFill>
                <a:latin typeface="Source Sans Pro"/>
                <a:ea typeface="Source Sans Pro"/>
                <a:cs typeface="Source Sans Pro"/>
                <a:sym typeface="Source Sans Pro"/>
              </a:defRPr>
            </a:lvl3pPr>
            <a:lvl4pPr lvl="3" marR="0" rtl="0" algn="ctr">
              <a:spcBef>
                <a:spcPts val="280"/>
              </a:spcBef>
              <a:spcAft>
                <a:spcPts val="0"/>
              </a:spcAft>
              <a:buClr>
                <a:schemeClr val="accent4"/>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4pPr>
            <a:lvl5pPr lvl="4" marR="0" rtl="0" algn="ctr">
              <a:spcBef>
                <a:spcPts val="260"/>
              </a:spcBef>
              <a:spcAft>
                <a:spcPts val="0"/>
              </a:spcAft>
              <a:buClr>
                <a:schemeClr val="accent6"/>
              </a:buClr>
              <a:buSzPts val="1300"/>
              <a:buFont typeface="Noto Sans Symbols"/>
              <a:buNone/>
              <a:defRPr b="0" i="0" sz="1300" u="none" cap="none" strike="noStrike">
                <a:solidFill>
                  <a:srgbClr val="888888"/>
                </a:solidFill>
                <a:latin typeface="Source Sans Pro"/>
                <a:ea typeface="Source Sans Pro"/>
                <a:cs typeface="Source Sans Pro"/>
                <a:sym typeface="Source Sans Pro"/>
              </a:defRPr>
            </a:lvl5pPr>
            <a:lvl6pPr lvl="5" marR="0" rtl="0" algn="ctr">
              <a:spcBef>
                <a:spcPts val="240"/>
              </a:spcBef>
              <a:spcAft>
                <a:spcPts val="0"/>
              </a:spcAft>
              <a:buClr>
                <a:schemeClr val="accent1"/>
              </a:buClr>
              <a:buSzPts val="1200"/>
              <a:buFont typeface="Noto Sans Symbols"/>
              <a:buNone/>
              <a:defRPr b="0" i="0" sz="1200" u="none" cap="none" strike="noStrike">
                <a:solidFill>
                  <a:srgbClr val="888888"/>
                </a:solidFill>
                <a:latin typeface="Source Sans Pro"/>
                <a:ea typeface="Source Sans Pro"/>
                <a:cs typeface="Source Sans Pro"/>
                <a:sym typeface="Source Sans Pro"/>
              </a:defRPr>
            </a:lvl6pPr>
            <a:lvl7pPr lvl="6" marR="0" rtl="0" algn="ctr">
              <a:spcBef>
                <a:spcPts val="240"/>
              </a:spcBef>
              <a:spcAft>
                <a:spcPts val="0"/>
              </a:spcAft>
              <a:buClr>
                <a:schemeClr val="accent2"/>
              </a:buClr>
              <a:buSzPts val="1200"/>
              <a:buFont typeface="Noto Sans Symbols"/>
              <a:buNone/>
              <a:defRPr b="0" i="0" sz="1200" u="none" cap="none" strike="noStrike">
                <a:solidFill>
                  <a:srgbClr val="888888"/>
                </a:solidFill>
                <a:latin typeface="Source Sans Pro"/>
                <a:ea typeface="Source Sans Pro"/>
                <a:cs typeface="Source Sans Pro"/>
                <a:sym typeface="Source Sans Pro"/>
              </a:defRPr>
            </a:lvl7pPr>
            <a:lvl8pPr lvl="7" marR="0" rtl="0" algn="ctr">
              <a:spcBef>
                <a:spcPts val="240"/>
              </a:spcBef>
              <a:spcAft>
                <a:spcPts val="0"/>
              </a:spcAft>
              <a:buClr>
                <a:schemeClr val="accent3"/>
              </a:buClr>
              <a:buSzPts val="1200"/>
              <a:buFont typeface="Noto Sans Symbols"/>
              <a:buNone/>
              <a:defRPr b="0" i="0" sz="1200" u="none" cap="none" strike="noStrike">
                <a:solidFill>
                  <a:srgbClr val="888888"/>
                </a:solidFill>
                <a:latin typeface="Source Sans Pro"/>
                <a:ea typeface="Source Sans Pro"/>
                <a:cs typeface="Source Sans Pro"/>
                <a:sym typeface="Source Sans Pro"/>
              </a:defRPr>
            </a:lvl8pPr>
            <a:lvl9pPr lvl="8" marR="0" rtl="0" algn="ctr">
              <a:spcBef>
                <a:spcPts val="240"/>
              </a:spcBef>
              <a:spcAft>
                <a:spcPts val="0"/>
              </a:spcAft>
              <a:buClr>
                <a:schemeClr val="accent5"/>
              </a:buClr>
              <a:buSzPts val="1200"/>
              <a:buFont typeface="Noto Sans Symbols"/>
              <a:buNone/>
              <a:defRPr b="0" i="0" sz="1200" u="none" cap="none" strike="noStrike">
                <a:solidFill>
                  <a:srgbClr val="888888"/>
                </a:solidFill>
                <a:latin typeface="Source Sans Pro"/>
                <a:ea typeface="Source Sans Pro"/>
                <a:cs typeface="Source Sans Pro"/>
                <a:sym typeface="Source Sans Pro"/>
              </a:defRPr>
            </a:lvl9pPr>
          </a:lstStyle>
          <a:p/>
        </p:txBody>
      </p:sp>
      <p:sp>
        <p:nvSpPr>
          <p:cNvPr id="21" name="Shape 21"/>
          <p:cNvSpPr txBox="1"/>
          <p:nvPr>
            <p:ph idx="10" type="dt"/>
          </p:nvPr>
        </p:nvSpPr>
        <p:spPr>
          <a:xfrm>
            <a:off x="370888" y="6645106"/>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22" name="Shape 22"/>
          <p:cNvSpPr txBox="1"/>
          <p:nvPr>
            <p:ph idx="11" type="ftr"/>
          </p:nvPr>
        </p:nvSpPr>
        <p:spPr>
          <a:xfrm>
            <a:off x="3048000" y="6645106"/>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23" name="Shape 23"/>
          <p:cNvSpPr txBox="1"/>
          <p:nvPr>
            <p:ph type="title"/>
          </p:nvPr>
        </p:nvSpPr>
        <p:spPr>
          <a:xfrm>
            <a:off x="457200" y="2052960"/>
            <a:ext cx="6324600" cy="1828800"/>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Clr>
                <a:schemeClr val="lt1"/>
              </a:buClr>
              <a:buSzPts val="4000"/>
              <a:buFont typeface="Source Sans Pro"/>
              <a:buNone/>
              <a:defRPr b="0" i="0" sz="40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 name="Shape 24"/>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chemeClr val="dk1"/>
                </a:solidFill>
                <a:latin typeface="Arial Narrow"/>
                <a:ea typeface="Arial Narrow"/>
                <a:cs typeface="Arial Narrow"/>
                <a:sym typeface="Arial Narrow"/>
              </a:rPr>
              <a:t>Slide </a:t>
            </a:r>
            <a:fld id="{00000000-1234-1234-1234-123412341234}" type="slidenum">
              <a:rPr b="0" i="0" lang="en-GB" sz="900" u="none" cap="none" strike="noStrike">
                <a:solidFill>
                  <a:schemeClr val="dk1"/>
                </a:solidFill>
                <a:latin typeface="Arial Narrow"/>
                <a:ea typeface="Arial Narrow"/>
                <a:cs typeface="Arial Narrow"/>
                <a:sym typeface="Arial Narrow"/>
              </a:rPr>
              <a:t>‹#›</a:t>
            </a:fld>
            <a:endParaRPr b="0" i="0" sz="900" u="none" cap="none" strike="noStrike">
              <a:solidFill>
                <a:schemeClr val="dk1"/>
              </a:solidFill>
              <a:latin typeface="Arial Narrow"/>
              <a:ea typeface="Arial Narrow"/>
              <a:cs typeface="Arial Narrow"/>
              <a:sym typeface="Arial Narrow"/>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79" name="Shape 79"/>
        <p:cNvGrpSpPr/>
        <p:nvPr/>
      </p:nvGrpSpPr>
      <p:grpSpPr>
        <a:xfrm>
          <a:off x="0" y="0"/>
          <a:ext cx="0" cy="0"/>
          <a:chOff x="0" y="0"/>
          <a:chExt cx="0" cy="0"/>
        </a:xfrm>
      </p:grpSpPr>
      <p:sp>
        <p:nvSpPr>
          <p:cNvPr id="80" name="Shape 80"/>
          <p:cNvSpPr txBox="1"/>
          <p:nvPr>
            <p:ph idx="1" type="body"/>
          </p:nvPr>
        </p:nvSpPr>
        <p:spPr>
          <a:xfrm>
            <a:off x="457200" y="1722438"/>
            <a:ext cx="4040188" cy="639762"/>
          </a:xfrm>
          <a:prstGeom prst="rect">
            <a:avLst/>
          </a:prstGeom>
          <a:noFill/>
          <a:ln>
            <a:noFill/>
          </a:ln>
        </p:spPr>
        <p:txBody>
          <a:bodyPr anchorCtr="0" anchor="b" bIns="91425" lIns="91425" spcFirstLastPara="1" rIns="91425" wrap="square" tIns="91425"/>
          <a:lstStyle>
            <a:lvl1pPr indent="-228600" lvl="0" marL="457200" marR="0" rtl="0" algn="ctr">
              <a:spcBef>
                <a:spcPts val="480"/>
              </a:spcBef>
              <a:spcAft>
                <a:spcPts val="0"/>
              </a:spcAft>
              <a:buClr>
                <a:schemeClr val="accent1"/>
              </a:buClr>
              <a:buSzPts val="2400"/>
              <a:buFont typeface="Noto Sans Symbols"/>
              <a:buNone/>
              <a:defRPr b="0" i="0" sz="2400" u="none" cap="none" strike="noStrike">
                <a:solidFill>
                  <a:schemeClr val="dk2"/>
                </a:solidFill>
                <a:latin typeface="Source Sans Pro"/>
                <a:ea typeface="Source Sans Pro"/>
                <a:cs typeface="Source Sans Pro"/>
                <a:sym typeface="Source Sans Pro"/>
              </a:defRPr>
            </a:lvl1pPr>
            <a:lvl2pPr indent="-228600" lvl="1" marL="914400" marR="0" rtl="0" algn="l">
              <a:spcBef>
                <a:spcPts val="400"/>
              </a:spcBef>
              <a:spcAft>
                <a:spcPts val="0"/>
              </a:spcAft>
              <a:buClr>
                <a:schemeClr val="accent2"/>
              </a:buClr>
              <a:buSzPts val="2000"/>
              <a:buFont typeface="Noto Sans Symbols"/>
              <a:buNone/>
              <a:defRPr b="1" i="0" sz="2000" u="none" cap="none" strike="noStrike">
                <a:solidFill>
                  <a:schemeClr val="dk2"/>
                </a:solidFill>
                <a:latin typeface="Source Sans Pro"/>
                <a:ea typeface="Source Sans Pro"/>
                <a:cs typeface="Source Sans Pro"/>
                <a:sym typeface="Source Sans Pro"/>
              </a:defRPr>
            </a:lvl2pPr>
            <a:lvl3pPr indent="-228600" lvl="2" marL="1371600" marR="0" rtl="0" algn="l">
              <a:spcBef>
                <a:spcPts val="360"/>
              </a:spcBef>
              <a:spcAft>
                <a:spcPts val="0"/>
              </a:spcAft>
              <a:buClr>
                <a:schemeClr val="accent3"/>
              </a:buClr>
              <a:buSzPts val="1800"/>
              <a:buFont typeface="Noto Sans Symbols"/>
              <a:buNone/>
              <a:defRPr b="1" i="0" sz="1800" u="none" cap="none" strike="noStrike">
                <a:solidFill>
                  <a:schemeClr val="dk2"/>
                </a:solidFill>
                <a:latin typeface="Source Sans Pro"/>
                <a:ea typeface="Source Sans Pro"/>
                <a:cs typeface="Source Sans Pro"/>
                <a:sym typeface="Source Sans Pro"/>
              </a:defRPr>
            </a:lvl3pPr>
            <a:lvl4pPr indent="-228600" lvl="3" marL="1828800" marR="0" rtl="0" algn="l">
              <a:spcBef>
                <a:spcPts val="320"/>
              </a:spcBef>
              <a:spcAft>
                <a:spcPts val="0"/>
              </a:spcAft>
              <a:buClr>
                <a:schemeClr val="accent4"/>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4pPr>
            <a:lvl5pPr indent="-228600" lvl="4" marL="2286000" marR="0" rtl="0" algn="l">
              <a:spcBef>
                <a:spcPts val="320"/>
              </a:spcBef>
              <a:spcAft>
                <a:spcPts val="0"/>
              </a:spcAft>
              <a:buClr>
                <a:schemeClr val="accent6"/>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5pPr>
            <a:lvl6pPr indent="-228600" lvl="5" marL="2743200" marR="0" rtl="0" algn="l">
              <a:spcBef>
                <a:spcPts val="320"/>
              </a:spcBef>
              <a:spcAft>
                <a:spcPts val="0"/>
              </a:spcAft>
              <a:buClr>
                <a:schemeClr val="accent1"/>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6pPr>
            <a:lvl7pPr indent="-228600" lvl="6" marL="3200400" marR="0" rtl="0" algn="l">
              <a:spcBef>
                <a:spcPts val="320"/>
              </a:spcBef>
              <a:spcAft>
                <a:spcPts val="0"/>
              </a:spcAft>
              <a:buClr>
                <a:schemeClr val="accent2"/>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7pPr>
            <a:lvl8pPr indent="-228600" lvl="7" marL="3657600" marR="0" rtl="0" algn="l">
              <a:spcBef>
                <a:spcPts val="320"/>
              </a:spcBef>
              <a:spcAft>
                <a:spcPts val="0"/>
              </a:spcAft>
              <a:buClr>
                <a:schemeClr val="accent3"/>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8pPr>
            <a:lvl9pPr indent="-228600" lvl="8" marL="4114800" marR="0" rtl="0" algn="l">
              <a:spcBef>
                <a:spcPts val="320"/>
              </a:spcBef>
              <a:spcAft>
                <a:spcPts val="0"/>
              </a:spcAft>
              <a:buClr>
                <a:schemeClr val="accent5"/>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9pPr>
          </a:lstStyle>
          <a:p/>
        </p:txBody>
      </p:sp>
      <p:sp>
        <p:nvSpPr>
          <p:cNvPr id="81" name="Shape 81"/>
          <p:cNvSpPr txBox="1"/>
          <p:nvPr>
            <p:ph idx="2" type="body"/>
          </p:nvPr>
        </p:nvSpPr>
        <p:spPr>
          <a:xfrm>
            <a:off x="457200" y="2438399"/>
            <a:ext cx="4040188" cy="3687763"/>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2"/>
                </a:solidFill>
                <a:latin typeface="Source Sans Pro"/>
                <a:ea typeface="Source Sans Pro"/>
                <a:cs typeface="Source Sans Pro"/>
                <a:sym typeface="Source Sans Pro"/>
              </a:defRPr>
            </a:lvl1pPr>
            <a:lvl2pPr indent="-355600" lvl="1" marL="914400" marR="0" rtl="0" algn="l">
              <a:spcBef>
                <a:spcPts val="400"/>
              </a:spcBef>
              <a:spcAft>
                <a:spcPts val="0"/>
              </a:spcAft>
              <a:buClr>
                <a:schemeClr val="accent2"/>
              </a:buClr>
              <a:buSzPts val="2000"/>
              <a:buFont typeface="Noto Sans Symbols"/>
              <a:buChar char="▪"/>
              <a:defRPr b="0" i="0" sz="2000" u="none" cap="none" strike="noStrike">
                <a:solidFill>
                  <a:schemeClr val="dk2"/>
                </a:solidFill>
                <a:latin typeface="Source Sans Pro"/>
                <a:ea typeface="Source Sans Pro"/>
                <a:cs typeface="Source Sans Pro"/>
                <a:sym typeface="Source Sans Pro"/>
              </a:defRPr>
            </a:lvl2pPr>
            <a:lvl3pPr indent="-342900" lvl="2" marL="1371600" marR="0" rtl="0" algn="l">
              <a:spcBef>
                <a:spcPts val="360"/>
              </a:spcBef>
              <a:spcAft>
                <a:spcPts val="0"/>
              </a:spcAft>
              <a:buClr>
                <a:schemeClr val="accent3"/>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3pPr>
            <a:lvl4pPr indent="-330200" lvl="3" marL="1828800" marR="0" rtl="0" algn="l">
              <a:spcBef>
                <a:spcPts val="320"/>
              </a:spcBef>
              <a:spcAft>
                <a:spcPts val="0"/>
              </a:spcAft>
              <a:buClr>
                <a:schemeClr val="accent4"/>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4pPr>
            <a:lvl5pPr indent="-330200" lvl="4" marL="2286000" marR="0" rtl="0" algn="l">
              <a:spcBef>
                <a:spcPts val="320"/>
              </a:spcBef>
              <a:spcAft>
                <a:spcPts val="0"/>
              </a:spcAft>
              <a:buClr>
                <a:schemeClr val="accent6"/>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5pPr>
            <a:lvl6pPr indent="-330200" lvl="5" marL="27432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6pPr>
            <a:lvl7pPr indent="-330200" lvl="6" marL="3200400" marR="0" rtl="0" algn="l">
              <a:spcBef>
                <a:spcPts val="320"/>
              </a:spcBef>
              <a:spcAft>
                <a:spcPts val="0"/>
              </a:spcAft>
              <a:buClr>
                <a:schemeClr val="accent2"/>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330200" lvl="7" marL="3657600" marR="0" rtl="0" algn="l">
              <a:spcBef>
                <a:spcPts val="320"/>
              </a:spcBef>
              <a:spcAft>
                <a:spcPts val="0"/>
              </a:spcAft>
              <a:buClr>
                <a:schemeClr val="accent3"/>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330200" lvl="8" marL="4114800" marR="0" rtl="0" algn="l">
              <a:spcBef>
                <a:spcPts val="320"/>
              </a:spcBef>
              <a:spcAft>
                <a:spcPts val="0"/>
              </a:spcAft>
              <a:buClr>
                <a:schemeClr val="accent5"/>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9pPr>
          </a:lstStyle>
          <a:p/>
        </p:txBody>
      </p:sp>
      <p:sp>
        <p:nvSpPr>
          <p:cNvPr id="82" name="Shape 82"/>
          <p:cNvSpPr txBox="1"/>
          <p:nvPr>
            <p:ph idx="3" type="body"/>
          </p:nvPr>
        </p:nvSpPr>
        <p:spPr>
          <a:xfrm>
            <a:off x="4645025" y="1722438"/>
            <a:ext cx="4041775" cy="639762"/>
          </a:xfrm>
          <a:prstGeom prst="rect">
            <a:avLst/>
          </a:prstGeom>
          <a:noFill/>
          <a:ln>
            <a:noFill/>
          </a:ln>
        </p:spPr>
        <p:txBody>
          <a:bodyPr anchorCtr="0" anchor="b" bIns="91425" lIns="91425" spcFirstLastPara="1" rIns="91425" wrap="square" tIns="91425"/>
          <a:lstStyle>
            <a:lvl1pPr indent="-228600" lvl="0" marL="457200" marR="0" rtl="0" algn="ctr">
              <a:spcBef>
                <a:spcPts val="480"/>
              </a:spcBef>
              <a:spcAft>
                <a:spcPts val="0"/>
              </a:spcAft>
              <a:buClr>
                <a:schemeClr val="accent1"/>
              </a:buClr>
              <a:buSzPts val="2400"/>
              <a:buFont typeface="Noto Sans Symbols"/>
              <a:buNone/>
              <a:defRPr b="0" i="0" sz="2400" u="none" cap="none" strike="noStrike">
                <a:solidFill>
                  <a:schemeClr val="dk2"/>
                </a:solidFill>
                <a:latin typeface="Source Sans Pro"/>
                <a:ea typeface="Source Sans Pro"/>
                <a:cs typeface="Source Sans Pro"/>
                <a:sym typeface="Source Sans Pro"/>
              </a:defRPr>
            </a:lvl1pPr>
            <a:lvl2pPr indent="-228600" lvl="1" marL="914400" marR="0" rtl="0" algn="l">
              <a:spcBef>
                <a:spcPts val="400"/>
              </a:spcBef>
              <a:spcAft>
                <a:spcPts val="0"/>
              </a:spcAft>
              <a:buClr>
                <a:schemeClr val="accent2"/>
              </a:buClr>
              <a:buSzPts val="2000"/>
              <a:buFont typeface="Noto Sans Symbols"/>
              <a:buNone/>
              <a:defRPr b="1" i="0" sz="2000" u="none" cap="none" strike="noStrike">
                <a:solidFill>
                  <a:schemeClr val="dk2"/>
                </a:solidFill>
                <a:latin typeface="Source Sans Pro"/>
                <a:ea typeface="Source Sans Pro"/>
                <a:cs typeface="Source Sans Pro"/>
                <a:sym typeface="Source Sans Pro"/>
              </a:defRPr>
            </a:lvl2pPr>
            <a:lvl3pPr indent="-228600" lvl="2" marL="1371600" marR="0" rtl="0" algn="l">
              <a:spcBef>
                <a:spcPts val="360"/>
              </a:spcBef>
              <a:spcAft>
                <a:spcPts val="0"/>
              </a:spcAft>
              <a:buClr>
                <a:schemeClr val="accent3"/>
              </a:buClr>
              <a:buSzPts val="1800"/>
              <a:buFont typeface="Noto Sans Symbols"/>
              <a:buNone/>
              <a:defRPr b="1" i="0" sz="1800" u="none" cap="none" strike="noStrike">
                <a:solidFill>
                  <a:schemeClr val="dk2"/>
                </a:solidFill>
                <a:latin typeface="Source Sans Pro"/>
                <a:ea typeface="Source Sans Pro"/>
                <a:cs typeface="Source Sans Pro"/>
                <a:sym typeface="Source Sans Pro"/>
              </a:defRPr>
            </a:lvl3pPr>
            <a:lvl4pPr indent="-228600" lvl="3" marL="1828800" marR="0" rtl="0" algn="l">
              <a:spcBef>
                <a:spcPts val="320"/>
              </a:spcBef>
              <a:spcAft>
                <a:spcPts val="0"/>
              </a:spcAft>
              <a:buClr>
                <a:schemeClr val="accent4"/>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4pPr>
            <a:lvl5pPr indent="-228600" lvl="4" marL="2286000" marR="0" rtl="0" algn="l">
              <a:spcBef>
                <a:spcPts val="320"/>
              </a:spcBef>
              <a:spcAft>
                <a:spcPts val="0"/>
              </a:spcAft>
              <a:buClr>
                <a:schemeClr val="accent6"/>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5pPr>
            <a:lvl6pPr indent="-228600" lvl="5" marL="2743200" marR="0" rtl="0" algn="l">
              <a:spcBef>
                <a:spcPts val="320"/>
              </a:spcBef>
              <a:spcAft>
                <a:spcPts val="0"/>
              </a:spcAft>
              <a:buClr>
                <a:schemeClr val="accent1"/>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6pPr>
            <a:lvl7pPr indent="-228600" lvl="6" marL="3200400" marR="0" rtl="0" algn="l">
              <a:spcBef>
                <a:spcPts val="320"/>
              </a:spcBef>
              <a:spcAft>
                <a:spcPts val="0"/>
              </a:spcAft>
              <a:buClr>
                <a:schemeClr val="accent2"/>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7pPr>
            <a:lvl8pPr indent="-228600" lvl="7" marL="3657600" marR="0" rtl="0" algn="l">
              <a:spcBef>
                <a:spcPts val="320"/>
              </a:spcBef>
              <a:spcAft>
                <a:spcPts val="0"/>
              </a:spcAft>
              <a:buClr>
                <a:schemeClr val="accent3"/>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8pPr>
            <a:lvl9pPr indent="-228600" lvl="8" marL="4114800" marR="0" rtl="0" algn="l">
              <a:spcBef>
                <a:spcPts val="320"/>
              </a:spcBef>
              <a:spcAft>
                <a:spcPts val="0"/>
              </a:spcAft>
              <a:buClr>
                <a:schemeClr val="accent5"/>
              </a:buClr>
              <a:buSzPts val="1600"/>
              <a:buFont typeface="Noto Sans Symbols"/>
              <a:buNone/>
              <a:defRPr b="1" i="0" sz="1600" u="none" cap="none" strike="noStrike">
                <a:solidFill>
                  <a:schemeClr val="dk2"/>
                </a:solidFill>
                <a:latin typeface="Source Sans Pro"/>
                <a:ea typeface="Source Sans Pro"/>
                <a:cs typeface="Source Sans Pro"/>
                <a:sym typeface="Source Sans Pro"/>
              </a:defRPr>
            </a:lvl9pPr>
          </a:lstStyle>
          <a:p/>
        </p:txBody>
      </p:sp>
      <p:sp>
        <p:nvSpPr>
          <p:cNvPr id="83" name="Shape 83"/>
          <p:cNvSpPr txBox="1"/>
          <p:nvPr>
            <p:ph idx="4" type="body"/>
          </p:nvPr>
        </p:nvSpPr>
        <p:spPr>
          <a:xfrm>
            <a:off x="4645025" y="2438399"/>
            <a:ext cx="4041775" cy="3687763"/>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2"/>
                </a:solidFill>
                <a:latin typeface="Source Sans Pro"/>
                <a:ea typeface="Source Sans Pro"/>
                <a:cs typeface="Source Sans Pro"/>
                <a:sym typeface="Source Sans Pro"/>
              </a:defRPr>
            </a:lvl1pPr>
            <a:lvl2pPr indent="-355600" lvl="1" marL="914400" marR="0" rtl="0" algn="l">
              <a:spcBef>
                <a:spcPts val="400"/>
              </a:spcBef>
              <a:spcAft>
                <a:spcPts val="0"/>
              </a:spcAft>
              <a:buClr>
                <a:schemeClr val="accent2"/>
              </a:buClr>
              <a:buSzPts val="2000"/>
              <a:buFont typeface="Noto Sans Symbols"/>
              <a:buChar char="▪"/>
              <a:defRPr b="0" i="0" sz="2000" u="none" cap="none" strike="noStrike">
                <a:solidFill>
                  <a:schemeClr val="dk2"/>
                </a:solidFill>
                <a:latin typeface="Source Sans Pro"/>
                <a:ea typeface="Source Sans Pro"/>
                <a:cs typeface="Source Sans Pro"/>
                <a:sym typeface="Source Sans Pro"/>
              </a:defRPr>
            </a:lvl2pPr>
            <a:lvl3pPr indent="-342900" lvl="2" marL="1371600" marR="0" rtl="0" algn="l">
              <a:spcBef>
                <a:spcPts val="360"/>
              </a:spcBef>
              <a:spcAft>
                <a:spcPts val="0"/>
              </a:spcAft>
              <a:buClr>
                <a:schemeClr val="accent3"/>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3pPr>
            <a:lvl4pPr indent="-330200" lvl="3" marL="1828800" marR="0" rtl="0" algn="l">
              <a:spcBef>
                <a:spcPts val="320"/>
              </a:spcBef>
              <a:spcAft>
                <a:spcPts val="0"/>
              </a:spcAft>
              <a:buClr>
                <a:schemeClr val="accent4"/>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4pPr>
            <a:lvl5pPr indent="-330200" lvl="4" marL="2286000" marR="0" rtl="0" algn="l">
              <a:spcBef>
                <a:spcPts val="320"/>
              </a:spcBef>
              <a:spcAft>
                <a:spcPts val="0"/>
              </a:spcAft>
              <a:buClr>
                <a:schemeClr val="accent6"/>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5pPr>
            <a:lvl6pPr indent="-330200" lvl="5" marL="27432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6pPr>
            <a:lvl7pPr indent="-330200" lvl="6" marL="3200400" marR="0" rtl="0" algn="l">
              <a:spcBef>
                <a:spcPts val="320"/>
              </a:spcBef>
              <a:spcAft>
                <a:spcPts val="0"/>
              </a:spcAft>
              <a:buClr>
                <a:schemeClr val="accent2"/>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7pPr>
            <a:lvl8pPr indent="-330200" lvl="7" marL="3657600" marR="0" rtl="0" algn="l">
              <a:spcBef>
                <a:spcPts val="320"/>
              </a:spcBef>
              <a:spcAft>
                <a:spcPts val="0"/>
              </a:spcAft>
              <a:buClr>
                <a:schemeClr val="accent3"/>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8pPr>
            <a:lvl9pPr indent="-330200" lvl="8" marL="4114800" marR="0" rtl="0" algn="l">
              <a:spcBef>
                <a:spcPts val="320"/>
              </a:spcBef>
              <a:spcAft>
                <a:spcPts val="0"/>
              </a:spcAft>
              <a:buClr>
                <a:schemeClr val="accent5"/>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9pPr>
          </a:lstStyle>
          <a:p/>
        </p:txBody>
      </p:sp>
      <p:sp>
        <p:nvSpPr>
          <p:cNvPr id="84" name="Shape 84"/>
          <p:cNvSpPr txBox="1"/>
          <p:nvPr>
            <p:ph idx="10" type="dt"/>
          </p:nvPr>
        </p:nvSpPr>
        <p:spPr>
          <a:xfrm>
            <a:off x="370888" y="664135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85" name="Shape 85"/>
          <p:cNvSpPr txBox="1"/>
          <p:nvPr>
            <p:ph idx="11" type="ftr"/>
          </p:nvPr>
        </p:nvSpPr>
        <p:spPr>
          <a:xfrm>
            <a:off x="3048000" y="6641350"/>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86" name="Shape 86"/>
          <p:cNvSpPr txBox="1"/>
          <p:nvPr>
            <p:ph type="title"/>
          </p:nvPr>
        </p:nvSpPr>
        <p:spPr>
          <a:xfrm>
            <a:off x="381000" y="355847"/>
            <a:ext cx="8381260" cy="105439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3200"/>
              <a:buFont typeface="Source Sans Pro"/>
              <a:buNone/>
              <a:defRPr b="0" i="0" sz="32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Shape 87"/>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chemeClr val="dk1"/>
                </a:solidFill>
                <a:latin typeface="Arial Narrow"/>
                <a:ea typeface="Arial Narrow"/>
                <a:cs typeface="Arial Narrow"/>
                <a:sym typeface="Arial Narrow"/>
              </a:rPr>
              <a:t>Slide </a:t>
            </a:r>
            <a:fld id="{00000000-1234-1234-1234-123412341234}" type="slidenum">
              <a:rPr b="0" i="0" lang="en-GB" sz="900" u="none" cap="none" strike="noStrike">
                <a:solidFill>
                  <a:schemeClr val="dk1"/>
                </a:solidFill>
                <a:latin typeface="Arial Narrow"/>
                <a:ea typeface="Arial Narrow"/>
                <a:cs typeface="Arial Narrow"/>
                <a:sym typeface="Arial Narrow"/>
              </a:rPr>
              <a:t>‹#›</a:t>
            </a:fld>
            <a:endParaRPr b="0" i="0" sz="900" u="none" cap="none" strike="noStrike">
              <a:solidFill>
                <a:schemeClr val="dk1"/>
              </a:solidFill>
              <a:latin typeface="Arial Narrow"/>
              <a:ea typeface="Arial Narrow"/>
              <a:cs typeface="Arial Narrow"/>
              <a:sym typeface="Arial Narrow"/>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8" name="Shape 88"/>
        <p:cNvGrpSpPr/>
        <p:nvPr/>
      </p:nvGrpSpPr>
      <p:grpSpPr>
        <a:xfrm>
          <a:off x="0" y="0"/>
          <a:ext cx="0" cy="0"/>
          <a:chOff x="0" y="0"/>
          <a:chExt cx="0" cy="0"/>
        </a:xfrm>
      </p:grpSpPr>
      <p:sp>
        <p:nvSpPr>
          <p:cNvPr id="89" name="Shape 89"/>
          <p:cNvSpPr txBox="1"/>
          <p:nvPr>
            <p:ph idx="10" type="dt"/>
          </p:nvPr>
        </p:nvSpPr>
        <p:spPr>
          <a:xfrm>
            <a:off x="370888" y="661760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90" name="Shape 90"/>
          <p:cNvSpPr txBox="1"/>
          <p:nvPr>
            <p:ph idx="11" type="ftr"/>
          </p:nvPr>
        </p:nvSpPr>
        <p:spPr>
          <a:xfrm>
            <a:off x="3048000" y="6617600"/>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91" name="Shape 91"/>
          <p:cNvSpPr txBox="1"/>
          <p:nvPr>
            <p:ph type="title"/>
          </p:nvPr>
        </p:nvSpPr>
        <p:spPr>
          <a:xfrm>
            <a:off x="381000" y="355847"/>
            <a:ext cx="8381260" cy="105439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3200"/>
              <a:buFont typeface="Source Sans Pro"/>
              <a:buNone/>
              <a:defRPr b="0" i="0" sz="32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2" name="Shape 92"/>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chemeClr val="dk1"/>
                </a:solidFill>
                <a:latin typeface="Arial Narrow"/>
                <a:ea typeface="Arial Narrow"/>
                <a:cs typeface="Arial Narrow"/>
                <a:sym typeface="Arial Narrow"/>
              </a:rPr>
              <a:t>Slide </a:t>
            </a:r>
            <a:fld id="{00000000-1234-1234-1234-123412341234}" type="slidenum">
              <a:rPr b="0" i="0" lang="en-GB" sz="900" u="none" cap="none" strike="noStrike">
                <a:solidFill>
                  <a:schemeClr val="dk1"/>
                </a:solidFill>
                <a:latin typeface="Arial Narrow"/>
                <a:ea typeface="Arial Narrow"/>
                <a:cs typeface="Arial Narrow"/>
                <a:sym typeface="Arial Narrow"/>
              </a:rPr>
              <a:t>‹#›</a:t>
            </a:fld>
            <a:endParaRPr b="0" i="0" sz="900" u="none" cap="none" strike="noStrike">
              <a:solidFill>
                <a:schemeClr val="dk1"/>
              </a:solidFill>
              <a:latin typeface="Arial Narrow"/>
              <a:ea typeface="Arial Narrow"/>
              <a:cs typeface="Arial Narrow"/>
              <a:sym typeface="Arial Narrow"/>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93" name="Shape 93"/>
        <p:cNvGrpSpPr/>
        <p:nvPr/>
      </p:nvGrpSpPr>
      <p:grpSpPr>
        <a:xfrm>
          <a:off x="0" y="0"/>
          <a:ext cx="0" cy="0"/>
          <a:chOff x="0" y="0"/>
          <a:chExt cx="0" cy="0"/>
        </a:xfrm>
      </p:grpSpPr>
      <p:sp>
        <p:nvSpPr>
          <p:cNvPr id="94" name="Shape 94"/>
          <p:cNvSpPr/>
          <p:nvPr/>
        </p:nvSpPr>
        <p:spPr>
          <a:xfrm>
            <a:off x="152400" y="150919"/>
            <a:ext cx="8831802" cy="655624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Source Sans Pro"/>
              <a:ea typeface="Source Sans Pro"/>
              <a:cs typeface="Source Sans Pro"/>
              <a:sym typeface="Source Sans Pro"/>
            </a:endParaRPr>
          </a:p>
        </p:txBody>
      </p:sp>
      <p:sp>
        <p:nvSpPr>
          <p:cNvPr id="95" name="Shape 95"/>
          <p:cNvSpPr txBox="1"/>
          <p:nvPr>
            <p:ph idx="10" type="dt"/>
          </p:nvPr>
        </p:nvSpPr>
        <p:spPr>
          <a:xfrm>
            <a:off x="370888" y="6629475"/>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96" name="Shape 96"/>
          <p:cNvSpPr txBox="1"/>
          <p:nvPr>
            <p:ph idx="11" type="ftr"/>
          </p:nvPr>
        </p:nvSpPr>
        <p:spPr>
          <a:xfrm>
            <a:off x="3048000" y="6629475"/>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97" name="Shape 97"/>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rgbClr val="000000"/>
                </a:solidFill>
                <a:latin typeface="Arial Narrow"/>
                <a:ea typeface="Arial Narrow"/>
                <a:cs typeface="Arial Narrow"/>
                <a:sym typeface="Arial Narrow"/>
              </a:rPr>
              <a:t>Slide </a:t>
            </a:r>
            <a:fld id="{00000000-1234-1234-1234-123412341234}" type="slidenum">
              <a:rPr b="0" i="0" lang="en-GB" sz="900" u="none" cap="none" strike="noStrike">
                <a:solidFill>
                  <a:srgbClr val="000000"/>
                </a:solidFill>
                <a:latin typeface="Arial Narrow"/>
                <a:ea typeface="Arial Narrow"/>
                <a:cs typeface="Arial Narrow"/>
                <a:sym typeface="Arial Narrow"/>
              </a:rPr>
              <a:t>‹#›</a:t>
            </a:fld>
            <a:endParaRPr b="0" i="0" sz="900" u="none" cap="none" strike="noStrike">
              <a:solidFill>
                <a:srgbClr val="000000"/>
              </a:solidFill>
              <a:latin typeface="Arial Narrow"/>
              <a:ea typeface="Arial Narrow"/>
              <a:cs typeface="Arial Narrow"/>
              <a:sym typeface="Arial Narr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mall)" type="obj">
  <p:cSld name="OBJECT">
    <p:spTree>
      <p:nvGrpSpPr>
        <p:cNvPr id="25" name="Shape 25"/>
        <p:cNvGrpSpPr/>
        <p:nvPr/>
      </p:nvGrpSpPr>
      <p:grpSpPr>
        <a:xfrm>
          <a:off x="0" y="0"/>
          <a:ext cx="0" cy="0"/>
          <a:chOff x="0" y="0"/>
          <a:chExt cx="0" cy="0"/>
        </a:xfrm>
      </p:grpSpPr>
      <p:sp>
        <p:nvSpPr>
          <p:cNvPr id="26" name="Shape 26"/>
          <p:cNvSpPr txBox="1"/>
          <p:nvPr>
            <p:ph idx="1" type="body"/>
          </p:nvPr>
        </p:nvSpPr>
        <p:spPr>
          <a:xfrm>
            <a:off x="380999" y="1719071"/>
            <a:ext cx="8407893" cy="4407408"/>
          </a:xfrm>
          <a:prstGeom prst="rect">
            <a:avLst/>
          </a:prstGeom>
          <a:noFill/>
          <a:ln>
            <a:noFill/>
          </a:ln>
        </p:spPr>
        <p:txBody>
          <a:bodyPr anchorCtr="0" anchor="t" bIns="91425" lIns="91425" spcFirstLastPara="1" rIns="91425" wrap="square" tIns="91425"/>
          <a:lstStyle>
            <a:lvl1pPr indent="-355600" lvl="0" marL="4572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Source Sans Pro"/>
                <a:ea typeface="Source Sans Pro"/>
                <a:cs typeface="Source Sans Pro"/>
                <a:sym typeface="Source Sans Pro"/>
              </a:defRPr>
            </a:lvl1pPr>
            <a:lvl2pPr indent="-342900" lvl="1" marL="914400" marR="0" rtl="0" algn="l">
              <a:spcBef>
                <a:spcPts val="600"/>
              </a:spcBef>
              <a:spcAft>
                <a:spcPts val="0"/>
              </a:spcAft>
              <a:buClr>
                <a:schemeClr val="accent2"/>
              </a:buClr>
              <a:buSzPts val="1800"/>
              <a:buFont typeface="Noto Sans Symbols"/>
              <a:buChar char="▪"/>
              <a:defRPr b="0" i="0" sz="1800" u="none" cap="none" strike="noStrike">
                <a:solidFill>
                  <a:schemeClr val="dk1"/>
                </a:solidFill>
                <a:latin typeface="Source Sans Pro"/>
                <a:ea typeface="Source Sans Pro"/>
                <a:cs typeface="Source Sans Pro"/>
                <a:sym typeface="Source Sans Pro"/>
              </a:defRPr>
            </a:lvl2pPr>
            <a:lvl3pPr indent="-330200" lvl="2" marL="1371600" marR="0" rtl="0" algn="l">
              <a:spcBef>
                <a:spcPts val="600"/>
              </a:spcBef>
              <a:spcAft>
                <a:spcPts val="0"/>
              </a:spcAft>
              <a:buClr>
                <a:schemeClr val="accent3"/>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3pPr>
            <a:lvl4pPr indent="-317500" lvl="3" marL="1828800" marR="0" rtl="0" algn="l">
              <a:spcBef>
                <a:spcPts val="600"/>
              </a:spcBef>
              <a:spcAft>
                <a:spcPts val="0"/>
              </a:spcAft>
              <a:buClr>
                <a:schemeClr val="accent4"/>
              </a:buClr>
              <a:buSzPts val="1400"/>
              <a:buFont typeface="Noto Sans Symbols"/>
              <a:buChar char="▪"/>
              <a:defRPr b="0" i="0" sz="1400" u="none" cap="none" strike="noStrike">
                <a:solidFill>
                  <a:schemeClr val="dk1"/>
                </a:solidFill>
                <a:latin typeface="Source Sans Pro"/>
                <a:ea typeface="Source Sans Pro"/>
                <a:cs typeface="Source Sans Pro"/>
                <a:sym typeface="Source Sans Pro"/>
              </a:defRPr>
            </a:lvl4pPr>
            <a:lvl5pPr indent="-311150" lvl="4" marL="2286000" marR="0" rtl="0" algn="l">
              <a:spcBef>
                <a:spcPts val="600"/>
              </a:spcBef>
              <a:spcAft>
                <a:spcPts val="0"/>
              </a:spcAft>
              <a:buClr>
                <a:schemeClr val="accent6"/>
              </a:buClr>
              <a:buSzPts val="1300"/>
              <a:buFont typeface="Noto Sans Symbols"/>
              <a:buChar char="▪"/>
              <a:defRPr b="0" i="0" sz="1300" u="none" cap="none" strike="noStrike">
                <a:solidFill>
                  <a:schemeClr val="dk1"/>
                </a:solidFill>
                <a:latin typeface="Source Sans Pro"/>
                <a:ea typeface="Source Sans Pro"/>
                <a:cs typeface="Source Sans Pro"/>
                <a:sym typeface="Source Sans Pro"/>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6pPr>
            <a:lvl7pPr indent="-304800" lvl="6" marL="3200400" marR="0" rtl="0" algn="l">
              <a:spcBef>
                <a:spcPts val="240"/>
              </a:spcBef>
              <a:spcAft>
                <a:spcPts val="0"/>
              </a:spcAft>
              <a:buClr>
                <a:schemeClr val="accent2"/>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7pPr>
            <a:lvl8pPr indent="-304800" lvl="7" marL="3657600" marR="0" rtl="0" algn="l">
              <a:spcBef>
                <a:spcPts val="240"/>
              </a:spcBef>
              <a:spcAft>
                <a:spcPts val="0"/>
              </a:spcAft>
              <a:buClr>
                <a:schemeClr val="accent3"/>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8pPr>
            <a:lvl9pPr indent="-304800" lvl="8" marL="4114800" marR="0" rtl="0" algn="l">
              <a:spcBef>
                <a:spcPts val="240"/>
              </a:spcBef>
              <a:spcAft>
                <a:spcPts val="0"/>
              </a:spcAft>
              <a:buClr>
                <a:schemeClr val="accent5"/>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9pPr>
          </a:lstStyle>
          <a:p/>
        </p:txBody>
      </p:sp>
      <p:sp>
        <p:nvSpPr>
          <p:cNvPr id="27" name="Shape 27"/>
          <p:cNvSpPr txBox="1"/>
          <p:nvPr>
            <p:ph idx="10" type="dt"/>
          </p:nvPr>
        </p:nvSpPr>
        <p:spPr>
          <a:xfrm>
            <a:off x="370888" y="661760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28" name="Shape 28"/>
          <p:cNvSpPr txBox="1"/>
          <p:nvPr>
            <p:ph idx="11" type="ftr"/>
          </p:nvPr>
        </p:nvSpPr>
        <p:spPr>
          <a:xfrm>
            <a:off x="3048000" y="6617600"/>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29" name="Shape 29"/>
          <p:cNvSpPr txBox="1"/>
          <p:nvPr>
            <p:ph type="title"/>
          </p:nvPr>
        </p:nvSpPr>
        <p:spPr>
          <a:xfrm>
            <a:off x="381000" y="355847"/>
            <a:ext cx="8381260" cy="105439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3200"/>
              <a:buFont typeface="Source Sans Pro"/>
              <a:buNone/>
              <a:defRPr b="0" i="0" sz="32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Shape 30"/>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chemeClr val="dk1"/>
                </a:solidFill>
                <a:latin typeface="Arial Narrow"/>
                <a:ea typeface="Arial Narrow"/>
                <a:cs typeface="Arial Narrow"/>
                <a:sym typeface="Arial Narrow"/>
              </a:rPr>
              <a:t>Slide </a:t>
            </a:r>
            <a:fld id="{00000000-1234-1234-1234-123412341234}" type="slidenum">
              <a:rPr b="0" i="0" lang="en-GB" sz="900" u="none" cap="none" strike="noStrike">
                <a:solidFill>
                  <a:schemeClr val="dk1"/>
                </a:solidFill>
                <a:latin typeface="Arial Narrow"/>
                <a:ea typeface="Arial Narrow"/>
                <a:cs typeface="Arial Narrow"/>
                <a:sym typeface="Arial Narrow"/>
              </a:rPr>
              <a:t>‹#›</a:t>
            </a:fld>
            <a:endParaRPr b="0" i="0" sz="900" u="none" cap="none" strike="noStrike">
              <a:solidFill>
                <a:schemeClr val="dk1"/>
              </a:solidFill>
              <a:latin typeface="Arial Narrow"/>
              <a:ea typeface="Arial Narrow"/>
              <a:cs typeface="Arial Narrow"/>
              <a:sym typeface="Arial Narrow"/>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medium)">
  <p:cSld name="Title and Content (medium)">
    <p:spTree>
      <p:nvGrpSpPr>
        <p:cNvPr id="31" name="Shape 31"/>
        <p:cNvGrpSpPr/>
        <p:nvPr/>
      </p:nvGrpSpPr>
      <p:grpSpPr>
        <a:xfrm>
          <a:off x="0" y="0"/>
          <a:ext cx="0" cy="0"/>
          <a:chOff x="0" y="0"/>
          <a:chExt cx="0" cy="0"/>
        </a:xfrm>
      </p:grpSpPr>
      <p:sp>
        <p:nvSpPr>
          <p:cNvPr id="32" name="Shape 32"/>
          <p:cNvSpPr txBox="1"/>
          <p:nvPr>
            <p:ph idx="1" type="body"/>
          </p:nvPr>
        </p:nvSpPr>
        <p:spPr>
          <a:xfrm>
            <a:off x="380999" y="1719071"/>
            <a:ext cx="8407893" cy="440740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1"/>
                </a:solidFill>
                <a:latin typeface="Source Sans Pro"/>
                <a:ea typeface="Source Sans Pro"/>
                <a:cs typeface="Source Sans Pro"/>
                <a:sym typeface="Source Sans Pro"/>
              </a:defRPr>
            </a:lvl1pPr>
            <a:lvl2pPr indent="-355600" lvl="1" marL="914400" marR="0" rtl="0" algn="l">
              <a:spcBef>
                <a:spcPts val="600"/>
              </a:spcBef>
              <a:spcAft>
                <a:spcPts val="0"/>
              </a:spcAft>
              <a:buClr>
                <a:schemeClr val="accent2"/>
              </a:buClr>
              <a:buSzPts val="2000"/>
              <a:buFont typeface="Noto Sans Symbols"/>
              <a:buChar char="▪"/>
              <a:defRPr b="0" i="0" sz="2000" u="none" cap="none" strike="noStrike">
                <a:solidFill>
                  <a:schemeClr val="dk1"/>
                </a:solidFill>
                <a:latin typeface="Source Sans Pro"/>
                <a:ea typeface="Source Sans Pro"/>
                <a:cs typeface="Source Sans Pro"/>
                <a:sym typeface="Source Sans Pro"/>
              </a:defRPr>
            </a:lvl2pPr>
            <a:lvl3pPr indent="-342900" lvl="2" marL="1371600" marR="0" rtl="0" algn="l">
              <a:spcBef>
                <a:spcPts val="600"/>
              </a:spcBef>
              <a:spcAft>
                <a:spcPts val="0"/>
              </a:spcAft>
              <a:buClr>
                <a:schemeClr val="accent3"/>
              </a:buClr>
              <a:buSzPts val="1800"/>
              <a:buFont typeface="Noto Sans Symbols"/>
              <a:buChar char="▪"/>
              <a:defRPr b="0" i="0" sz="1800" u="none" cap="none" strike="noStrike">
                <a:solidFill>
                  <a:schemeClr val="dk1"/>
                </a:solidFill>
                <a:latin typeface="Source Sans Pro"/>
                <a:ea typeface="Source Sans Pro"/>
                <a:cs typeface="Source Sans Pro"/>
                <a:sym typeface="Source Sans Pro"/>
              </a:defRPr>
            </a:lvl3pPr>
            <a:lvl4pPr indent="-330200" lvl="3" marL="1828800" marR="0" rtl="0" algn="l">
              <a:spcBef>
                <a:spcPts val="600"/>
              </a:spcBef>
              <a:spcAft>
                <a:spcPts val="0"/>
              </a:spcAft>
              <a:buClr>
                <a:schemeClr val="accent4"/>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4pPr>
            <a:lvl5pPr indent="-317500" lvl="4" marL="2286000" marR="0" rtl="0" algn="l">
              <a:spcBef>
                <a:spcPts val="600"/>
              </a:spcBef>
              <a:spcAft>
                <a:spcPts val="0"/>
              </a:spcAft>
              <a:buClr>
                <a:schemeClr val="accent6"/>
              </a:buClr>
              <a:buSzPts val="1400"/>
              <a:buFont typeface="Noto Sans Symbols"/>
              <a:buChar char="▪"/>
              <a:defRPr b="0" i="0" sz="1400" u="none" cap="none" strike="noStrike">
                <a:solidFill>
                  <a:schemeClr val="dk1"/>
                </a:solidFill>
                <a:latin typeface="Source Sans Pro"/>
                <a:ea typeface="Source Sans Pro"/>
                <a:cs typeface="Source Sans Pro"/>
                <a:sym typeface="Source Sans Pro"/>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6pPr>
            <a:lvl7pPr indent="-304800" lvl="6" marL="3200400" marR="0" rtl="0" algn="l">
              <a:spcBef>
                <a:spcPts val="240"/>
              </a:spcBef>
              <a:spcAft>
                <a:spcPts val="0"/>
              </a:spcAft>
              <a:buClr>
                <a:schemeClr val="accent2"/>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7pPr>
            <a:lvl8pPr indent="-304800" lvl="7" marL="3657600" marR="0" rtl="0" algn="l">
              <a:spcBef>
                <a:spcPts val="240"/>
              </a:spcBef>
              <a:spcAft>
                <a:spcPts val="0"/>
              </a:spcAft>
              <a:buClr>
                <a:schemeClr val="accent3"/>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8pPr>
            <a:lvl9pPr indent="-304800" lvl="8" marL="4114800" marR="0" rtl="0" algn="l">
              <a:spcBef>
                <a:spcPts val="240"/>
              </a:spcBef>
              <a:spcAft>
                <a:spcPts val="0"/>
              </a:spcAft>
              <a:buClr>
                <a:schemeClr val="accent5"/>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9pPr>
          </a:lstStyle>
          <a:p/>
        </p:txBody>
      </p:sp>
      <p:sp>
        <p:nvSpPr>
          <p:cNvPr id="33" name="Shape 33"/>
          <p:cNvSpPr txBox="1"/>
          <p:nvPr>
            <p:ph idx="10" type="dt"/>
          </p:nvPr>
        </p:nvSpPr>
        <p:spPr>
          <a:xfrm>
            <a:off x="370888" y="661760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34" name="Shape 34"/>
          <p:cNvSpPr txBox="1"/>
          <p:nvPr>
            <p:ph idx="11" type="ftr"/>
          </p:nvPr>
        </p:nvSpPr>
        <p:spPr>
          <a:xfrm>
            <a:off x="3048000" y="6617600"/>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35" name="Shape 35"/>
          <p:cNvSpPr txBox="1"/>
          <p:nvPr>
            <p:ph type="title"/>
          </p:nvPr>
        </p:nvSpPr>
        <p:spPr>
          <a:xfrm>
            <a:off x="381000" y="355847"/>
            <a:ext cx="8381260" cy="105439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3200"/>
              <a:buFont typeface="Source Sans Pro"/>
              <a:buNone/>
              <a:defRPr b="0" i="0" sz="32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 name="Shape 36"/>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chemeClr val="dk1"/>
                </a:solidFill>
                <a:latin typeface="Arial Narrow"/>
                <a:ea typeface="Arial Narrow"/>
                <a:cs typeface="Arial Narrow"/>
                <a:sym typeface="Arial Narrow"/>
              </a:rPr>
              <a:t>Slide </a:t>
            </a:r>
            <a:fld id="{00000000-1234-1234-1234-123412341234}" type="slidenum">
              <a:rPr b="0" i="0" lang="en-GB" sz="900" u="none" cap="none" strike="noStrike">
                <a:solidFill>
                  <a:schemeClr val="dk1"/>
                </a:solidFill>
                <a:latin typeface="Arial Narrow"/>
                <a:ea typeface="Arial Narrow"/>
                <a:cs typeface="Arial Narrow"/>
                <a:sym typeface="Arial Narrow"/>
              </a:rPr>
              <a:t>‹#›</a:t>
            </a:fld>
            <a:endParaRPr b="0" i="0" sz="900" u="none" cap="none" strike="noStrike">
              <a:solidFill>
                <a:schemeClr val="dk1"/>
              </a:solidFill>
              <a:latin typeface="Arial Narrow"/>
              <a:ea typeface="Arial Narrow"/>
              <a:cs typeface="Arial Narrow"/>
              <a:sym typeface="Arial Narrow"/>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large)">
  <p:cSld name="Title and Content (large)">
    <p:spTree>
      <p:nvGrpSpPr>
        <p:cNvPr id="37" name="Shape 37"/>
        <p:cNvGrpSpPr/>
        <p:nvPr/>
      </p:nvGrpSpPr>
      <p:grpSpPr>
        <a:xfrm>
          <a:off x="0" y="0"/>
          <a:ext cx="0" cy="0"/>
          <a:chOff x="0" y="0"/>
          <a:chExt cx="0" cy="0"/>
        </a:xfrm>
      </p:grpSpPr>
      <p:sp>
        <p:nvSpPr>
          <p:cNvPr id="38" name="Shape 38"/>
          <p:cNvSpPr txBox="1"/>
          <p:nvPr>
            <p:ph idx="1" type="body"/>
          </p:nvPr>
        </p:nvSpPr>
        <p:spPr>
          <a:xfrm>
            <a:off x="380999" y="1719071"/>
            <a:ext cx="8407893" cy="4407408"/>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accent1"/>
              </a:buClr>
              <a:buSzPts val="2800"/>
              <a:buFont typeface="Noto Sans Symbols"/>
              <a:buChar char="◼"/>
              <a:defRPr b="0" i="0" sz="2800" u="none" cap="none" strike="noStrike">
                <a:solidFill>
                  <a:schemeClr val="dk1"/>
                </a:solidFill>
                <a:latin typeface="Source Sans Pro"/>
                <a:ea typeface="Source Sans Pro"/>
                <a:cs typeface="Source Sans Pro"/>
                <a:sym typeface="Source Sans Pro"/>
              </a:defRPr>
            </a:lvl1pPr>
            <a:lvl2pPr indent="-381000" lvl="1" marL="914400" marR="0" rtl="0" algn="l">
              <a:spcBef>
                <a:spcPts val="600"/>
              </a:spcBef>
              <a:spcAft>
                <a:spcPts val="0"/>
              </a:spcAft>
              <a:buClr>
                <a:schemeClr val="accent2"/>
              </a:buClr>
              <a:buSzPts val="2400"/>
              <a:buFont typeface="Noto Sans Symbols"/>
              <a:buChar char="▪"/>
              <a:defRPr b="0" i="0" sz="2400" u="none" cap="none" strike="noStrike">
                <a:solidFill>
                  <a:schemeClr val="dk1"/>
                </a:solidFill>
                <a:latin typeface="Source Sans Pro"/>
                <a:ea typeface="Source Sans Pro"/>
                <a:cs typeface="Source Sans Pro"/>
                <a:sym typeface="Source Sans Pro"/>
              </a:defRPr>
            </a:lvl2pPr>
            <a:lvl3pPr indent="-355600" lvl="2" marL="1371600" marR="0" rtl="0" algn="l">
              <a:spcBef>
                <a:spcPts val="600"/>
              </a:spcBef>
              <a:spcAft>
                <a:spcPts val="0"/>
              </a:spcAft>
              <a:buClr>
                <a:schemeClr val="accent3"/>
              </a:buClr>
              <a:buSzPts val="2000"/>
              <a:buFont typeface="Noto Sans Symbols"/>
              <a:buChar char="▪"/>
              <a:defRPr b="0" i="0" sz="2000" u="none" cap="none" strike="noStrike">
                <a:solidFill>
                  <a:schemeClr val="dk1"/>
                </a:solidFill>
                <a:latin typeface="Source Sans Pro"/>
                <a:ea typeface="Source Sans Pro"/>
                <a:cs typeface="Source Sans Pro"/>
                <a:sym typeface="Source Sans Pro"/>
              </a:defRPr>
            </a:lvl3pPr>
            <a:lvl4pPr indent="-342900" lvl="3" marL="1828800" marR="0" rtl="0" algn="l">
              <a:spcBef>
                <a:spcPts val="600"/>
              </a:spcBef>
              <a:spcAft>
                <a:spcPts val="0"/>
              </a:spcAft>
              <a:buClr>
                <a:schemeClr val="accent4"/>
              </a:buClr>
              <a:buSzPts val="1800"/>
              <a:buFont typeface="Noto Sans Symbols"/>
              <a:buChar char="▪"/>
              <a:defRPr b="0" i="0" sz="1800" u="none" cap="none" strike="noStrike">
                <a:solidFill>
                  <a:schemeClr val="dk1"/>
                </a:solidFill>
                <a:latin typeface="Source Sans Pro"/>
                <a:ea typeface="Source Sans Pro"/>
                <a:cs typeface="Source Sans Pro"/>
                <a:sym typeface="Source Sans Pro"/>
              </a:defRPr>
            </a:lvl4pPr>
            <a:lvl5pPr indent="-330200" lvl="4" marL="2286000" marR="0" rtl="0" algn="l">
              <a:spcBef>
                <a:spcPts val="600"/>
              </a:spcBef>
              <a:spcAft>
                <a:spcPts val="0"/>
              </a:spcAft>
              <a:buClr>
                <a:schemeClr val="accent6"/>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6pPr>
            <a:lvl7pPr indent="-304800" lvl="6" marL="3200400" marR="0" rtl="0" algn="l">
              <a:spcBef>
                <a:spcPts val="240"/>
              </a:spcBef>
              <a:spcAft>
                <a:spcPts val="0"/>
              </a:spcAft>
              <a:buClr>
                <a:schemeClr val="accent2"/>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7pPr>
            <a:lvl8pPr indent="-304800" lvl="7" marL="3657600" marR="0" rtl="0" algn="l">
              <a:spcBef>
                <a:spcPts val="240"/>
              </a:spcBef>
              <a:spcAft>
                <a:spcPts val="0"/>
              </a:spcAft>
              <a:buClr>
                <a:schemeClr val="accent3"/>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8pPr>
            <a:lvl9pPr indent="-304800" lvl="8" marL="4114800" marR="0" rtl="0" algn="l">
              <a:spcBef>
                <a:spcPts val="240"/>
              </a:spcBef>
              <a:spcAft>
                <a:spcPts val="0"/>
              </a:spcAft>
              <a:buClr>
                <a:schemeClr val="accent5"/>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9pPr>
          </a:lstStyle>
          <a:p/>
        </p:txBody>
      </p:sp>
      <p:sp>
        <p:nvSpPr>
          <p:cNvPr id="39" name="Shape 39"/>
          <p:cNvSpPr txBox="1"/>
          <p:nvPr>
            <p:ph idx="10" type="dt"/>
          </p:nvPr>
        </p:nvSpPr>
        <p:spPr>
          <a:xfrm>
            <a:off x="370888" y="661760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0" name="Shape 40"/>
          <p:cNvSpPr txBox="1"/>
          <p:nvPr>
            <p:ph idx="11" type="ftr"/>
          </p:nvPr>
        </p:nvSpPr>
        <p:spPr>
          <a:xfrm>
            <a:off x="3048000" y="6617600"/>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1" name="Shape 41"/>
          <p:cNvSpPr txBox="1"/>
          <p:nvPr>
            <p:ph type="title"/>
          </p:nvPr>
        </p:nvSpPr>
        <p:spPr>
          <a:xfrm>
            <a:off x="381000" y="355847"/>
            <a:ext cx="8381260" cy="105439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3200"/>
              <a:buFont typeface="Source Sans Pro"/>
              <a:buNone/>
              <a:defRPr b="0" i="0" sz="32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Shape 42"/>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chemeClr val="dk1"/>
                </a:solidFill>
                <a:latin typeface="Arial Narrow"/>
                <a:ea typeface="Arial Narrow"/>
                <a:cs typeface="Arial Narrow"/>
                <a:sym typeface="Arial Narrow"/>
              </a:rPr>
              <a:t>Slide </a:t>
            </a:r>
            <a:fld id="{00000000-1234-1234-1234-123412341234}" type="slidenum">
              <a:rPr b="0" i="0" lang="en-GB" sz="900" u="none" cap="none" strike="noStrike">
                <a:solidFill>
                  <a:schemeClr val="dk1"/>
                </a:solidFill>
                <a:latin typeface="Arial Narrow"/>
                <a:ea typeface="Arial Narrow"/>
                <a:cs typeface="Arial Narrow"/>
                <a:sym typeface="Arial Narrow"/>
              </a:rPr>
              <a:t>‹#›</a:t>
            </a:fld>
            <a:endParaRPr b="0" i="0" sz="900" u="none" cap="none" strike="noStrike">
              <a:solidFill>
                <a:schemeClr val="dk1"/>
              </a:solidFill>
              <a:latin typeface="Arial Narrow"/>
              <a:ea typeface="Arial Narrow"/>
              <a:cs typeface="Arial Narrow"/>
              <a:sym typeface="Arial Narrow"/>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mall)" type="twoObj">
  <p:cSld name="TWO_OBJECTS">
    <p:spTree>
      <p:nvGrpSpPr>
        <p:cNvPr id="43" name="Shape 43"/>
        <p:cNvGrpSpPr/>
        <p:nvPr/>
      </p:nvGrpSpPr>
      <p:grpSpPr>
        <a:xfrm>
          <a:off x="0" y="0"/>
          <a:ext cx="0" cy="0"/>
          <a:chOff x="0" y="0"/>
          <a:chExt cx="0" cy="0"/>
        </a:xfrm>
      </p:grpSpPr>
      <p:sp>
        <p:nvSpPr>
          <p:cNvPr id="44" name="Shape 44"/>
          <p:cNvSpPr txBox="1"/>
          <p:nvPr>
            <p:ph idx="1" type="body"/>
          </p:nvPr>
        </p:nvSpPr>
        <p:spPr>
          <a:xfrm>
            <a:off x="273132" y="1719071"/>
            <a:ext cx="4222668" cy="4912233"/>
          </a:xfrm>
          <a:prstGeom prst="rect">
            <a:avLst/>
          </a:prstGeom>
          <a:noFill/>
          <a:ln>
            <a:noFill/>
          </a:ln>
        </p:spPr>
        <p:txBody>
          <a:bodyPr anchorCtr="0" anchor="t" bIns="91425" lIns="91425" spcFirstLastPara="1" rIns="91425" wrap="square" tIns="91425"/>
          <a:lstStyle>
            <a:lvl1pPr indent="-355600" lvl="0" marL="4572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Source Sans Pro"/>
                <a:ea typeface="Source Sans Pro"/>
                <a:cs typeface="Source Sans Pro"/>
                <a:sym typeface="Source Sans Pro"/>
              </a:defRPr>
            </a:lvl1pPr>
            <a:lvl2pPr indent="-342900" lvl="1" marL="914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Source Sans Pro"/>
                <a:ea typeface="Source Sans Pro"/>
                <a:cs typeface="Source Sans Pro"/>
                <a:sym typeface="Source Sans Pro"/>
              </a:defRPr>
            </a:lvl2pPr>
            <a:lvl3pPr indent="-330200" lvl="2" marL="1371600" marR="0" rtl="0" algn="l">
              <a:spcBef>
                <a:spcPts val="320"/>
              </a:spcBef>
              <a:spcAft>
                <a:spcPts val="0"/>
              </a:spcAft>
              <a:buClr>
                <a:schemeClr val="accent3"/>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3pPr>
            <a:lvl4pPr indent="-317500" lvl="3" marL="1828800" marR="0" rtl="0" algn="l">
              <a:spcBef>
                <a:spcPts val="280"/>
              </a:spcBef>
              <a:spcAft>
                <a:spcPts val="0"/>
              </a:spcAft>
              <a:buClr>
                <a:schemeClr val="accent4"/>
              </a:buClr>
              <a:buSzPts val="1400"/>
              <a:buFont typeface="Noto Sans Symbols"/>
              <a:buChar char="▪"/>
              <a:defRPr b="0" i="0" sz="1400" u="none" cap="none" strike="noStrike">
                <a:solidFill>
                  <a:schemeClr val="dk1"/>
                </a:solidFill>
                <a:latin typeface="Source Sans Pro"/>
                <a:ea typeface="Source Sans Pro"/>
                <a:cs typeface="Source Sans Pro"/>
                <a:sym typeface="Source Sans Pro"/>
              </a:defRPr>
            </a:lvl4pPr>
            <a:lvl5pPr indent="-317500" lvl="4" marL="2286000" marR="0" rtl="0" algn="l">
              <a:spcBef>
                <a:spcPts val="280"/>
              </a:spcBef>
              <a:spcAft>
                <a:spcPts val="0"/>
              </a:spcAft>
              <a:buClr>
                <a:schemeClr val="accent6"/>
              </a:buClr>
              <a:buSzPts val="1400"/>
              <a:buFont typeface="Noto Sans Symbols"/>
              <a:buChar char="▪"/>
              <a:defRPr b="0" i="0" sz="1400" u="none" cap="none" strike="noStrike">
                <a:solidFill>
                  <a:schemeClr val="dk1"/>
                </a:solidFill>
                <a:latin typeface="Source Sans Pro"/>
                <a:ea typeface="Source Sans Pro"/>
                <a:cs typeface="Source Sans Pro"/>
                <a:sym typeface="Source Sans Pro"/>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8pPr>
            <a:lvl9pPr indent="-342900" lvl="8" marL="4114800" marR="0" rtl="0" algn="l">
              <a:spcBef>
                <a:spcPts val="360"/>
              </a:spcBef>
              <a:spcAft>
                <a:spcPts val="0"/>
              </a:spcAft>
              <a:buClr>
                <a:schemeClr val="accent5"/>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9pPr>
          </a:lstStyle>
          <a:p/>
        </p:txBody>
      </p:sp>
      <p:sp>
        <p:nvSpPr>
          <p:cNvPr id="45" name="Shape 45"/>
          <p:cNvSpPr txBox="1"/>
          <p:nvPr>
            <p:ph idx="2" type="body"/>
          </p:nvPr>
        </p:nvSpPr>
        <p:spPr>
          <a:xfrm>
            <a:off x="4648200" y="1719071"/>
            <a:ext cx="4258294" cy="4912233"/>
          </a:xfrm>
          <a:prstGeom prst="rect">
            <a:avLst/>
          </a:prstGeom>
          <a:noFill/>
          <a:ln>
            <a:noFill/>
          </a:ln>
        </p:spPr>
        <p:txBody>
          <a:bodyPr anchorCtr="0" anchor="t" bIns="91425" lIns="91425" spcFirstLastPara="1" rIns="91425" wrap="square" tIns="91425"/>
          <a:lstStyle>
            <a:lvl1pPr indent="-355600" lvl="0" marL="457200" marR="0" rtl="0" algn="l">
              <a:spcBef>
                <a:spcPts val="400"/>
              </a:spcBef>
              <a:spcAft>
                <a:spcPts val="0"/>
              </a:spcAft>
              <a:buClr>
                <a:schemeClr val="accent1"/>
              </a:buClr>
              <a:buSzPts val="2000"/>
              <a:buFont typeface="Noto Sans Symbols"/>
              <a:buChar char="◼"/>
              <a:defRPr b="0" i="0" sz="2000" u="none" cap="none" strike="noStrike">
                <a:solidFill>
                  <a:schemeClr val="dk1"/>
                </a:solidFill>
                <a:latin typeface="Source Sans Pro"/>
                <a:ea typeface="Source Sans Pro"/>
                <a:cs typeface="Source Sans Pro"/>
                <a:sym typeface="Source Sans Pro"/>
              </a:defRPr>
            </a:lvl1pPr>
            <a:lvl2pPr indent="-342900" lvl="1" marL="914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Source Sans Pro"/>
                <a:ea typeface="Source Sans Pro"/>
                <a:cs typeface="Source Sans Pro"/>
                <a:sym typeface="Source Sans Pro"/>
              </a:defRPr>
            </a:lvl2pPr>
            <a:lvl3pPr indent="-330200" lvl="2" marL="1371600" marR="0" rtl="0" algn="l">
              <a:spcBef>
                <a:spcPts val="320"/>
              </a:spcBef>
              <a:spcAft>
                <a:spcPts val="0"/>
              </a:spcAft>
              <a:buClr>
                <a:schemeClr val="accent3"/>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3pPr>
            <a:lvl4pPr indent="-317500" lvl="3" marL="1828800" marR="0" rtl="0" algn="l">
              <a:spcBef>
                <a:spcPts val="280"/>
              </a:spcBef>
              <a:spcAft>
                <a:spcPts val="0"/>
              </a:spcAft>
              <a:buClr>
                <a:schemeClr val="accent4"/>
              </a:buClr>
              <a:buSzPts val="1400"/>
              <a:buFont typeface="Noto Sans Symbols"/>
              <a:buChar char="▪"/>
              <a:defRPr b="0" i="0" sz="1400" u="none" cap="none" strike="noStrike">
                <a:solidFill>
                  <a:schemeClr val="dk1"/>
                </a:solidFill>
                <a:latin typeface="Source Sans Pro"/>
                <a:ea typeface="Source Sans Pro"/>
                <a:cs typeface="Source Sans Pro"/>
                <a:sym typeface="Source Sans Pro"/>
              </a:defRPr>
            </a:lvl4pPr>
            <a:lvl5pPr indent="-317500" lvl="4" marL="2286000" marR="0" rtl="0" algn="l">
              <a:spcBef>
                <a:spcPts val="280"/>
              </a:spcBef>
              <a:spcAft>
                <a:spcPts val="0"/>
              </a:spcAft>
              <a:buClr>
                <a:schemeClr val="accent6"/>
              </a:buClr>
              <a:buSzPts val="1400"/>
              <a:buFont typeface="Noto Sans Symbols"/>
              <a:buChar char="▪"/>
              <a:defRPr b="0" i="0" sz="1400" u="none" cap="none" strike="noStrike">
                <a:solidFill>
                  <a:schemeClr val="dk1"/>
                </a:solidFill>
                <a:latin typeface="Source Sans Pro"/>
                <a:ea typeface="Source Sans Pro"/>
                <a:cs typeface="Source Sans Pro"/>
                <a:sym typeface="Source Sans Pro"/>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8pPr>
            <a:lvl9pPr indent="-342900" lvl="8" marL="4114800" marR="0" rtl="0" algn="l">
              <a:spcBef>
                <a:spcPts val="360"/>
              </a:spcBef>
              <a:spcAft>
                <a:spcPts val="0"/>
              </a:spcAft>
              <a:buClr>
                <a:schemeClr val="accent5"/>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9pPr>
          </a:lstStyle>
          <a:p/>
        </p:txBody>
      </p:sp>
      <p:sp>
        <p:nvSpPr>
          <p:cNvPr id="46" name="Shape 46"/>
          <p:cNvSpPr txBox="1"/>
          <p:nvPr>
            <p:ph idx="10" type="dt"/>
          </p:nvPr>
        </p:nvSpPr>
        <p:spPr>
          <a:xfrm>
            <a:off x="381521" y="663011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7" name="Shape 47"/>
          <p:cNvSpPr txBox="1"/>
          <p:nvPr>
            <p:ph idx="11" type="ftr"/>
          </p:nvPr>
        </p:nvSpPr>
        <p:spPr>
          <a:xfrm>
            <a:off x="3048000" y="6629475"/>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8" name="Shape 48"/>
          <p:cNvSpPr txBox="1"/>
          <p:nvPr>
            <p:ph type="title"/>
          </p:nvPr>
        </p:nvSpPr>
        <p:spPr>
          <a:xfrm>
            <a:off x="381000" y="355847"/>
            <a:ext cx="8381260" cy="105439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3200"/>
              <a:buFont typeface="Source Sans Pro"/>
              <a:buNone/>
              <a:defRPr b="0" i="0" sz="32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Shape 49"/>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rgbClr val="000000"/>
                </a:solidFill>
                <a:latin typeface="Arial Narrow"/>
                <a:ea typeface="Arial Narrow"/>
                <a:cs typeface="Arial Narrow"/>
                <a:sym typeface="Arial Narrow"/>
              </a:rPr>
              <a:t>Slide </a:t>
            </a:r>
            <a:fld id="{00000000-1234-1234-1234-123412341234}" type="slidenum">
              <a:rPr b="0" i="0" lang="en-GB" sz="900" u="none" cap="none" strike="noStrike">
                <a:solidFill>
                  <a:srgbClr val="000000"/>
                </a:solidFill>
                <a:latin typeface="Arial Narrow"/>
                <a:ea typeface="Arial Narrow"/>
                <a:cs typeface="Arial Narrow"/>
                <a:sym typeface="Arial Narrow"/>
              </a:rPr>
              <a:t>‹#›</a:t>
            </a:fld>
            <a:endParaRPr b="0" i="0" sz="900" u="none" cap="none" strike="noStrike">
              <a:solidFill>
                <a:srgbClr val="000000"/>
              </a:solidFill>
              <a:latin typeface="Arial Narrow"/>
              <a:ea typeface="Arial Narrow"/>
              <a:cs typeface="Arial Narrow"/>
              <a:sym typeface="Arial Narrow"/>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medium)">
  <p:cSld name="Two Content (medium)">
    <p:spTree>
      <p:nvGrpSpPr>
        <p:cNvPr id="50" name="Shape 50"/>
        <p:cNvGrpSpPr/>
        <p:nvPr/>
      </p:nvGrpSpPr>
      <p:grpSpPr>
        <a:xfrm>
          <a:off x="0" y="0"/>
          <a:ext cx="0" cy="0"/>
          <a:chOff x="0" y="0"/>
          <a:chExt cx="0" cy="0"/>
        </a:xfrm>
      </p:grpSpPr>
      <p:sp>
        <p:nvSpPr>
          <p:cNvPr id="51" name="Shape 51"/>
          <p:cNvSpPr txBox="1"/>
          <p:nvPr>
            <p:ph idx="1" type="body"/>
          </p:nvPr>
        </p:nvSpPr>
        <p:spPr>
          <a:xfrm>
            <a:off x="273132" y="1719071"/>
            <a:ext cx="4222668" cy="4912233"/>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1"/>
                </a:solidFill>
                <a:latin typeface="Source Sans Pro"/>
                <a:ea typeface="Source Sans Pro"/>
                <a:cs typeface="Source Sans Pro"/>
                <a:sym typeface="Source Sans Pro"/>
              </a:defRPr>
            </a:lvl1pPr>
            <a:lvl2pPr indent="-355600" lvl="1" marL="914400" marR="0" rtl="0" algn="l">
              <a:spcBef>
                <a:spcPts val="400"/>
              </a:spcBef>
              <a:spcAft>
                <a:spcPts val="0"/>
              </a:spcAft>
              <a:buClr>
                <a:schemeClr val="accent2"/>
              </a:buClr>
              <a:buSzPts val="2000"/>
              <a:buFont typeface="Noto Sans Symbols"/>
              <a:buChar char="▪"/>
              <a:defRPr b="0" i="0" sz="2000" u="none" cap="none" strike="noStrike">
                <a:solidFill>
                  <a:schemeClr val="dk1"/>
                </a:solidFill>
                <a:latin typeface="Source Sans Pro"/>
                <a:ea typeface="Source Sans Pro"/>
                <a:cs typeface="Source Sans Pro"/>
                <a:sym typeface="Source Sans Pro"/>
              </a:defRPr>
            </a:lvl2pPr>
            <a:lvl3pPr indent="-342900" lvl="2" marL="1371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Source Sans Pro"/>
                <a:ea typeface="Source Sans Pro"/>
                <a:cs typeface="Source Sans Pro"/>
                <a:sym typeface="Source Sans Pro"/>
              </a:defRPr>
            </a:lvl3pPr>
            <a:lvl4pPr indent="-330200" lvl="3" marL="1828800" marR="0" rtl="0" algn="l">
              <a:spcBef>
                <a:spcPts val="320"/>
              </a:spcBef>
              <a:spcAft>
                <a:spcPts val="0"/>
              </a:spcAft>
              <a:buClr>
                <a:schemeClr val="accent4"/>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4pPr>
            <a:lvl5pPr indent="-330200" lvl="4" marL="2286000" marR="0" rtl="0" algn="l">
              <a:spcBef>
                <a:spcPts val="320"/>
              </a:spcBef>
              <a:spcAft>
                <a:spcPts val="0"/>
              </a:spcAft>
              <a:buClr>
                <a:schemeClr val="accent6"/>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8pPr>
            <a:lvl9pPr indent="-342900" lvl="8" marL="4114800" marR="0" rtl="0" algn="l">
              <a:spcBef>
                <a:spcPts val="360"/>
              </a:spcBef>
              <a:spcAft>
                <a:spcPts val="0"/>
              </a:spcAft>
              <a:buClr>
                <a:schemeClr val="accent5"/>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9pPr>
          </a:lstStyle>
          <a:p/>
        </p:txBody>
      </p:sp>
      <p:sp>
        <p:nvSpPr>
          <p:cNvPr id="52" name="Shape 52"/>
          <p:cNvSpPr txBox="1"/>
          <p:nvPr>
            <p:ph idx="2" type="body"/>
          </p:nvPr>
        </p:nvSpPr>
        <p:spPr>
          <a:xfrm>
            <a:off x="4648200" y="1719071"/>
            <a:ext cx="4258294" cy="4912233"/>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1"/>
                </a:solidFill>
                <a:latin typeface="Source Sans Pro"/>
                <a:ea typeface="Source Sans Pro"/>
                <a:cs typeface="Source Sans Pro"/>
                <a:sym typeface="Source Sans Pro"/>
              </a:defRPr>
            </a:lvl1pPr>
            <a:lvl2pPr indent="-355600" lvl="1" marL="914400" marR="0" rtl="0" algn="l">
              <a:spcBef>
                <a:spcPts val="400"/>
              </a:spcBef>
              <a:spcAft>
                <a:spcPts val="0"/>
              </a:spcAft>
              <a:buClr>
                <a:schemeClr val="accent2"/>
              </a:buClr>
              <a:buSzPts val="2000"/>
              <a:buFont typeface="Noto Sans Symbols"/>
              <a:buChar char="▪"/>
              <a:defRPr b="0" i="0" sz="2000" u="none" cap="none" strike="noStrike">
                <a:solidFill>
                  <a:schemeClr val="dk1"/>
                </a:solidFill>
                <a:latin typeface="Source Sans Pro"/>
                <a:ea typeface="Source Sans Pro"/>
                <a:cs typeface="Source Sans Pro"/>
                <a:sym typeface="Source Sans Pro"/>
              </a:defRPr>
            </a:lvl2pPr>
            <a:lvl3pPr indent="-342900" lvl="2" marL="1371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Source Sans Pro"/>
                <a:ea typeface="Source Sans Pro"/>
                <a:cs typeface="Source Sans Pro"/>
                <a:sym typeface="Source Sans Pro"/>
              </a:defRPr>
            </a:lvl3pPr>
            <a:lvl4pPr indent="-330200" lvl="3" marL="1828800" marR="0" rtl="0" algn="l">
              <a:spcBef>
                <a:spcPts val="320"/>
              </a:spcBef>
              <a:spcAft>
                <a:spcPts val="0"/>
              </a:spcAft>
              <a:buClr>
                <a:schemeClr val="accent4"/>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4pPr>
            <a:lvl5pPr indent="-330200" lvl="4" marL="2286000" marR="0" rtl="0" algn="l">
              <a:spcBef>
                <a:spcPts val="320"/>
              </a:spcBef>
              <a:spcAft>
                <a:spcPts val="0"/>
              </a:spcAft>
              <a:buClr>
                <a:schemeClr val="accent6"/>
              </a:buClr>
              <a:buSzPts val="1600"/>
              <a:buFont typeface="Noto Sans Symbols"/>
              <a:buChar char="▪"/>
              <a:defRPr b="0" i="0" sz="1600" u="none" cap="none" strike="noStrike">
                <a:solidFill>
                  <a:schemeClr val="dk1"/>
                </a:solidFill>
                <a:latin typeface="Source Sans Pro"/>
                <a:ea typeface="Source Sans Pro"/>
                <a:cs typeface="Source Sans Pro"/>
                <a:sym typeface="Source Sans Pro"/>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8pPr>
            <a:lvl9pPr indent="-342900" lvl="8" marL="4114800" marR="0" rtl="0" algn="l">
              <a:spcBef>
                <a:spcPts val="360"/>
              </a:spcBef>
              <a:spcAft>
                <a:spcPts val="0"/>
              </a:spcAft>
              <a:buClr>
                <a:schemeClr val="accent5"/>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9pPr>
          </a:lstStyle>
          <a:p/>
        </p:txBody>
      </p:sp>
      <p:sp>
        <p:nvSpPr>
          <p:cNvPr id="53" name="Shape 53"/>
          <p:cNvSpPr txBox="1"/>
          <p:nvPr>
            <p:ph idx="10" type="dt"/>
          </p:nvPr>
        </p:nvSpPr>
        <p:spPr>
          <a:xfrm>
            <a:off x="381521" y="663011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54" name="Shape 54"/>
          <p:cNvSpPr txBox="1"/>
          <p:nvPr>
            <p:ph idx="11" type="ftr"/>
          </p:nvPr>
        </p:nvSpPr>
        <p:spPr>
          <a:xfrm>
            <a:off x="3048000" y="6629475"/>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55" name="Shape 55"/>
          <p:cNvSpPr txBox="1"/>
          <p:nvPr>
            <p:ph type="title"/>
          </p:nvPr>
        </p:nvSpPr>
        <p:spPr>
          <a:xfrm>
            <a:off x="381000" y="355847"/>
            <a:ext cx="8381260" cy="105439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3200"/>
              <a:buFont typeface="Source Sans Pro"/>
              <a:buNone/>
              <a:defRPr b="0" i="0" sz="32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Shape 56"/>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rgbClr val="000000"/>
                </a:solidFill>
                <a:latin typeface="Arial Narrow"/>
                <a:ea typeface="Arial Narrow"/>
                <a:cs typeface="Arial Narrow"/>
                <a:sym typeface="Arial Narrow"/>
              </a:rPr>
              <a:t>Slide </a:t>
            </a:r>
            <a:fld id="{00000000-1234-1234-1234-123412341234}" type="slidenum">
              <a:rPr b="0" i="0" lang="en-GB" sz="900" u="none" cap="none" strike="noStrike">
                <a:solidFill>
                  <a:srgbClr val="000000"/>
                </a:solidFill>
                <a:latin typeface="Arial Narrow"/>
                <a:ea typeface="Arial Narrow"/>
                <a:cs typeface="Arial Narrow"/>
                <a:sym typeface="Arial Narrow"/>
              </a:rPr>
              <a:t>‹#›</a:t>
            </a:fld>
            <a:endParaRPr b="0" i="0" sz="900" u="none" cap="none" strike="noStrike">
              <a:solidFill>
                <a:srgbClr val="000000"/>
              </a:solidFill>
              <a:latin typeface="Arial Narrow"/>
              <a:ea typeface="Arial Narrow"/>
              <a:cs typeface="Arial Narrow"/>
              <a:sym typeface="Arial Narrow"/>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de" showMasterSp="0">
  <p:cSld name="Code">
    <p:spTree>
      <p:nvGrpSpPr>
        <p:cNvPr id="57" name="Shape 57"/>
        <p:cNvGrpSpPr/>
        <p:nvPr/>
      </p:nvGrpSpPr>
      <p:grpSpPr>
        <a:xfrm>
          <a:off x="0" y="0"/>
          <a:ext cx="0" cy="0"/>
          <a:chOff x="0" y="0"/>
          <a:chExt cx="0" cy="0"/>
        </a:xfrm>
      </p:grpSpPr>
      <p:sp>
        <p:nvSpPr>
          <p:cNvPr id="58" name="Shape 58"/>
          <p:cNvSpPr txBox="1"/>
          <p:nvPr>
            <p:ph idx="1" type="body"/>
          </p:nvPr>
        </p:nvSpPr>
        <p:spPr>
          <a:xfrm>
            <a:off x="380999" y="685800"/>
            <a:ext cx="8407893" cy="5440679"/>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Clr>
                <a:schemeClr val="accent1"/>
              </a:buClr>
              <a:buSzPts val="2000"/>
              <a:buFont typeface="Noto Sans Symbols"/>
              <a:buNone/>
              <a:defRPr b="0" i="0" sz="2000" u="none" cap="none" strike="noStrike">
                <a:solidFill>
                  <a:schemeClr val="dk1"/>
                </a:solidFill>
                <a:latin typeface="Source Sans Pro"/>
                <a:ea typeface="Source Sans Pro"/>
                <a:cs typeface="Source Sans Pro"/>
                <a:sym typeface="Source Sans Pro"/>
              </a:defRPr>
            </a:lvl1pPr>
            <a:lvl2pPr indent="-228600" lvl="1" marL="914400" marR="0" rtl="0" algn="l">
              <a:spcBef>
                <a:spcPts val="0"/>
              </a:spcBef>
              <a:spcAft>
                <a:spcPts val="0"/>
              </a:spcAft>
              <a:buClr>
                <a:schemeClr val="accent2"/>
              </a:buClr>
              <a:buSzPts val="1800"/>
              <a:buFont typeface="Noto Sans Symbols"/>
              <a:buNone/>
              <a:defRPr b="0" i="0" sz="1800" u="none" cap="none" strike="noStrike">
                <a:solidFill>
                  <a:schemeClr val="dk1"/>
                </a:solidFill>
                <a:latin typeface="Source Sans Pro"/>
                <a:ea typeface="Source Sans Pro"/>
                <a:cs typeface="Source Sans Pro"/>
                <a:sym typeface="Source Sans Pro"/>
              </a:defRPr>
            </a:lvl2pPr>
            <a:lvl3pPr indent="-228600" lvl="2" marL="1371600" marR="0" rtl="0" algn="l">
              <a:spcBef>
                <a:spcPts val="0"/>
              </a:spcBef>
              <a:spcAft>
                <a:spcPts val="0"/>
              </a:spcAft>
              <a:buClr>
                <a:schemeClr val="accent3"/>
              </a:buClr>
              <a:buSzPts val="1600"/>
              <a:buFont typeface="Noto Sans Symbols"/>
              <a:buNone/>
              <a:defRPr b="0" i="0" sz="1600" u="none" cap="none" strike="noStrike">
                <a:solidFill>
                  <a:schemeClr val="dk1"/>
                </a:solidFill>
                <a:latin typeface="Source Sans Pro"/>
                <a:ea typeface="Source Sans Pro"/>
                <a:cs typeface="Source Sans Pro"/>
                <a:sym typeface="Source Sans Pro"/>
              </a:defRPr>
            </a:lvl3pPr>
            <a:lvl4pPr indent="-228600" lvl="3" marL="1828800" marR="0" rtl="0" algn="l">
              <a:spcBef>
                <a:spcPts val="0"/>
              </a:spcBef>
              <a:spcAft>
                <a:spcPts val="0"/>
              </a:spcAft>
              <a:buClr>
                <a:schemeClr val="accent4"/>
              </a:buClr>
              <a:buSzPts val="1400"/>
              <a:buFont typeface="Noto Sans Symbols"/>
              <a:buNone/>
              <a:defRPr b="0" i="0" sz="1400" u="none" cap="none" strike="noStrike">
                <a:solidFill>
                  <a:schemeClr val="dk1"/>
                </a:solidFill>
                <a:latin typeface="Source Sans Pro"/>
                <a:ea typeface="Source Sans Pro"/>
                <a:cs typeface="Source Sans Pro"/>
                <a:sym typeface="Source Sans Pro"/>
              </a:defRPr>
            </a:lvl4pPr>
            <a:lvl5pPr indent="-228600" lvl="4" marL="2286000" marR="0" rtl="0" algn="l">
              <a:spcBef>
                <a:spcPts val="0"/>
              </a:spcBef>
              <a:spcAft>
                <a:spcPts val="0"/>
              </a:spcAft>
              <a:buClr>
                <a:schemeClr val="accent6"/>
              </a:buClr>
              <a:buSzPts val="1300"/>
              <a:buFont typeface="Noto Sans Symbols"/>
              <a:buNone/>
              <a:defRPr b="0" i="0" sz="1300" u="none" cap="none" strike="noStrike">
                <a:solidFill>
                  <a:schemeClr val="dk1"/>
                </a:solidFill>
                <a:latin typeface="Source Sans Pro"/>
                <a:ea typeface="Source Sans Pro"/>
                <a:cs typeface="Source Sans Pro"/>
                <a:sym typeface="Source Sans Pro"/>
              </a:defRPr>
            </a:lvl5pPr>
            <a:lvl6pPr indent="-304800" lvl="5" marL="2743200" marR="0" rtl="0" algn="l">
              <a:spcBef>
                <a:spcPts val="240"/>
              </a:spcBef>
              <a:spcAft>
                <a:spcPts val="0"/>
              </a:spcAft>
              <a:buClr>
                <a:schemeClr val="accent1"/>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6pPr>
            <a:lvl7pPr indent="-304800" lvl="6" marL="3200400" marR="0" rtl="0" algn="l">
              <a:spcBef>
                <a:spcPts val="240"/>
              </a:spcBef>
              <a:spcAft>
                <a:spcPts val="0"/>
              </a:spcAft>
              <a:buClr>
                <a:schemeClr val="accent2"/>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7pPr>
            <a:lvl8pPr indent="-304800" lvl="7" marL="3657600" marR="0" rtl="0" algn="l">
              <a:spcBef>
                <a:spcPts val="240"/>
              </a:spcBef>
              <a:spcAft>
                <a:spcPts val="0"/>
              </a:spcAft>
              <a:buClr>
                <a:schemeClr val="accent3"/>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8pPr>
            <a:lvl9pPr indent="-304800" lvl="8" marL="4114800" marR="0" rtl="0" algn="l">
              <a:spcBef>
                <a:spcPts val="240"/>
              </a:spcBef>
              <a:spcAft>
                <a:spcPts val="0"/>
              </a:spcAft>
              <a:buClr>
                <a:schemeClr val="accent5"/>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9pPr>
          </a:lstStyle>
          <a:p/>
        </p:txBody>
      </p:sp>
      <p:sp>
        <p:nvSpPr>
          <p:cNvPr id="59" name="Shape 59"/>
          <p:cNvSpPr txBox="1"/>
          <p:nvPr>
            <p:ph idx="10" type="dt"/>
          </p:nvPr>
        </p:nvSpPr>
        <p:spPr>
          <a:xfrm>
            <a:off x="370888" y="6581975"/>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60" name="Shape 60"/>
          <p:cNvSpPr txBox="1"/>
          <p:nvPr>
            <p:ph idx="11" type="ftr"/>
          </p:nvPr>
        </p:nvSpPr>
        <p:spPr>
          <a:xfrm>
            <a:off x="3048000" y="6581975"/>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61" name="Shape 61"/>
          <p:cNvSpPr txBox="1"/>
          <p:nvPr>
            <p:ph type="title"/>
          </p:nvPr>
        </p:nvSpPr>
        <p:spPr>
          <a:xfrm>
            <a:off x="381000" y="152400"/>
            <a:ext cx="8381260" cy="406153"/>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2000"/>
              <a:buFont typeface="Source Sans Pro"/>
              <a:buNone/>
              <a:defRPr b="0" i="0" sz="2000" u="sng" cap="none" strike="noStrik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Shape 62"/>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rgbClr val="000000"/>
                </a:solidFill>
                <a:latin typeface="Arial Narrow"/>
                <a:ea typeface="Arial Narrow"/>
                <a:cs typeface="Arial Narrow"/>
                <a:sym typeface="Arial Narrow"/>
              </a:rPr>
              <a:t>Slide </a:t>
            </a:r>
            <a:fld id="{00000000-1234-1234-1234-123412341234}" type="slidenum">
              <a:rPr b="0" i="0" lang="en-GB" sz="900" u="none" cap="none" strike="noStrike">
                <a:solidFill>
                  <a:srgbClr val="000000"/>
                </a:solidFill>
                <a:latin typeface="Arial Narrow"/>
                <a:ea typeface="Arial Narrow"/>
                <a:cs typeface="Arial Narrow"/>
                <a:sym typeface="Arial Narrow"/>
              </a:rPr>
              <a:t>‹#›</a:t>
            </a:fld>
            <a:endParaRPr b="0" i="0" sz="900" u="none" cap="none" strike="noStrike">
              <a:solidFill>
                <a:srgbClr val="000000"/>
              </a:solidFill>
              <a:latin typeface="Arial Narrow"/>
              <a:ea typeface="Arial Narrow"/>
              <a:cs typeface="Arial Narrow"/>
              <a:sym typeface="Arial Narrow"/>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63" name="Shape 63"/>
        <p:cNvGrpSpPr/>
        <p:nvPr/>
      </p:nvGrpSpPr>
      <p:grpSpPr>
        <a:xfrm>
          <a:off x="0" y="0"/>
          <a:ext cx="0" cy="0"/>
          <a:chOff x="0" y="0"/>
          <a:chExt cx="0" cy="0"/>
        </a:xfrm>
      </p:grpSpPr>
      <p:sp>
        <p:nvSpPr>
          <p:cNvPr id="64" name="Shape 64"/>
          <p:cNvSpPr/>
          <p:nvPr/>
        </p:nvSpPr>
        <p:spPr>
          <a:xfrm>
            <a:off x="7010400" y="152399"/>
            <a:ext cx="1981200" cy="655624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Source Sans Pro"/>
              <a:ea typeface="Source Sans Pro"/>
              <a:cs typeface="Source Sans Pro"/>
              <a:sym typeface="Source Sans Pro"/>
            </a:endParaRPr>
          </a:p>
        </p:txBody>
      </p:sp>
      <p:sp>
        <p:nvSpPr>
          <p:cNvPr id="65" name="Shape 65"/>
          <p:cNvSpPr/>
          <p:nvPr/>
        </p:nvSpPr>
        <p:spPr>
          <a:xfrm>
            <a:off x="152400" y="153923"/>
            <a:ext cx="6705600" cy="6553200"/>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Source Sans Pro"/>
              <a:ea typeface="Source Sans Pro"/>
              <a:cs typeface="Source Sans Pro"/>
              <a:sym typeface="Source Sans Pro"/>
            </a:endParaRPr>
          </a:p>
        </p:txBody>
      </p:sp>
      <p:sp>
        <p:nvSpPr>
          <p:cNvPr id="66" name="Shape 66"/>
          <p:cNvSpPr txBox="1"/>
          <p:nvPr>
            <p:ph idx="1" type="body"/>
          </p:nvPr>
        </p:nvSpPr>
        <p:spPr>
          <a:xfrm>
            <a:off x="7162799" y="2892277"/>
            <a:ext cx="1600201" cy="1645920"/>
          </a:xfrm>
          <a:prstGeom prst="rect">
            <a:avLst/>
          </a:prstGeom>
          <a:noFill/>
          <a:ln>
            <a:noFill/>
          </a:ln>
        </p:spPr>
        <p:txBody>
          <a:bodyPr anchorCtr="0" anchor="ctr" bIns="91425" lIns="91425" spcFirstLastPara="1" rIns="91425" wrap="square" tIns="91425"/>
          <a:lstStyle>
            <a:lvl1pPr indent="-228600" lvl="0" marL="457200" marR="0" rtl="0" algn="l">
              <a:spcBef>
                <a:spcPts val="400"/>
              </a:spcBef>
              <a:spcAft>
                <a:spcPts val="0"/>
              </a:spcAft>
              <a:buClr>
                <a:schemeClr val="accent1"/>
              </a:buClr>
              <a:buSzPts val="2000"/>
              <a:buFont typeface="Noto Sans Symbols"/>
              <a:buNone/>
              <a:defRPr b="0" i="0" sz="2000" u="none" cap="none" strike="noStrike">
                <a:solidFill>
                  <a:schemeClr val="lt2"/>
                </a:solidFill>
                <a:latin typeface="Source Sans Pro"/>
                <a:ea typeface="Source Sans Pro"/>
                <a:cs typeface="Source Sans Pro"/>
                <a:sym typeface="Source Sans Pro"/>
              </a:defRPr>
            </a:lvl1pPr>
            <a:lvl2pPr indent="-228600" lvl="1" marL="914400" marR="0" rtl="0" algn="l">
              <a:spcBef>
                <a:spcPts val="360"/>
              </a:spcBef>
              <a:spcAft>
                <a:spcPts val="0"/>
              </a:spcAft>
              <a:buClr>
                <a:schemeClr val="accent2"/>
              </a:buClr>
              <a:buSzPts val="1800"/>
              <a:buFont typeface="Noto Sans Symbols"/>
              <a:buNone/>
              <a:defRPr b="0" i="0" sz="1800" u="none" cap="none" strike="noStrike">
                <a:solidFill>
                  <a:srgbClr val="888888"/>
                </a:solidFill>
                <a:latin typeface="Source Sans Pro"/>
                <a:ea typeface="Source Sans Pro"/>
                <a:cs typeface="Source Sans Pro"/>
                <a:sym typeface="Source Sans Pro"/>
              </a:defRPr>
            </a:lvl2pPr>
            <a:lvl3pPr indent="-228600" lvl="2" marL="1371600" marR="0" rtl="0" algn="l">
              <a:spcBef>
                <a:spcPts val="320"/>
              </a:spcBef>
              <a:spcAft>
                <a:spcPts val="0"/>
              </a:spcAft>
              <a:buClr>
                <a:schemeClr val="accent3"/>
              </a:buClr>
              <a:buSzPts val="1600"/>
              <a:buFont typeface="Noto Sans Symbols"/>
              <a:buNone/>
              <a:defRPr b="0" i="0" sz="1600" u="none" cap="none" strike="noStrike">
                <a:solidFill>
                  <a:srgbClr val="888888"/>
                </a:solidFill>
                <a:latin typeface="Source Sans Pro"/>
                <a:ea typeface="Source Sans Pro"/>
                <a:cs typeface="Source Sans Pro"/>
                <a:sym typeface="Source Sans Pro"/>
              </a:defRPr>
            </a:lvl3pPr>
            <a:lvl4pPr indent="-228600" lvl="3" marL="1828800" marR="0" rtl="0" algn="l">
              <a:spcBef>
                <a:spcPts val="280"/>
              </a:spcBef>
              <a:spcAft>
                <a:spcPts val="0"/>
              </a:spcAft>
              <a:buClr>
                <a:schemeClr val="accent4"/>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4pPr>
            <a:lvl5pPr indent="-228600" lvl="4" marL="2286000" marR="0" rtl="0" algn="l">
              <a:spcBef>
                <a:spcPts val="280"/>
              </a:spcBef>
              <a:spcAft>
                <a:spcPts val="0"/>
              </a:spcAft>
              <a:buClr>
                <a:schemeClr val="accent6"/>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5pPr>
            <a:lvl6pPr indent="-228600" lvl="5" marL="2743200" marR="0" rtl="0" algn="l">
              <a:spcBef>
                <a:spcPts val="280"/>
              </a:spcBef>
              <a:spcAft>
                <a:spcPts val="0"/>
              </a:spcAft>
              <a:buClr>
                <a:schemeClr val="accent1"/>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6pPr>
            <a:lvl7pPr indent="-228600" lvl="6" marL="3200400" marR="0" rtl="0" algn="l">
              <a:spcBef>
                <a:spcPts val="280"/>
              </a:spcBef>
              <a:spcAft>
                <a:spcPts val="0"/>
              </a:spcAft>
              <a:buClr>
                <a:schemeClr val="accent2"/>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7pPr>
            <a:lvl8pPr indent="-228600" lvl="7" marL="3657600" marR="0" rtl="0" algn="l">
              <a:spcBef>
                <a:spcPts val="280"/>
              </a:spcBef>
              <a:spcAft>
                <a:spcPts val="0"/>
              </a:spcAft>
              <a:buClr>
                <a:schemeClr val="accent3"/>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8pPr>
            <a:lvl9pPr indent="-228600" lvl="8" marL="4114800" marR="0" rtl="0" algn="l">
              <a:spcBef>
                <a:spcPts val="280"/>
              </a:spcBef>
              <a:spcAft>
                <a:spcPts val="0"/>
              </a:spcAft>
              <a:buClr>
                <a:schemeClr val="accent5"/>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9pPr>
          </a:lstStyle>
          <a:p/>
        </p:txBody>
      </p:sp>
      <p:sp>
        <p:nvSpPr>
          <p:cNvPr id="67" name="Shape 67"/>
          <p:cNvSpPr txBox="1"/>
          <p:nvPr>
            <p:ph idx="10" type="dt"/>
          </p:nvPr>
        </p:nvSpPr>
        <p:spPr>
          <a:xfrm>
            <a:off x="370888" y="664135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68" name="Shape 68"/>
          <p:cNvSpPr txBox="1"/>
          <p:nvPr>
            <p:ph idx="11" type="ftr"/>
          </p:nvPr>
        </p:nvSpPr>
        <p:spPr>
          <a:xfrm>
            <a:off x="3048000" y="6641350"/>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69" name="Shape 69"/>
          <p:cNvSpPr txBox="1"/>
          <p:nvPr>
            <p:ph type="title"/>
          </p:nvPr>
        </p:nvSpPr>
        <p:spPr>
          <a:xfrm>
            <a:off x="381000" y="2892277"/>
            <a:ext cx="6324600" cy="1645920"/>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Clr>
                <a:schemeClr val="dk1"/>
              </a:buClr>
              <a:buSzPts val="4200"/>
              <a:buFont typeface="Source Sans Pro"/>
              <a:buNone/>
              <a:defRPr b="0" i="0" sz="4200" u="none" cap="none" strike="noStrik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Shape 70"/>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chemeClr val="dk1"/>
                </a:solidFill>
                <a:latin typeface="Arial Narrow"/>
                <a:ea typeface="Arial Narrow"/>
                <a:cs typeface="Arial Narrow"/>
                <a:sym typeface="Arial Narrow"/>
              </a:rPr>
              <a:t>Slide </a:t>
            </a:r>
            <a:fld id="{00000000-1234-1234-1234-123412341234}" type="slidenum">
              <a:rPr b="0" i="0" lang="en-GB" sz="900" u="none" cap="none" strike="noStrike">
                <a:solidFill>
                  <a:schemeClr val="dk1"/>
                </a:solidFill>
                <a:latin typeface="Arial Narrow"/>
                <a:ea typeface="Arial Narrow"/>
                <a:cs typeface="Arial Narrow"/>
                <a:sym typeface="Arial Narrow"/>
              </a:rPr>
              <a:t>‹#›</a:t>
            </a:fld>
            <a:endParaRPr b="0" i="0" sz="900" u="none" cap="none" strike="noStrike">
              <a:solidFill>
                <a:schemeClr val="dk1"/>
              </a:solidFill>
              <a:latin typeface="Arial Narrow"/>
              <a:ea typeface="Arial Narrow"/>
              <a:cs typeface="Arial Narrow"/>
              <a:sym typeface="Arial Narrow"/>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sSection Header" showMasterSp="0">
  <p:cSld name="SubsSection Header">
    <p:spTree>
      <p:nvGrpSpPr>
        <p:cNvPr id="71" name="Shape 71"/>
        <p:cNvGrpSpPr/>
        <p:nvPr/>
      </p:nvGrpSpPr>
      <p:grpSpPr>
        <a:xfrm>
          <a:off x="0" y="0"/>
          <a:ext cx="0" cy="0"/>
          <a:chOff x="0" y="0"/>
          <a:chExt cx="0" cy="0"/>
        </a:xfrm>
      </p:grpSpPr>
      <p:sp>
        <p:nvSpPr>
          <p:cNvPr id="72" name="Shape 72"/>
          <p:cNvSpPr/>
          <p:nvPr/>
        </p:nvSpPr>
        <p:spPr>
          <a:xfrm>
            <a:off x="7010400" y="152399"/>
            <a:ext cx="1981200" cy="655624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Source Sans Pro"/>
              <a:ea typeface="Source Sans Pro"/>
              <a:cs typeface="Source Sans Pro"/>
              <a:sym typeface="Source Sans Pro"/>
            </a:endParaRPr>
          </a:p>
        </p:txBody>
      </p:sp>
      <p:sp>
        <p:nvSpPr>
          <p:cNvPr id="73" name="Shape 73"/>
          <p:cNvSpPr/>
          <p:nvPr/>
        </p:nvSpPr>
        <p:spPr>
          <a:xfrm>
            <a:off x="152400" y="153923"/>
            <a:ext cx="6705600" cy="65532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Source Sans Pro"/>
              <a:ea typeface="Source Sans Pro"/>
              <a:cs typeface="Source Sans Pro"/>
              <a:sym typeface="Source Sans Pro"/>
            </a:endParaRPr>
          </a:p>
        </p:txBody>
      </p:sp>
      <p:sp>
        <p:nvSpPr>
          <p:cNvPr id="74" name="Shape 74"/>
          <p:cNvSpPr txBox="1"/>
          <p:nvPr>
            <p:ph idx="1" type="body"/>
          </p:nvPr>
        </p:nvSpPr>
        <p:spPr>
          <a:xfrm>
            <a:off x="7162799" y="2892277"/>
            <a:ext cx="1600201" cy="1645920"/>
          </a:xfrm>
          <a:prstGeom prst="rect">
            <a:avLst/>
          </a:prstGeom>
          <a:noFill/>
          <a:ln>
            <a:noFill/>
          </a:ln>
        </p:spPr>
        <p:txBody>
          <a:bodyPr anchorCtr="0" anchor="ctr" bIns="91425" lIns="91425" spcFirstLastPara="1" rIns="91425" wrap="square" tIns="91425"/>
          <a:lstStyle>
            <a:lvl1pPr indent="-228600" lvl="0" marL="457200" marR="0" rtl="0" algn="l">
              <a:spcBef>
                <a:spcPts val="400"/>
              </a:spcBef>
              <a:spcAft>
                <a:spcPts val="0"/>
              </a:spcAft>
              <a:buClr>
                <a:schemeClr val="accent1"/>
              </a:buClr>
              <a:buSzPts val="2000"/>
              <a:buFont typeface="Noto Sans Symbols"/>
              <a:buNone/>
              <a:defRPr b="0" i="0" sz="2000" u="none" cap="none" strike="noStrike">
                <a:solidFill>
                  <a:schemeClr val="lt2"/>
                </a:solidFill>
                <a:latin typeface="Source Sans Pro"/>
                <a:ea typeface="Source Sans Pro"/>
                <a:cs typeface="Source Sans Pro"/>
                <a:sym typeface="Source Sans Pro"/>
              </a:defRPr>
            </a:lvl1pPr>
            <a:lvl2pPr indent="-228600" lvl="1" marL="914400" marR="0" rtl="0" algn="l">
              <a:spcBef>
                <a:spcPts val="360"/>
              </a:spcBef>
              <a:spcAft>
                <a:spcPts val="0"/>
              </a:spcAft>
              <a:buClr>
                <a:schemeClr val="accent2"/>
              </a:buClr>
              <a:buSzPts val="1800"/>
              <a:buFont typeface="Noto Sans Symbols"/>
              <a:buNone/>
              <a:defRPr b="0" i="0" sz="1800" u="none" cap="none" strike="noStrike">
                <a:solidFill>
                  <a:srgbClr val="888888"/>
                </a:solidFill>
                <a:latin typeface="Source Sans Pro"/>
                <a:ea typeface="Source Sans Pro"/>
                <a:cs typeface="Source Sans Pro"/>
                <a:sym typeface="Source Sans Pro"/>
              </a:defRPr>
            </a:lvl2pPr>
            <a:lvl3pPr indent="-228600" lvl="2" marL="1371600" marR="0" rtl="0" algn="l">
              <a:spcBef>
                <a:spcPts val="320"/>
              </a:spcBef>
              <a:spcAft>
                <a:spcPts val="0"/>
              </a:spcAft>
              <a:buClr>
                <a:schemeClr val="accent3"/>
              </a:buClr>
              <a:buSzPts val="1600"/>
              <a:buFont typeface="Noto Sans Symbols"/>
              <a:buNone/>
              <a:defRPr b="0" i="0" sz="1600" u="none" cap="none" strike="noStrike">
                <a:solidFill>
                  <a:srgbClr val="888888"/>
                </a:solidFill>
                <a:latin typeface="Source Sans Pro"/>
                <a:ea typeface="Source Sans Pro"/>
                <a:cs typeface="Source Sans Pro"/>
                <a:sym typeface="Source Sans Pro"/>
              </a:defRPr>
            </a:lvl3pPr>
            <a:lvl4pPr indent="-228600" lvl="3" marL="1828800" marR="0" rtl="0" algn="l">
              <a:spcBef>
                <a:spcPts val="280"/>
              </a:spcBef>
              <a:spcAft>
                <a:spcPts val="0"/>
              </a:spcAft>
              <a:buClr>
                <a:schemeClr val="accent4"/>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4pPr>
            <a:lvl5pPr indent="-228600" lvl="4" marL="2286000" marR="0" rtl="0" algn="l">
              <a:spcBef>
                <a:spcPts val="280"/>
              </a:spcBef>
              <a:spcAft>
                <a:spcPts val="0"/>
              </a:spcAft>
              <a:buClr>
                <a:schemeClr val="accent6"/>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5pPr>
            <a:lvl6pPr indent="-228600" lvl="5" marL="2743200" marR="0" rtl="0" algn="l">
              <a:spcBef>
                <a:spcPts val="280"/>
              </a:spcBef>
              <a:spcAft>
                <a:spcPts val="0"/>
              </a:spcAft>
              <a:buClr>
                <a:schemeClr val="accent1"/>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6pPr>
            <a:lvl7pPr indent="-228600" lvl="6" marL="3200400" marR="0" rtl="0" algn="l">
              <a:spcBef>
                <a:spcPts val="280"/>
              </a:spcBef>
              <a:spcAft>
                <a:spcPts val="0"/>
              </a:spcAft>
              <a:buClr>
                <a:schemeClr val="accent2"/>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7pPr>
            <a:lvl8pPr indent="-228600" lvl="7" marL="3657600" marR="0" rtl="0" algn="l">
              <a:spcBef>
                <a:spcPts val="280"/>
              </a:spcBef>
              <a:spcAft>
                <a:spcPts val="0"/>
              </a:spcAft>
              <a:buClr>
                <a:schemeClr val="accent3"/>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8pPr>
            <a:lvl9pPr indent="-228600" lvl="8" marL="4114800" marR="0" rtl="0" algn="l">
              <a:spcBef>
                <a:spcPts val="280"/>
              </a:spcBef>
              <a:spcAft>
                <a:spcPts val="0"/>
              </a:spcAft>
              <a:buClr>
                <a:schemeClr val="accent5"/>
              </a:buClr>
              <a:buSzPts val="1400"/>
              <a:buFont typeface="Noto Sans Symbols"/>
              <a:buNone/>
              <a:defRPr b="0" i="0" sz="1400" u="none" cap="none" strike="noStrike">
                <a:solidFill>
                  <a:srgbClr val="888888"/>
                </a:solidFill>
                <a:latin typeface="Source Sans Pro"/>
                <a:ea typeface="Source Sans Pro"/>
                <a:cs typeface="Source Sans Pro"/>
                <a:sym typeface="Source Sans Pro"/>
              </a:defRPr>
            </a:lvl9pPr>
          </a:lstStyle>
          <a:p/>
        </p:txBody>
      </p:sp>
      <p:sp>
        <p:nvSpPr>
          <p:cNvPr id="75" name="Shape 75"/>
          <p:cNvSpPr txBox="1"/>
          <p:nvPr>
            <p:ph idx="10" type="dt"/>
          </p:nvPr>
        </p:nvSpPr>
        <p:spPr>
          <a:xfrm>
            <a:off x="370888" y="664135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76" name="Shape 76"/>
          <p:cNvSpPr txBox="1"/>
          <p:nvPr>
            <p:ph idx="11" type="ftr"/>
          </p:nvPr>
        </p:nvSpPr>
        <p:spPr>
          <a:xfrm>
            <a:off x="3048000" y="6641350"/>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77" name="Shape 77"/>
          <p:cNvSpPr txBox="1"/>
          <p:nvPr>
            <p:ph type="title"/>
          </p:nvPr>
        </p:nvSpPr>
        <p:spPr>
          <a:xfrm>
            <a:off x="381000" y="2892277"/>
            <a:ext cx="6324600" cy="1645920"/>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Clr>
                <a:schemeClr val="dk1"/>
              </a:buClr>
              <a:buSzPts val="4200"/>
              <a:buFont typeface="Source Sans Pro"/>
              <a:buNone/>
              <a:defRPr b="0" i="0" sz="4200" u="none" cap="none" strike="noStrik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8" name="Shape 78"/>
          <p:cNvSpPr txBox="1"/>
          <p:nvPr/>
        </p:nvSpPr>
        <p:spPr>
          <a:xfrm>
            <a:off x="8234680" y="6631305"/>
            <a:ext cx="582966"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900" u="none" cap="none" strike="noStrike">
                <a:solidFill>
                  <a:schemeClr val="dk1"/>
                </a:solidFill>
                <a:latin typeface="Arial Narrow"/>
                <a:ea typeface="Arial Narrow"/>
                <a:cs typeface="Arial Narrow"/>
                <a:sym typeface="Arial Narrow"/>
              </a:rPr>
              <a:t>Slide </a:t>
            </a:r>
            <a:fld id="{00000000-1234-1234-1234-123412341234}" type="slidenum">
              <a:rPr b="0" i="0" lang="en-GB" sz="900" u="none" cap="none" strike="noStrike">
                <a:solidFill>
                  <a:schemeClr val="dk1"/>
                </a:solidFill>
                <a:latin typeface="Arial Narrow"/>
                <a:ea typeface="Arial Narrow"/>
                <a:cs typeface="Arial Narrow"/>
                <a:sym typeface="Arial Narrow"/>
              </a:rPr>
              <a:t>‹#›</a:t>
            </a:fld>
            <a:endParaRPr b="0" i="0" sz="900" u="none" cap="none" strike="noStrike">
              <a:solidFill>
                <a:schemeClr val="dk1"/>
              </a:solidFill>
              <a:latin typeface="Arial Narrow"/>
              <a:ea typeface="Arial Narrow"/>
              <a:cs typeface="Arial Narrow"/>
              <a:sym typeface="Arial Narrow"/>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p:nvPr/>
        </p:nvSpPr>
        <p:spPr>
          <a:xfrm>
            <a:off x="152400" y="1634971"/>
            <a:ext cx="8831802" cy="504547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Source Sans Pro"/>
              <a:ea typeface="Source Sans Pro"/>
              <a:cs typeface="Source Sans Pro"/>
              <a:sym typeface="Source Sans Pro"/>
            </a:endParaRPr>
          </a:p>
        </p:txBody>
      </p:sp>
      <p:sp>
        <p:nvSpPr>
          <p:cNvPr id="11" name="Shape 11"/>
          <p:cNvSpPr/>
          <p:nvPr/>
        </p:nvSpPr>
        <p:spPr>
          <a:xfrm>
            <a:off x="152399" y="152400"/>
            <a:ext cx="8814047" cy="134644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Source Sans Pro"/>
              <a:ea typeface="Source Sans Pro"/>
              <a:cs typeface="Source Sans Pro"/>
              <a:sym typeface="Source Sans Pro"/>
            </a:endParaRPr>
          </a:p>
        </p:txBody>
      </p:sp>
      <p:sp>
        <p:nvSpPr>
          <p:cNvPr id="12" name="Shape 12"/>
          <p:cNvSpPr txBox="1"/>
          <p:nvPr>
            <p:ph type="title"/>
          </p:nvPr>
        </p:nvSpPr>
        <p:spPr>
          <a:xfrm>
            <a:off x="381000" y="355847"/>
            <a:ext cx="8381260" cy="105439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3200"/>
              <a:buFont typeface="Source Sans Pro"/>
              <a:buNone/>
              <a:defRPr b="0" i="0" sz="32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Shape 13"/>
          <p:cNvSpPr txBox="1"/>
          <p:nvPr>
            <p:ph idx="1" type="body"/>
          </p:nvPr>
        </p:nvSpPr>
        <p:spPr>
          <a:xfrm>
            <a:off x="380999" y="1719071"/>
            <a:ext cx="8407893" cy="4407408"/>
          </a:xfrm>
          <a:prstGeom prst="rect">
            <a:avLst/>
          </a:prstGeom>
          <a:noFill/>
          <a:ln>
            <a:noFill/>
          </a:ln>
        </p:spPr>
        <p:txBody>
          <a:bodyPr anchorCtr="0" anchor="t" bIns="91425" lIns="91425" spcFirstLastPara="1" rIns="91425" wrap="square" tIns="91425"/>
          <a:lstStyle>
            <a:lvl1pPr indent="-355600" lvl="0" marL="457200" marR="0" rtl="0" algn="l">
              <a:spcBef>
                <a:spcPts val="400"/>
              </a:spcBef>
              <a:spcAft>
                <a:spcPts val="0"/>
              </a:spcAft>
              <a:buClr>
                <a:schemeClr val="accent1"/>
              </a:buClr>
              <a:buSzPts val="2000"/>
              <a:buFont typeface="Noto Sans Symbols"/>
              <a:buChar char="◼"/>
              <a:defRPr b="0" i="0" sz="2000" u="none" cap="none" strike="noStrike">
                <a:solidFill>
                  <a:schemeClr val="dk2"/>
                </a:solidFill>
                <a:latin typeface="Source Sans Pro"/>
                <a:ea typeface="Source Sans Pro"/>
                <a:cs typeface="Source Sans Pro"/>
                <a:sym typeface="Source Sans Pro"/>
              </a:defRPr>
            </a:lvl1pPr>
            <a:lvl2pPr indent="-342900" lvl="1" marL="914400" marR="0" rtl="0" algn="l">
              <a:spcBef>
                <a:spcPts val="360"/>
              </a:spcBef>
              <a:spcAft>
                <a:spcPts val="0"/>
              </a:spcAft>
              <a:buClr>
                <a:schemeClr val="accent2"/>
              </a:buClr>
              <a:buSzPts val="1800"/>
              <a:buFont typeface="Noto Sans Symbols"/>
              <a:buChar char="▪"/>
              <a:defRPr b="0" i="0" sz="1800" u="none" cap="none" strike="noStrike">
                <a:solidFill>
                  <a:schemeClr val="dk2"/>
                </a:solidFill>
                <a:latin typeface="Source Sans Pro"/>
                <a:ea typeface="Source Sans Pro"/>
                <a:cs typeface="Source Sans Pro"/>
                <a:sym typeface="Source Sans Pro"/>
              </a:defRPr>
            </a:lvl2pPr>
            <a:lvl3pPr indent="-330200" lvl="2" marL="1371600" marR="0" rtl="0" algn="l">
              <a:spcBef>
                <a:spcPts val="320"/>
              </a:spcBef>
              <a:spcAft>
                <a:spcPts val="0"/>
              </a:spcAft>
              <a:buClr>
                <a:schemeClr val="accent3"/>
              </a:buClr>
              <a:buSzPts val="1600"/>
              <a:buFont typeface="Noto Sans Symbols"/>
              <a:buChar char="▪"/>
              <a:defRPr b="0" i="0" sz="1600" u="none" cap="none" strike="noStrike">
                <a:solidFill>
                  <a:schemeClr val="dk2"/>
                </a:solidFill>
                <a:latin typeface="Source Sans Pro"/>
                <a:ea typeface="Source Sans Pro"/>
                <a:cs typeface="Source Sans Pro"/>
                <a:sym typeface="Source Sans Pro"/>
              </a:defRPr>
            </a:lvl3pPr>
            <a:lvl4pPr indent="-317500" lvl="3" marL="1828800" marR="0" rtl="0" algn="l">
              <a:spcBef>
                <a:spcPts val="280"/>
              </a:spcBef>
              <a:spcAft>
                <a:spcPts val="0"/>
              </a:spcAft>
              <a:buClr>
                <a:schemeClr val="accent4"/>
              </a:buClr>
              <a:buSzPts val="1400"/>
              <a:buFont typeface="Noto Sans Symbols"/>
              <a:buChar char="▪"/>
              <a:defRPr b="0" i="0" sz="1400" u="none" cap="none" strike="noStrike">
                <a:solidFill>
                  <a:schemeClr val="dk2"/>
                </a:solidFill>
                <a:latin typeface="Source Sans Pro"/>
                <a:ea typeface="Source Sans Pro"/>
                <a:cs typeface="Source Sans Pro"/>
                <a:sym typeface="Source Sans Pro"/>
              </a:defRPr>
            </a:lvl4pPr>
            <a:lvl5pPr indent="-311150" lvl="4" marL="2286000" marR="0" rtl="0" algn="l">
              <a:spcBef>
                <a:spcPts val="260"/>
              </a:spcBef>
              <a:spcAft>
                <a:spcPts val="0"/>
              </a:spcAft>
              <a:buClr>
                <a:schemeClr val="accent6"/>
              </a:buClr>
              <a:buSzPts val="1300"/>
              <a:buFont typeface="Noto Sans Symbols"/>
              <a:buChar char="▪"/>
              <a:defRPr b="0" i="0" sz="1300" u="none" cap="none" strike="noStrike">
                <a:solidFill>
                  <a:schemeClr val="dk2"/>
                </a:solidFill>
                <a:latin typeface="Source Sans Pro"/>
                <a:ea typeface="Source Sans Pro"/>
                <a:cs typeface="Source Sans Pro"/>
                <a:sym typeface="Source Sans Pro"/>
              </a:defRPr>
            </a:lvl5pPr>
            <a:lvl6pPr indent="-304800" lvl="5" marL="2743200" marR="0" rtl="0" algn="l">
              <a:spcBef>
                <a:spcPts val="240"/>
              </a:spcBef>
              <a:spcAft>
                <a:spcPts val="0"/>
              </a:spcAft>
              <a:buClr>
                <a:schemeClr val="accent1"/>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6pPr>
            <a:lvl7pPr indent="-304800" lvl="6" marL="3200400" marR="0" rtl="0" algn="l">
              <a:spcBef>
                <a:spcPts val="240"/>
              </a:spcBef>
              <a:spcAft>
                <a:spcPts val="0"/>
              </a:spcAft>
              <a:buClr>
                <a:schemeClr val="accent2"/>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7pPr>
            <a:lvl8pPr indent="-304800" lvl="7" marL="3657600" marR="0" rtl="0" algn="l">
              <a:spcBef>
                <a:spcPts val="240"/>
              </a:spcBef>
              <a:spcAft>
                <a:spcPts val="0"/>
              </a:spcAft>
              <a:buClr>
                <a:schemeClr val="accent3"/>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8pPr>
            <a:lvl9pPr indent="-304800" lvl="8" marL="4114800" marR="0" rtl="0" algn="l">
              <a:spcBef>
                <a:spcPts val="240"/>
              </a:spcBef>
              <a:spcAft>
                <a:spcPts val="0"/>
              </a:spcAft>
              <a:buClr>
                <a:schemeClr val="accent5"/>
              </a:buClr>
              <a:buSzPts val="1200"/>
              <a:buFont typeface="Noto Sans Symbols"/>
              <a:buChar char="▪"/>
              <a:defRPr b="0" i="0" sz="1200" u="none" cap="none" strike="noStrike">
                <a:solidFill>
                  <a:schemeClr val="dk2"/>
                </a:solidFill>
                <a:latin typeface="Source Sans Pro"/>
                <a:ea typeface="Source Sans Pro"/>
                <a:cs typeface="Source Sans Pro"/>
                <a:sym typeface="Source Sans Pro"/>
              </a:defRPr>
            </a:lvl9pPr>
          </a:lstStyle>
          <a:p/>
        </p:txBody>
      </p:sp>
      <p:sp>
        <p:nvSpPr>
          <p:cNvPr id="14" name="Shape 14"/>
          <p:cNvSpPr txBox="1"/>
          <p:nvPr>
            <p:ph idx="10" type="dt"/>
          </p:nvPr>
        </p:nvSpPr>
        <p:spPr>
          <a:xfrm>
            <a:off x="370888" y="6356350"/>
            <a:ext cx="2133600" cy="27432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1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15" name="Shape 15"/>
          <p:cNvSpPr txBox="1"/>
          <p:nvPr>
            <p:ph idx="11" type="ftr"/>
          </p:nvPr>
        </p:nvSpPr>
        <p:spPr>
          <a:xfrm>
            <a:off x="3048000" y="6356350"/>
            <a:ext cx="3352800" cy="27432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1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16" name="Shape 16"/>
          <p:cNvSpPr txBox="1"/>
          <p:nvPr>
            <p:ph idx="12" type="sldNum"/>
          </p:nvPr>
        </p:nvSpPr>
        <p:spPr>
          <a:xfrm>
            <a:off x="8234680" y="6355080"/>
            <a:ext cx="582966" cy="27432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1pPr>
            <a:lvl2pPr indent="0" lvl="1"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2pPr>
            <a:lvl3pPr indent="0" lvl="2"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3pPr>
            <a:lvl4pPr indent="0" lvl="3"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4pPr>
            <a:lvl5pPr indent="0" lvl="4"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5pPr>
            <a:lvl6pPr indent="0" lvl="5"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6pPr>
            <a:lvl7pPr indent="0" lvl="6"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7pPr>
            <a:lvl8pPr indent="0" lvl="7"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8pPr>
            <a:lvl9pPr indent="0" lvl="8" marL="0" marR="0" rtl="0" algn="ctr">
              <a:spcBef>
                <a:spcPts val="0"/>
              </a:spcBef>
              <a:spcAft>
                <a:spcPts val="0"/>
              </a:spcAft>
              <a:buNone/>
              <a:defRPr b="0" i="0" sz="1100" u="none" cap="none" strike="noStrike">
                <a:solidFill>
                  <a:srgbClr val="0D6911"/>
                </a:solidFill>
                <a:latin typeface="Source Sans Pro"/>
                <a:ea typeface="Source Sans Pro"/>
                <a:cs typeface="Source Sans Pro"/>
                <a:sym typeface="Source Sans Pro"/>
              </a:defRPr>
            </a:lvl9pPr>
          </a:lstStyle>
          <a:p>
            <a:pPr indent="0" lvl="0" marL="0">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earchsecurity.techtarget.com/definition/ke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omments" Target="../comments/commen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idx="1" type="subTitle"/>
          </p:nvPr>
        </p:nvSpPr>
        <p:spPr>
          <a:xfrm>
            <a:off x="7069590" y="4753300"/>
            <a:ext cx="1981200" cy="18288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SzPts val="1900"/>
              <a:buFont typeface="Noto Sans Symbols"/>
              <a:buNone/>
            </a:pPr>
            <a:r>
              <a:t/>
            </a:r>
            <a:endParaRPr b="0" i="0" sz="1900" u="none" cap="none" strike="noStrike">
              <a:solidFill>
                <a:schemeClr val="dk1"/>
              </a:solidFill>
              <a:latin typeface="Source Sans Pro"/>
              <a:ea typeface="Source Sans Pro"/>
              <a:cs typeface="Source Sans Pro"/>
              <a:sym typeface="Source Sans Pro"/>
            </a:endParaRPr>
          </a:p>
        </p:txBody>
      </p:sp>
      <p:sp>
        <p:nvSpPr>
          <p:cNvPr id="106" name="Shape 106"/>
          <p:cNvSpPr txBox="1"/>
          <p:nvPr>
            <p:ph type="title"/>
          </p:nvPr>
        </p:nvSpPr>
        <p:spPr>
          <a:xfrm>
            <a:off x="442150" y="2514610"/>
            <a:ext cx="6324600" cy="18288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F9FEDE"/>
              </a:buClr>
              <a:buSzPts val="3200"/>
              <a:buFont typeface="Source Sans Pro"/>
              <a:buNone/>
            </a:pPr>
            <a:r>
              <a:rPr b="0" i="0" lang="en-GB" sz="3200" u="none" cap="none" strike="noStrike">
                <a:solidFill>
                  <a:srgbClr val="F9FEDE"/>
                </a:solidFill>
                <a:latin typeface="Source Sans Pro"/>
                <a:ea typeface="Source Sans Pro"/>
                <a:cs typeface="Source Sans Pro"/>
                <a:sym typeface="Source Sans Pro"/>
              </a:rPr>
              <a:t>Concepts of </a:t>
            </a:r>
            <a:br>
              <a:rPr b="0" i="0" lang="en-GB" sz="3200" u="none" cap="none" strike="noStrike">
                <a:solidFill>
                  <a:srgbClr val="F9FEDE"/>
                </a:solidFill>
                <a:latin typeface="Source Sans Pro"/>
                <a:ea typeface="Source Sans Pro"/>
                <a:cs typeface="Source Sans Pro"/>
                <a:sym typeface="Source Sans Pro"/>
              </a:rPr>
            </a:br>
            <a:r>
              <a:rPr b="0" i="0" lang="en-GB" sz="3200" u="none" cap="none" strike="noStrike">
                <a:solidFill>
                  <a:srgbClr val="F9FEDE"/>
                </a:solidFill>
                <a:latin typeface="Source Sans Pro"/>
                <a:ea typeface="Source Sans Pro"/>
                <a:cs typeface="Source Sans Pro"/>
                <a:sym typeface="Source Sans Pro"/>
              </a:rPr>
              <a:t>Computing </a:t>
            </a:r>
            <a:br>
              <a:rPr b="0" i="0" lang="en-GB" sz="3200" u="none" cap="none" strike="noStrike">
                <a:solidFill>
                  <a:srgbClr val="F9FEDE"/>
                </a:solidFill>
                <a:latin typeface="Source Sans Pro"/>
                <a:ea typeface="Source Sans Pro"/>
                <a:cs typeface="Source Sans Pro"/>
                <a:sym typeface="Source Sans Pro"/>
              </a:rPr>
            </a:br>
            <a:r>
              <a:rPr b="0" i="0" lang="en-GB" sz="3200" u="none" cap="none" strike="noStrike">
                <a:solidFill>
                  <a:srgbClr val="F9FEDE"/>
                </a:solidFill>
                <a:latin typeface="Source Sans Pro"/>
                <a:ea typeface="Source Sans Pro"/>
                <a:cs typeface="Source Sans Pro"/>
                <a:sym typeface="Source Sans Pro"/>
              </a:rPr>
              <a:t>Technologies</a:t>
            </a:r>
            <a:br>
              <a:rPr b="0" i="0" lang="en-GB" sz="4000" u="none" cap="none" strike="noStrike">
                <a:solidFill>
                  <a:schemeClr val="lt1"/>
                </a:solidFill>
                <a:latin typeface="Source Sans Pro"/>
                <a:ea typeface="Source Sans Pro"/>
                <a:cs typeface="Source Sans Pro"/>
                <a:sym typeface="Source Sans Pro"/>
              </a:rPr>
            </a:br>
            <a:br>
              <a:rPr b="0" i="0" lang="en-GB" sz="4000" u="none" cap="none" strike="noStrike">
                <a:solidFill>
                  <a:schemeClr val="lt1"/>
                </a:solidFill>
                <a:latin typeface="Source Sans Pro"/>
                <a:ea typeface="Source Sans Pro"/>
                <a:cs typeface="Source Sans Pro"/>
                <a:sym typeface="Source Sans Pro"/>
              </a:rPr>
            </a:br>
            <a:br>
              <a:rPr b="0" i="0" lang="en-GB" sz="4000" u="none" cap="none" strike="noStrike">
                <a:solidFill>
                  <a:schemeClr val="lt1"/>
                </a:solidFill>
                <a:latin typeface="Source Sans Pro"/>
                <a:ea typeface="Source Sans Pro"/>
                <a:cs typeface="Source Sans Pro"/>
                <a:sym typeface="Source Sans Pro"/>
              </a:rPr>
            </a:br>
            <a:r>
              <a:rPr b="0" i="0" lang="en-GB" sz="4000" u="none" cap="none" strike="noStrike">
                <a:solidFill>
                  <a:schemeClr val="lt1"/>
                </a:solidFill>
                <a:latin typeface="Source Sans Pro"/>
                <a:ea typeface="Source Sans Pro"/>
                <a:cs typeface="Source Sans Pro"/>
                <a:sym typeface="Source Sans Pro"/>
              </a:rPr>
              <a:t>Directory and Access Management:</a:t>
            </a:r>
            <a:br>
              <a:rPr b="0" i="0" lang="en-GB" sz="4000" u="none" cap="none" strike="noStrike">
                <a:solidFill>
                  <a:schemeClr val="lt1"/>
                </a:solidFill>
                <a:latin typeface="Source Sans Pro"/>
                <a:ea typeface="Source Sans Pro"/>
                <a:cs typeface="Source Sans Pro"/>
                <a:sym typeface="Source Sans Pro"/>
              </a:rPr>
            </a:br>
            <a:r>
              <a:rPr b="0" i="0" lang="en-GB" sz="4000" u="none" cap="none" strike="noStrike">
                <a:solidFill>
                  <a:schemeClr val="lt1"/>
                </a:solidFill>
                <a:latin typeface="Source Sans Pro"/>
                <a:ea typeface="Source Sans Pro"/>
                <a:cs typeface="Source Sans Pro"/>
                <a:sym typeface="Source Sans Pro"/>
              </a:rPr>
              <a:t>Public </a:t>
            </a:r>
            <a:r>
              <a:rPr lang="en-GB"/>
              <a:t>Key </a:t>
            </a:r>
            <a:r>
              <a:rPr lang="en-GB"/>
              <a:t>Infrastructure</a:t>
            </a:r>
            <a:r>
              <a:rPr lang="en-GB"/>
              <a:t>(PKI)</a:t>
            </a:r>
            <a:br>
              <a:rPr b="0" i="0" lang="en-GB" sz="4000" u="none" cap="none" strike="noStrike">
                <a:solidFill>
                  <a:schemeClr val="lt1"/>
                </a:solidFill>
                <a:latin typeface="Source Sans Pro"/>
                <a:ea typeface="Source Sans Pro"/>
                <a:cs typeface="Source Sans Pro"/>
                <a:sym typeface="Source Sans Pro"/>
              </a:rPr>
            </a:br>
            <a:br>
              <a:rPr b="0" i="0" lang="en-GB" sz="4000" u="none" cap="none" strike="noStrike">
                <a:solidFill>
                  <a:schemeClr val="lt1"/>
                </a:solidFill>
                <a:latin typeface="Source Sans Pro"/>
                <a:ea typeface="Source Sans Pro"/>
                <a:cs typeface="Source Sans Pro"/>
                <a:sym typeface="Source Sans Pro"/>
              </a:rPr>
            </a:br>
            <a:endParaRPr b="0" i="0" sz="4000" u="none" cap="none" strike="noStrike">
              <a:solidFill>
                <a:schemeClr val="lt1"/>
              </a:solidFill>
              <a:latin typeface="Source Sans Pro"/>
              <a:ea typeface="Source Sans Pro"/>
              <a:cs typeface="Source Sans Pro"/>
              <a:sym typeface="Source Sans Pro"/>
            </a:endParaRPr>
          </a:p>
        </p:txBody>
      </p:sp>
      <p:sp>
        <p:nvSpPr>
          <p:cNvPr id="107" name="Shape 107"/>
          <p:cNvSpPr txBox="1"/>
          <p:nvPr/>
        </p:nvSpPr>
        <p:spPr>
          <a:xfrm>
            <a:off x="7162799" y="2892277"/>
            <a:ext cx="1600201" cy="164592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accent1"/>
              </a:buClr>
              <a:buSzPts val="1400"/>
              <a:buFont typeface="Noto Sans Symbols"/>
              <a:buNone/>
            </a:pPr>
            <a:r>
              <a:rPr b="0" i="0" lang="en-GB" sz="1400" u="none" cap="none" strike="noStrike">
                <a:solidFill>
                  <a:schemeClr val="dk1"/>
                </a:solidFill>
                <a:latin typeface="Source Sans Pro"/>
                <a:ea typeface="Source Sans Pro"/>
                <a:cs typeface="Source Sans Pro"/>
                <a:sym typeface="Source Sans Pro"/>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When Sending data in the AD PKI it can be broken down into 2 stage: Signing and Encryption</a:t>
            </a:r>
            <a:endParaRPr/>
          </a:p>
          <a:p>
            <a:pPr indent="-355600" lvl="0" marL="457200" rtl="0">
              <a:spcBef>
                <a:spcPts val="0"/>
              </a:spcBef>
              <a:spcAft>
                <a:spcPts val="0"/>
              </a:spcAft>
              <a:buSzPts val="2000"/>
              <a:buChar char="◼"/>
            </a:pPr>
            <a:r>
              <a:rPr lang="en-GB"/>
              <a:t>Signing:</a:t>
            </a:r>
            <a:endParaRPr/>
          </a:p>
          <a:p>
            <a:pPr indent="-342900" lvl="1" marL="914400" rtl="0">
              <a:spcBef>
                <a:spcPts val="0"/>
              </a:spcBef>
              <a:spcAft>
                <a:spcPts val="0"/>
              </a:spcAft>
              <a:buSzPts val="1800"/>
              <a:buChar char="▪"/>
            </a:pPr>
            <a:r>
              <a:rPr lang="en-GB"/>
              <a:t>System </a:t>
            </a:r>
            <a:r>
              <a:rPr lang="en-GB"/>
              <a:t>received</a:t>
            </a:r>
            <a:r>
              <a:rPr lang="en-GB"/>
              <a:t> data to be sent</a:t>
            </a:r>
            <a:endParaRPr/>
          </a:p>
          <a:p>
            <a:pPr indent="-342900" lvl="1" marL="914400" rtl="0">
              <a:spcBef>
                <a:spcPts val="0"/>
              </a:spcBef>
              <a:spcAft>
                <a:spcPts val="0"/>
              </a:spcAft>
              <a:buSzPts val="1800"/>
              <a:buChar char="▪"/>
            </a:pPr>
            <a:r>
              <a:rPr lang="en-GB"/>
              <a:t>Message digest is generated using a hashing </a:t>
            </a:r>
            <a:r>
              <a:rPr lang="en-GB"/>
              <a:t>algorithm</a:t>
            </a:r>
            <a:r>
              <a:rPr lang="en-GB"/>
              <a:t> (</a:t>
            </a:r>
            <a:r>
              <a:rPr lang="en-GB"/>
              <a:t>Integrity)</a:t>
            </a:r>
            <a:endParaRPr/>
          </a:p>
          <a:p>
            <a:pPr indent="-342900" lvl="1" marL="914400" rtl="0">
              <a:spcBef>
                <a:spcPts val="0"/>
              </a:spcBef>
              <a:spcAft>
                <a:spcPts val="0"/>
              </a:spcAft>
              <a:buSzPts val="1800"/>
              <a:buChar char="▪"/>
            </a:pPr>
            <a:r>
              <a:rPr lang="en-GB"/>
              <a:t>Encrypt the message digest using the </a:t>
            </a:r>
            <a:r>
              <a:rPr lang="en-GB"/>
              <a:t>sender's</a:t>
            </a:r>
            <a:r>
              <a:rPr lang="en-GB"/>
              <a:t> private key (Signing)</a:t>
            </a:r>
            <a:endParaRPr/>
          </a:p>
          <a:p>
            <a:pPr indent="-342900" lvl="1" marL="914400" rtl="0">
              <a:spcBef>
                <a:spcPts val="0"/>
              </a:spcBef>
              <a:spcAft>
                <a:spcPts val="0"/>
              </a:spcAft>
              <a:buSzPts val="1800"/>
              <a:buChar char="▪"/>
            </a:pPr>
            <a:r>
              <a:rPr lang="en-GB"/>
              <a:t>Sender's</a:t>
            </a:r>
            <a:r>
              <a:rPr lang="en-GB"/>
              <a:t> Public Key is attached (for Decryption)</a:t>
            </a:r>
            <a:endParaRPr/>
          </a:p>
          <a:p>
            <a:pPr indent="-355600" lvl="0" marL="457200" rtl="0">
              <a:spcBef>
                <a:spcPts val="0"/>
              </a:spcBef>
              <a:spcAft>
                <a:spcPts val="0"/>
              </a:spcAft>
              <a:buSzPts val="2000"/>
              <a:buChar char="◼"/>
            </a:pPr>
            <a:r>
              <a:rPr lang="en-GB"/>
              <a:t>Encryption:</a:t>
            </a:r>
            <a:endParaRPr/>
          </a:p>
          <a:p>
            <a:pPr indent="-342900" lvl="1" marL="914400" rtl="0">
              <a:spcBef>
                <a:spcPts val="0"/>
              </a:spcBef>
              <a:spcAft>
                <a:spcPts val="0"/>
              </a:spcAft>
              <a:buSzPts val="1800"/>
              <a:buChar char="▪"/>
            </a:pPr>
            <a:r>
              <a:rPr lang="en-GB"/>
              <a:t>Symmetric key is generated (for added security)</a:t>
            </a:r>
            <a:endParaRPr/>
          </a:p>
          <a:p>
            <a:pPr indent="-342900" lvl="1" marL="914400" rtl="0">
              <a:spcBef>
                <a:spcPts val="0"/>
              </a:spcBef>
              <a:spcAft>
                <a:spcPts val="0"/>
              </a:spcAft>
              <a:buSzPts val="1800"/>
              <a:buChar char="▪"/>
            </a:pPr>
            <a:r>
              <a:rPr lang="en-GB"/>
              <a:t>Encrypt all signing data with Symmetric key (Encryption)</a:t>
            </a:r>
            <a:endParaRPr/>
          </a:p>
          <a:p>
            <a:pPr indent="-342900" lvl="1" marL="914400" rtl="0">
              <a:spcBef>
                <a:spcPts val="0"/>
              </a:spcBef>
              <a:spcAft>
                <a:spcPts val="0"/>
              </a:spcAft>
              <a:buSzPts val="1800"/>
              <a:buChar char="▪"/>
            </a:pPr>
            <a:r>
              <a:rPr lang="en-GB"/>
              <a:t>Encrypt Symmetric Key with </a:t>
            </a:r>
            <a:r>
              <a:rPr lang="en-GB"/>
              <a:t>Receiver’s</a:t>
            </a:r>
            <a:r>
              <a:rPr lang="en-GB"/>
              <a:t> Public Key(so only </a:t>
            </a:r>
            <a:r>
              <a:rPr lang="en-GB"/>
              <a:t>receiver’s</a:t>
            </a:r>
            <a:r>
              <a:rPr lang="en-GB"/>
              <a:t> can decrypt it)</a:t>
            </a:r>
            <a:endParaRPr/>
          </a:p>
          <a:p>
            <a:pPr indent="0" lvl="0" marL="0" rtl="0">
              <a:spcBef>
                <a:spcPts val="600"/>
              </a:spcBef>
              <a:spcAft>
                <a:spcPts val="0"/>
              </a:spcAft>
              <a:buNone/>
            </a:pPr>
            <a:r>
              <a:t/>
            </a:r>
            <a:endParaRPr/>
          </a:p>
          <a:p>
            <a:pPr indent="0" lvl="0" marL="457200">
              <a:spcBef>
                <a:spcPts val="600"/>
              </a:spcBef>
              <a:spcAft>
                <a:spcPts val="600"/>
              </a:spcAft>
              <a:buNone/>
            </a:pPr>
            <a:r>
              <a:t/>
            </a:r>
            <a:endParaRPr/>
          </a:p>
        </p:txBody>
      </p:sp>
      <p:sp>
        <p:nvSpPr>
          <p:cNvPr id="180" name="Shape 180"/>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Using </a:t>
            </a:r>
            <a:r>
              <a:rPr lang="en-GB"/>
              <a:t>Encryption</a:t>
            </a:r>
            <a:r>
              <a:rPr lang="en-GB"/>
              <a:t>, Decryption, and Signing in PKI</a:t>
            </a:r>
            <a:endParaRPr/>
          </a:p>
        </p:txBody>
      </p:sp>
      <p:pic>
        <p:nvPicPr>
          <p:cNvPr id="181" name="Shape 181"/>
          <p:cNvPicPr preferRelativeResize="0"/>
          <p:nvPr/>
        </p:nvPicPr>
        <p:blipFill>
          <a:blip r:embed="rId3">
            <a:alphaModFix/>
          </a:blip>
          <a:stretch>
            <a:fillRect/>
          </a:stretch>
        </p:blipFill>
        <p:spPr>
          <a:xfrm>
            <a:off x="2544575" y="5063500"/>
            <a:ext cx="6330676" cy="1342125"/>
          </a:xfrm>
          <a:prstGeom prst="rect">
            <a:avLst/>
          </a:prstGeom>
          <a:noFill/>
          <a:ln>
            <a:noFill/>
          </a:ln>
        </p:spPr>
      </p:pic>
      <p:sp>
        <p:nvSpPr>
          <p:cNvPr id="182" name="Shape 182"/>
          <p:cNvSpPr txBox="1"/>
          <p:nvPr/>
        </p:nvSpPr>
        <p:spPr>
          <a:xfrm>
            <a:off x="3889200" y="6435100"/>
            <a:ext cx="3641400" cy="85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sz="1200">
                <a:solidFill>
                  <a:srgbClr val="333333"/>
                </a:solidFill>
                <a:latin typeface="Times New Roman"/>
                <a:ea typeface="Times New Roman"/>
                <a:cs typeface="Times New Roman"/>
                <a:sym typeface="Times New Roman"/>
              </a:rPr>
              <a:t>Francis, D. (n.d.). Mastering Active Directory pg.546.</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0" lvl="0" marL="0" rtl="0">
              <a:spcBef>
                <a:spcPts val="400"/>
              </a:spcBef>
              <a:spcAft>
                <a:spcPts val="0"/>
              </a:spcAft>
              <a:buNone/>
            </a:pPr>
            <a:r>
              <a:t/>
            </a:r>
            <a:endParaRPr/>
          </a:p>
          <a:p>
            <a:pPr indent="0" lvl="0" marL="0" rtl="0">
              <a:spcBef>
                <a:spcPts val="600"/>
              </a:spcBef>
              <a:spcAft>
                <a:spcPts val="0"/>
              </a:spcAft>
              <a:buNone/>
            </a:pPr>
            <a:r>
              <a:t/>
            </a:r>
            <a:endParaRPr/>
          </a:p>
          <a:p>
            <a:pPr indent="0" lvl="0" marL="457200" rtl="0">
              <a:spcBef>
                <a:spcPts val="600"/>
              </a:spcBef>
              <a:spcAft>
                <a:spcPts val="600"/>
              </a:spcAft>
              <a:buNone/>
            </a:pPr>
            <a:r>
              <a:t/>
            </a:r>
            <a:endParaRPr/>
          </a:p>
        </p:txBody>
      </p:sp>
      <p:sp>
        <p:nvSpPr>
          <p:cNvPr id="189" name="Shape 189"/>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GB"/>
              <a:t>Using Encryption, Decryption, and Signing in PKI</a:t>
            </a:r>
            <a:endParaRPr/>
          </a:p>
        </p:txBody>
      </p:sp>
      <p:pic>
        <p:nvPicPr>
          <p:cNvPr id="190" name="Shape 190"/>
          <p:cNvPicPr preferRelativeResize="0"/>
          <p:nvPr/>
        </p:nvPicPr>
        <p:blipFill>
          <a:blip r:embed="rId3">
            <a:alphaModFix/>
          </a:blip>
          <a:stretch>
            <a:fillRect/>
          </a:stretch>
        </p:blipFill>
        <p:spPr>
          <a:xfrm>
            <a:off x="381000" y="1773900"/>
            <a:ext cx="8381400" cy="4754550"/>
          </a:xfrm>
          <a:prstGeom prst="rect">
            <a:avLst/>
          </a:prstGeom>
          <a:noFill/>
          <a:ln>
            <a:noFill/>
          </a:ln>
        </p:spPr>
      </p:pic>
      <p:pic>
        <p:nvPicPr>
          <p:cNvPr id="191" name="Shape 191"/>
          <p:cNvPicPr preferRelativeResize="0"/>
          <p:nvPr/>
        </p:nvPicPr>
        <p:blipFill>
          <a:blip r:embed="rId4">
            <a:alphaModFix/>
          </a:blip>
          <a:stretch>
            <a:fillRect/>
          </a:stretch>
        </p:blipFill>
        <p:spPr>
          <a:xfrm>
            <a:off x="632838" y="3336775"/>
            <a:ext cx="3629025" cy="1628775"/>
          </a:xfrm>
          <a:prstGeom prst="rect">
            <a:avLst/>
          </a:prstGeom>
          <a:noFill/>
          <a:ln>
            <a:noFill/>
          </a:ln>
        </p:spPr>
      </p:pic>
      <p:sp>
        <p:nvSpPr>
          <p:cNvPr id="192" name="Shape 192"/>
          <p:cNvSpPr txBox="1"/>
          <p:nvPr/>
        </p:nvSpPr>
        <p:spPr>
          <a:xfrm>
            <a:off x="4695388" y="6528450"/>
            <a:ext cx="3641400" cy="85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sz="1200">
                <a:solidFill>
                  <a:srgbClr val="333333"/>
                </a:solidFill>
                <a:latin typeface="Times New Roman"/>
                <a:ea typeface="Times New Roman"/>
                <a:cs typeface="Times New Roman"/>
                <a:sym typeface="Times New Roman"/>
              </a:rPr>
              <a:t>Francis, D. (n.d.). Mastering Active Directory pg.546.</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400"/>
              </a:spcBef>
              <a:spcAft>
                <a:spcPts val="0"/>
              </a:spcAft>
              <a:buClr>
                <a:schemeClr val="accent1"/>
              </a:buClr>
              <a:buSzPts val="2000"/>
              <a:buFont typeface="Noto Sans Symbols"/>
              <a:buChar char="◼"/>
            </a:pPr>
            <a:r>
              <a:rPr lang="en-GB"/>
              <a:t>Decryption:</a:t>
            </a:r>
            <a:endParaRPr/>
          </a:p>
          <a:p>
            <a:pPr indent="-342900" lvl="1" marL="914400" marR="0" rtl="0" algn="l">
              <a:lnSpc>
                <a:spcPct val="100000"/>
              </a:lnSpc>
              <a:spcBef>
                <a:spcPts val="0"/>
              </a:spcBef>
              <a:spcAft>
                <a:spcPts val="0"/>
              </a:spcAft>
              <a:buSzPts val="1800"/>
              <a:buChar char="▪"/>
            </a:pPr>
            <a:r>
              <a:rPr lang="en-GB"/>
              <a:t>The </a:t>
            </a:r>
            <a:r>
              <a:rPr lang="en-GB"/>
              <a:t>Receiver</a:t>
            </a:r>
            <a:r>
              <a:rPr lang="en-GB"/>
              <a:t> starts by decrypting the Symmetric key using his private key</a:t>
            </a:r>
            <a:endParaRPr/>
          </a:p>
          <a:p>
            <a:pPr indent="-342900" lvl="1" marL="914400" marR="0" rtl="0" algn="l">
              <a:lnSpc>
                <a:spcPct val="100000"/>
              </a:lnSpc>
              <a:spcBef>
                <a:spcPts val="0"/>
              </a:spcBef>
              <a:spcAft>
                <a:spcPts val="0"/>
              </a:spcAft>
              <a:buSzPts val="1800"/>
              <a:buChar char="▪"/>
            </a:pPr>
            <a:r>
              <a:rPr lang="en-GB"/>
              <a:t>The Symmetric key is used to decrypt the original data, the message digest and the </a:t>
            </a:r>
            <a:r>
              <a:rPr lang="en-GB"/>
              <a:t>sender's</a:t>
            </a:r>
            <a:r>
              <a:rPr lang="en-GB"/>
              <a:t> public key.</a:t>
            </a:r>
            <a:endParaRPr/>
          </a:p>
          <a:p>
            <a:pPr indent="-342900" lvl="1" marL="914400" marR="0" rtl="0" algn="l">
              <a:lnSpc>
                <a:spcPct val="100000"/>
              </a:lnSpc>
              <a:spcBef>
                <a:spcPts val="0"/>
              </a:spcBef>
              <a:spcAft>
                <a:spcPts val="0"/>
              </a:spcAft>
              <a:buSzPts val="1800"/>
              <a:buChar char="▪"/>
            </a:pPr>
            <a:r>
              <a:rPr lang="en-GB"/>
              <a:t>The Symmetric key is discarded and isnt used again</a:t>
            </a:r>
            <a:endParaRPr/>
          </a:p>
          <a:p>
            <a:pPr indent="-342900" lvl="1" marL="914400" marR="0" rtl="0" algn="l">
              <a:lnSpc>
                <a:spcPct val="100000"/>
              </a:lnSpc>
              <a:spcBef>
                <a:spcPts val="0"/>
              </a:spcBef>
              <a:spcAft>
                <a:spcPts val="0"/>
              </a:spcAft>
              <a:buSzPts val="1800"/>
              <a:buChar char="▪"/>
            </a:pPr>
            <a:r>
              <a:rPr lang="en-GB"/>
              <a:t>We use the sender’s public key to decrypt the message digest, which if you remember was encrypted using the </a:t>
            </a:r>
            <a:r>
              <a:rPr lang="en-GB"/>
              <a:t>sender's</a:t>
            </a:r>
            <a:r>
              <a:rPr lang="en-GB"/>
              <a:t> private key for signing purposes</a:t>
            </a:r>
            <a:endParaRPr/>
          </a:p>
          <a:p>
            <a:pPr indent="-342900" lvl="1" marL="914400" marR="0" rtl="0" algn="l">
              <a:lnSpc>
                <a:spcPct val="100000"/>
              </a:lnSpc>
              <a:spcBef>
                <a:spcPts val="0"/>
              </a:spcBef>
              <a:spcAft>
                <a:spcPts val="0"/>
              </a:spcAft>
              <a:buSzPts val="1800"/>
              <a:buChar char="▪"/>
            </a:pPr>
            <a:r>
              <a:rPr lang="en-GB"/>
              <a:t>We hash the original message using the same algorithm and compare the </a:t>
            </a:r>
            <a:r>
              <a:rPr lang="en-GB"/>
              <a:t>received</a:t>
            </a:r>
            <a:r>
              <a:rPr lang="en-GB"/>
              <a:t> message digest with the newly generated one.</a:t>
            </a:r>
            <a:endParaRPr/>
          </a:p>
          <a:p>
            <a:pPr indent="-342900" lvl="1" marL="914400" marR="0" rtl="0" algn="l">
              <a:lnSpc>
                <a:spcPct val="100000"/>
              </a:lnSpc>
              <a:spcBef>
                <a:spcPts val="0"/>
              </a:spcBef>
              <a:spcAft>
                <a:spcPts val="0"/>
              </a:spcAft>
              <a:buSzPts val="1800"/>
              <a:buChar char="▪"/>
            </a:pPr>
            <a:r>
              <a:rPr lang="en-GB"/>
              <a:t>If the Values are the same both the signing and Integrity are confirmed.</a:t>
            </a:r>
            <a:endParaRPr/>
          </a:p>
          <a:p>
            <a:pPr indent="0" lvl="0" marL="0" rtl="0">
              <a:spcBef>
                <a:spcPts val="600"/>
              </a:spcBef>
              <a:spcAft>
                <a:spcPts val="0"/>
              </a:spcAft>
              <a:buNone/>
            </a:pPr>
            <a:r>
              <a:t/>
            </a:r>
            <a:endParaRPr/>
          </a:p>
          <a:p>
            <a:pPr indent="0" lvl="0" marL="457200" rtl="0">
              <a:spcBef>
                <a:spcPts val="600"/>
              </a:spcBef>
              <a:spcAft>
                <a:spcPts val="600"/>
              </a:spcAft>
              <a:buNone/>
            </a:pPr>
            <a:r>
              <a:t/>
            </a:r>
            <a:endParaRPr/>
          </a:p>
        </p:txBody>
      </p:sp>
      <p:sp>
        <p:nvSpPr>
          <p:cNvPr id="199" name="Shape 199"/>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GB"/>
              <a:t>Using Encryption, Decryption, and Signing in PKI (Cont’d)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0" lvl="0" marL="0" marR="0" rtl="0" algn="l">
              <a:lnSpc>
                <a:spcPct val="100000"/>
              </a:lnSpc>
              <a:spcBef>
                <a:spcPts val="400"/>
              </a:spcBef>
              <a:spcAft>
                <a:spcPts val="0"/>
              </a:spcAft>
              <a:buNone/>
            </a:pPr>
            <a:r>
              <a:t/>
            </a:r>
            <a:endParaRPr/>
          </a:p>
          <a:p>
            <a:pPr indent="0" lvl="0" marL="0" rtl="0">
              <a:spcBef>
                <a:spcPts val="600"/>
              </a:spcBef>
              <a:spcAft>
                <a:spcPts val="0"/>
              </a:spcAft>
              <a:buNone/>
            </a:pPr>
            <a:r>
              <a:t/>
            </a:r>
            <a:endParaRPr/>
          </a:p>
          <a:p>
            <a:pPr indent="0" lvl="0" marL="457200" rtl="0">
              <a:spcBef>
                <a:spcPts val="600"/>
              </a:spcBef>
              <a:spcAft>
                <a:spcPts val="600"/>
              </a:spcAft>
              <a:buNone/>
            </a:pPr>
            <a:r>
              <a:t/>
            </a:r>
            <a:endParaRPr/>
          </a:p>
        </p:txBody>
      </p:sp>
      <p:sp>
        <p:nvSpPr>
          <p:cNvPr id="206" name="Shape 206"/>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GB"/>
              <a:t>Using Encryption, Decryption, and Signing in PKI (Cont’d)</a:t>
            </a:r>
            <a:endParaRPr/>
          </a:p>
        </p:txBody>
      </p:sp>
      <p:pic>
        <p:nvPicPr>
          <p:cNvPr id="207" name="Shape 207"/>
          <p:cNvPicPr preferRelativeResize="0"/>
          <p:nvPr/>
        </p:nvPicPr>
        <p:blipFill>
          <a:blip r:embed="rId3">
            <a:alphaModFix/>
          </a:blip>
          <a:stretch>
            <a:fillRect/>
          </a:stretch>
        </p:blipFill>
        <p:spPr>
          <a:xfrm>
            <a:off x="210588" y="1719083"/>
            <a:ext cx="8748626" cy="3716625"/>
          </a:xfrm>
          <a:prstGeom prst="rect">
            <a:avLst/>
          </a:prstGeom>
          <a:noFill/>
          <a:ln>
            <a:noFill/>
          </a:ln>
        </p:spPr>
      </p:pic>
      <p:sp>
        <p:nvSpPr>
          <p:cNvPr id="208" name="Shape 208"/>
          <p:cNvSpPr txBox="1"/>
          <p:nvPr/>
        </p:nvSpPr>
        <p:spPr>
          <a:xfrm>
            <a:off x="457375" y="5667850"/>
            <a:ext cx="8121900" cy="847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GB"/>
              <a:t>The </a:t>
            </a:r>
            <a:r>
              <a:rPr lang="en-GB"/>
              <a:t>decryption</a:t>
            </a:r>
            <a:r>
              <a:rPr lang="en-GB"/>
              <a:t> process after the encrypted data is </a:t>
            </a:r>
            <a:r>
              <a:rPr lang="en-GB"/>
              <a:t>received</a:t>
            </a:r>
            <a:r>
              <a:rPr lang="en-GB"/>
              <a:t> by the user. Brian Decrypted using his private key, then decrypts using the </a:t>
            </a:r>
            <a:r>
              <a:rPr lang="en-GB"/>
              <a:t>Symmetric</a:t>
            </a:r>
            <a:r>
              <a:rPr lang="en-GB"/>
              <a:t> key and then has the encrypted message digest message and sim’s public key.</a:t>
            </a:r>
            <a:endParaRPr/>
          </a:p>
        </p:txBody>
      </p:sp>
      <p:pic>
        <p:nvPicPr>
          <p:cNvPr id="209" name="Shape 209"/>
          <p:cNvPicPr preferRelativeResize="0"/>
          <p:nvPr/>
        </p:nvPicPr>
        <p:blipFill>
          <a:blip r:embed="rId4">
            <a:alphaModFix/>
          </a:blip>
          <a:stretch>
            <a:fillRect/>
          </a:stretch>
        </p:blipFill>
        <p:spPr>
          <a:xfrm>
            <a:off x="210588" y="3740200"/>
            <a:ext cx="3629025" cy="1628775"/>
          </a:xfrm>
          <a:prstGeom prst="rect">
            <a:avLst/>
          </a:prstGeom>
          <a:noFill/>
          <a:ln>
            <a:noFill/>
          </a:ln>
        </p:spPr>
      </p:pic>
      <p:sp>
        <p:nvSpPr>
          <p:cNvPr id="210" name="Shape 210"/>
          <p:cNvSpPr txBox="1"/>
          <p:nvPr/>
        </p:nvSpPr>
        <p:spPr>
          <a:xfrm>
            <a:off x="5383513" y="5368975"/>
            <a:ext cx="3641400" cy="85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sz="1200">
                <a:solidFill>
                  <a:srgbClr val="333333"/>
                </a:solidFill>
                <a:latin typeface="Times New Roman"/>
                <a:ea typeface="Times New Roman"/>
                <a:cs typeface="Times New Roman"/>
                <a:sym typeface="Times New Roman"/>
              </a:rPr>
              <a:t>Francis, D. (n.d.). Mastering Active Directory pg.547.</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idx="1" type="body"/>
          </p:nvPr>
        </p:nvSpPr>
        <p:spPr>
          <a:xfrm>
            <a:off x="368100" y="5297127"/>
            <a:ext cx="8407800" cy="1000200"/>
          </a:xfrm>
          <a:prstGeom prst="rect">
            <a:avLst/>
          </a:prstGeom>
        </p:spPr>
        <p:txBody>
          <a:bodyPr anchorCtr="0" anchor="t" bIns="91425" lIns="91425" spcFirstLastPara="1" rIns="91425" wrap="square" tIns="91425">
            <a:noAutofit/>
          </a:bodyPr>
          <a:lstStyle/>
          <a:p>
            <a:pPr indent="0" lvl="0" marL="0">
              <a:spcBef>
                <a:spcPts val="400"/>
              </a:spcBef>
              <a:spcAft>
                <a:spcPts val="600"/>
              </a:spcAft>
              <a:buNone/>
            </a:pPr>
            <a:r>
              <a:rPr lang="en-GB"/>
              <a:t>After the data has been decrypted you have to check the validity of the data, we decrypt the message digest using sim’s public key validating the sender, then we check the digest against a new digest we created, if they match then  we accept it </a:t>
            </a:r>
            <a:endParaRPr/>
          </a:p>
        </p:txBody>
      </p:sp>
      <p:sp>
        <p:nvSpPr>
          <p:cNvPr id="217" name="Shape 217"/>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GB"/>
              <a:t>Using Encryption, Decryption, and Signing in PKI (Cont’d)</a:t>
            </a:r>
            <a:endParaRPr/>
          </a:p>
        </p:txBody>
      </p:sp>
      <p:pic>
        <p:nvPicPr>
          <p:cNvPr id="218" name="Shape 218"/>
          <p:cNvPicPr preferRelativeResize="0"/>
          <p:nvPr/>
        </p:nvPicPr>
        <p:blipFill>
          <a:blip r:embed="rId3">
            <a:alphaModFix/>
          </a:blip>
          <a:stretch>
            <a:fillRect/>
          </a:stretch>
        </p:blipFill>
        <p:spPr>
          <a:xfrm>
            <a:off x="367800" y="1646700"/>
            <a:ext cx="8381400" cy="3650436"/>
          </a:xfrm>
          <a:prstGeom prst="rect">
            <a:avLst/>
          </a:prstGeom>
          <a:noFill/>
          <a:ln>
            <a:noFill/>
          </a:ln>
        </p:spPr>
      </p:pic>
      <p:pic>
        <p:nvPicPr>
          <p:cNvPr id="219" name="Shape 219"/>
          <p:cNvPicPr preferRelativeResize="0"/>
          <p:nvPr/>
        </p:nvPicPr>
        <p:blipFill>
          <a:blip r:embed="rId4">
            <a:alphaModFix/>
          </a:blip>
          <a:stretch>
            <a:fillRect/>
          </a:stretch>
        </p:blipFill>
        <p:spPr>
          <a:xfrm>
            <a:off x="5486574" y="3832799"/>
            <a:ext cx="3262625" cy="1464325"/>
          </a:xfrm>
          <a:prstGeom prst="rect">
            <a:avLst/>
          </a:prstGeom>
          <a:noFill/>
          <a:ln>
            <a:noFill/>
          </a:ln>
        </p:spPr>
      </p:pic>
      <p:sp>
        <p:nvSpPr>
          <p:cNvPr id="220" name="Shape 220"/>
          <p:cNvSpPr txBox="1"/>
          <p:nvPr/>
        </p:nvSpPr>
        <p:spPr>
          <a:xfrm>
            <a:off x="5193663" y="1646700"/>
            <a:ext cx="3641400" cy="85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sz="1200">
                <a:solidFill>
                  <a:srgbClr val="333333"/>
                </a:solidFill>
                <a:latin typeface="Times New Roman"/>
                <a:ea typeface="Times New Roman"/>
                <a:cs typeface="Times New Roman"/>
                <a:sym typeface="Times New Roman"/>
              </a:rPr>
              <a:t>Francis, D. (n.d.). Mastering Active Directory pg.547.</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ph idx="1" type="body"/>
          </p:nvPr>
        </p:nvSpPr>
        <p:spPr>
          <a:xfrm>
            <a:off x="380999" y="1719071"/>
            <a:ext cx="8407893" cy="4407408"/>
          </a:xfrm>
          <a:prstGeom prst="rect">
            <a:avLst/>
          </a:prstGeom>
          <a:noFill/>
          <a:ln>
            <a:noFill/>
          </a:ln>
        </p:spPr>
        <p:txBody>
          <a:bodyPr anchorCtr="0" anchor="t" bIns="45700" lIns="91425" spcFirstLastPara="1" rIns="91425" wrap="square" tIns="45700">
            <a:noAutofit/>
          </a:bodyPr>
          <a:lstStyle/>
          <a:p>
            <a:pPr indent="-228600" lvl="0" marL="274320" marR="0" rtl="0" algn="l">
              <a:spcBef>
                <a:spcPts val="0"/>
              </a:spcBef>
              <a:spcAft>
                <a:spcPts val="0"/>
              </a:spcAft>
              <a:buClr>
                <a:schemeClr val="accent1"/>
              </a:buClr>
              <a:buSzPts val="2000"/>
              <a:buFont typeface="Noto Sans Symbols"/>
              <a:buChar char="◼"/>
            </a:pPr>
            <a:r>
              <a:rPr b="0" i="0" lang="en-GB" sz="2000" u="none" cap="none" strike="noStrike">
                <a:solidFill>
                  <a:schemeClr val="dk1"/>
                </a:solidFill>
                <a:latin typeface="Source Sans Pro"/>
                <a:ea typeface="Source Sans Pro"/>
                <a:cs typeface="Source Sans Pro"/>
                <a:sym typeface="Source Sans Pro"/>
              </a:rPr>
              <a:t>EMC Education Services. 2012. </a:t>
            </a:r>
            <a:r>
              <a:rPr b="0" i="1" lang="en-GB" sz="2000" u="none" cap="none" strike="noStrike">
                <a:solidFill>
                  <a:schemeClr val="dk1"/>
                </a:solidFill>
                <a:latin typeface="Source Sans Pro"/>
                <a:ea typeface="Source Sans Pro"/>
                <a:cs typeface="Source Sans Pro"/>
                <a:sym typeface="Source Sans Pro"/>
              </a:rPr>
              <a:t>Information storage and management: storing, managing, and protecting digital information</a:t>
            </a:r>
            <a:r>
              <a:rPr b="0" i="0" lang="en-GB" sz="2000" u="none" cap="none" strike="noStrike">
                <a:solidFill>
                  <a:schemeClr val="dk1"/>
                </a:solidFill>
                <a:latin typeface="Source Sans Pro"/>
                <a:ea typeface="Source Sans Pro"/>
                <a:cs typeface="Source Sans Pro"/>
                <a:sym typeface="Source Sans Pro"/>
              </a:rPr>
              <a:t> 2nd ed., Hoboken, NJ: Wiley.</a:t>
            </a:r>
            <a:endParaRPr/>
          </a:p>
          <a:p>
            <a:pPr indent="-228600" lvl="0" marL="274320" marR="0" rtl="0" algn="l">
              <a:spcBef>
                <a:spcPts val="1000"/>
              </a:spcBef>
              <a:spcAft>
                <a:spcPts val="0"/>
              </a:spcAft>
              <a:buClr>
                <a:schemeClr val="accent1"/>
              </a:buClr>
              <a:buSzPts val="2000"/>
              <a:buFont typeface="Noto Sans Symbols"/>
              <a:buChar char="◼"/>
            </a:pPr>
            <a:r>
              <a:rPr lang="en-GB" u="sng">
                <a:solidFill>
                  <a:schemeClr val="hlink"/>
                </a:solidFill>
                <a:hlinkClick r:id="rId3"/>
              </a:rPr>
              <a:t>http://searchsecurity.techtarget.com/definition/key</a:t>
            </a:r>
            <a:endParaRPr/>
          </a:p>
          <a:p>
            <a:pPr indent="-228600" lvl="0" marL="274320" rtl="0">
              <a:spcBef>
                <a:spcPts val="400"/>
              </a:spcBef>
              <a:spcAft>
                <a:spcPts val="0"/>
              </a:spcAft>
              <a:buClr>
                <a:schemeClr val="accent1"/>
              </a:buClr>
              <a:buSzPts val="2000"/>
              <a:buFont typeface="Noto Sans Symbols"/>
              <a:buChar char="◼"/>
            </a:pPr>
            <a:r>
              <a:rPr lang="en-GB" sz="1200">
                <a:solidFill>
                  <a:srgbClr val="333333"/>
                </a:solidFill>
                <a:highlight>
                  <a:srgbClr val="FEF1D2"/>
                </a:highlight>
                <a:latin typeface="Times New Roman"/>
                <a:ea typeface="Times New Roman"/>
                <a:cs typeface="Times New Roman"/>
                <a:sym typeface="Times New Roman"/>
              </a:rPr>
              <a:t>Internet X.509 Public Key Infrastructure Certificate and Certificate Revocation List (CRL) Profile. (n.d.). Retrieved April 10, 2018, from https://tools.ietf.org/html/rfc5280#section-4.1.1.2</a:t>
            </a:r>
            <a:endParaRPr/>
          </a:p>
          <a:p>
            <a:pPr indent="-228600" lvl="0" marL="274320" marR="0" rtl="0" algn="l">
              <a:spcBef>
                <a:spcPts val="1000"/>
              </a:spcBef>
              <a:spcAft>
                <a:spcPts val="0"/>
              </a:spcAft>
              <a:buClr>
                <a:schemeClr val="accent1"/>
              </a:buClr>
              <a:buSzPts val="2000"/>
              <a:buFont typeface="Noto Sans Symbols"/>
              <a:buChar char="◼"/>
            </a:pPr>
            <a:r>
              <a:rPr lang="en-GB" sz="1200">
                <a:solidFill>
                  <a:srgbClr val="333333"/>
                </a:solidFill>
                <a:highlight>
                  <a:srgbClr val="FEF1D2"/>
                </a:highlight>
                <a:latin typeface="Times New Roman"/>
                <a:ea typeface="Times New Roman"/>
                <a:cs typeface="Times New Roman"/>
                <a:sym typeface="Times New Roman"/>
              </a:rPr>
              <a:t>Boneh, D., Crescenzo, G. D., Ostrovsky, R., &amp; Persiano, G. (2004, May 02). Public Key Encryption with Keyword Search. Retrieved April 10, 2018, from https://link.springer.com/chapter/10.1007/978-3-540-24676-3_30</a:t>
            </a:r>
            <a:endParaRPr/>
          </a:p>
        </p:txBody>
      </p:sp>
      <p:sp>
        <p:nvSpPr>
          <p:cNvPr id="226" name="Shape 226"/>
          <p:cNvSpPr txBox="1"/>
          <p:nvPr>
            <p:ph type="title"/>
          </p:nvPr>
        </p:nvSpPr>
        <p:spPr>
          <a:xfrm>
            <a:off x="381000" y="355847"/>
            <a:ext cx="8381260" cy="105439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Source Sans Pro"/>
              <a:buNone/>
            </a:pPr>
            <a:r>
              <a:rPr b="0" i="0" lang="en-GB" sz="3200" u="none" cap="none" strike="noStrike">
                <a:solidFill>
                  <a:schemeClr val="lt1"/>
                </a:solidFill>
                <a:latin typeface="Source Sans Pro"/>
                <a:ea typeface="Source Sans Pro"/>
                <a:cs typeface="Source Sans Pro"/>
                <a:sym typeface="Source Sans Pro"/>
              </a:rPr>
              <a:t>References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idx="1" type="body"/>
          </p:nvPr>
        </p:nvSpPr>
        <p:spPr>
          <a:xfrm>
            <a:off x="380999" y="1719071"/>
            <a:ext cx="8407893" cy="4407408"/>
          </a:xfrm>
          <a:prstGeom prst="rect">
            <a:avLst/>
          </a:prstGeom>
          <a:noFill/>
          <a:ln>
            <a:noFill/>
          </a:ln>
        </p:spPr>
        <p:txBody>
          <a:bodyPr anchorCtr="0" anchor="t" bIns="45700" lIns="91425" spcFirstLastPara="1" rIns="91425" wrap="square" tIns="45700">
            <a:noAutofit/>
          </a:bodyPr>
          <a:lstStyle/>
          <a:p>
            <a:pPr indent="0" lvl="0" marL="45720" marR="0" rtl="0" algn="l">
              <a:spcBef>
                <a:spcPts val="0"/>
              </a:spcBef>
              <a:spcAft>
                <a:spcPts val="0"/>
              </a:spcAft>
              <a:buClr>
                <a:schemeClr val="accent1"/>
              </a:buClr>
              <a:buSzPts val="2000"/>
              <a:buFont typeface="Noto Sans Symbols"/>
              <a:buNone/>
            </a:pPr>
            <a:r>
              <a:rPr b="0" i="0" lang="en-GB" sz="2000" u="none" cap="none" strike="noStrike">
                <a:solidFill>
                  <a:schemeClr val="dk1"/>
                </a:solidFill>
                <a:latin typeface="Source Sans Pro"/>
                <a:ea typeface="Source Sans Pro"/>
                <a:cs typeface="Source Sans Pro"/>
                <a:sym typeface="Source Sans Pro"/>
              </a:rPr>
              <a:t>By the end of this lesson, you should be able to:</a:t>
            </a:r>
            <a:endParaRPr/>
          </a:p>
          <a:p>
            <a:pPr indent="-355600" lvl="0" marL="457200" marR="0" rtl="0" algn="l">
              <a:spcBef>
                <a:spcPts val="1000"/>
              </a:spcBef>
              <a:spcAft>
                <a:spcPts val="0"/>
              </a:spcAft>
              <a:buSzPts val="2000"/>
              <a:buChar char="◼"/>
            </a:pPr>
            <a:r>
              <a:rPr lang="en-GB"/>
              <a:t>Understand basic security </a:t>
            </a:r>
            <a:r>
              <a:rPr lang="en-GB"/>
              <a:t>protocols</a:t>
            </a:r>
            <a:endParaRPr/>
          </a:p>
          <a:p>
            <a:pPr indent="-355600" lvl="0" marL="457200" marR="0" rtl="0" algn="l">
              <a:spcBef>
                <a:spcPts val="0"/>
              </a:spcBef>
              <a:spcAft>
                <a:spcPts val="0"/>
              </a:spcAft>
              <a:buSzPts val="2000"/>
              <a:buChar char="◼"/>
            </a:pPr>
            <a:r>
              <a:rPr lang="en-GB"/>
              <a:t>Know what Symmetric and Asymmetric keys are</a:t>
            </a:r>
            <a:endParaRPr/>
          </a:p>
          <a:p>
            <a:pPr indent="-355600" lvl="0" marL="457200" marR="0" rtl="0" algn="l">
              <a:spcBef>
                <a:spcPts val="0"/>
              </a:spcBef>
              <a:spcAft>
                <a:spcPts val="0"/>
              </a:spcAft>
              <a:buSzPts val="2000"/>
              <a:buChar char="◼"/>
            </a:pPr>
            <a:r>
              <a:rPr lang="en-GB"/>
              <a:t>Know the difference between a Private and Public Keys</a:t>
            </a:r>
            <a:endParaRPr/>
          </a:p>
          <a:p>
            <a:pPr indent="-355600" lvl="0" marL="457200" marR="0" rtl="0" algn="l">
              <a:spcBef>
                <a:spcPts val="0"/>
              </a:spcBef>
              <a:spcAft>
                <a:spcPts val="0"/>
              </a:spcAft>
              <a:buSzPts val="2000"/>
              <a:buChar char="◼"/>
            </a:pPr>
            <a:r>
              <a:rPr lang="en-GB"/>
              <a:t>Understand encryption decryption and signing in PKI</a:t>
            </a:r>
            <a:endParaRPr/>
          </a:p>
          <a:p>
            <a:pPr indent="0" lvl="0" marL="45720" marR="0" rtl="0" algn="l">
              <a:spcBef>
                <a:spcPts val="1000"/>
              </a:spcBef>
              <a:spcAft>
                <a:spcPts val="0"/>
              </a:spcAft>
              <a:buClr>
                <a:schemeClr val="accent1"/>
              </a:buClr>
              <a:buSzPts val="2000"/>
              <a:buFont typeface="Noto Sans Symbols"/>
              <a:buNone/>
            </a:pPr>
            <a:r>
              <a:t/>
            </a:r>
            <a:endParaRPr b="0" i="0" sz="2000" u="none" cap="none" strike="noStrike">
              <a:solidFill>
                <a:schemeClr val="dk1"/>
              </a:solidFill>
              <a:latin typeface="Source Sans Pro"/>
              <a:ea typeface="Source Sans Pro"/>
              <a:cs typeface="Source Sans Pro"/>
              <a:sym typeface="Source Sans Pro"/>
            </a:endParaRPr>
          </a:p>
        </p:txBody>
      </p:sp>
      <p:sp>
        <p:nvSpPr>
          <p:cNvPr id="113" name="Shape 113"/>
          <p:cNvSpPr txBox="1"/>
          <p:nvPr>
            <p:ph type="title"/>
          </p:nvPr>
        </p:nvSpPr>
        <p:spPr>
          <a:xfrm>
            <a:off x="381000" y="355847"/>
            <a:ext cx="8381260" cy="105439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3200"/>
              <a:buFont typeface="Source Sans Pro"/>
              <a:buNone/>
            </a:pPr>
            <a:r>
              <a:rPr b="0" i="0" lang="en-GB" sz="3200" u="none" cap="none" strike="noStrike">
                <a:solidFill>
                  <a:schemeClr val="lt1"/>
                </a:solidFill>
                <a:latin typeface="Source Sans Pro"/>
                <a:ea typeface="Source Sans Pro"/>
                <a:cs typeface="Source Sans Pro"/>
                <a:sym typeface="Source Sans Pro"/>
              </a:rPr>
              <a:t>Objectives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a:spcBef>
                <a:spcPts val="400"/>
              </a:spcBef>
              <a:spcAft>
                <a:spcPts val="0"/>
              </a:spcAft>
              <a:buSzPts val="2000"/>
              <a:buChar char="◼"/>
            </a:pPr>
            <a:r>
              <a:rPr lang="en-GB"/>
              <a:t>Key- In Computer Security a Key is a unique value that is applied to a plaintext in order to encrypt it making it unreadable to anyone without the key.</a:t>
            </a:r>
            <a:endParaRPr/>
          </a:p>
          <a:p>
            <a:pPr indent="-355600" lvl="0" marL="457200">
              <a:spcBef>
                <a:spcPts val="0"/>
              </a:spcBef>
              <a:spcAft>
                <a:spcPts val="0"/>
              </a:spcAft>
              <a:buSzPts val="2000"/>
              <a:buChar char="◼"/>
            </a:pPr>
            <a:r>
              <a:rPr lang="en-GB"/>
              <a:t>Encryption- The </a:t>
            </a:r>
            <a:r>
              <a:rPr lang="en-GB"/>
              <a:t>processes</a:t>
            </a:r>
            <a:r>
              <a:rPr lang="en-GB"/>
              <a:t> of manipulating data to make it secure.</a:t>
            </a:r>
            <a:endParaRPr/>
          </a:p>
          <a:p>
            <a:pPr indent="-355600" lvl="0" marL="457200" rtl="0">
              <a:spcBef>
                <a:spcPts val="0"/>
              </a:spcBef>
              <a:spcAft>
                <a:spcPts val="0"/>
              </a:spcAft>
              <a:buSzPts val="2000"/>
              <a:buChar char="◼"/>
            </a:pPr>
            <a:r>
              <a:rPr lang="en-GB"/>
              <a:t>Decryption-  The reverse of encryption, the process of making data readable that has been </a:t>
            </a:r>
            <a:r>
              <a:rPr lang="en-GB"/>
              <a:t>encrypted</a:t>
            </a:r>
            <a:endParaRPr/>
          </a:p>
          <a:p>
            <a:pPr indent="-355600" lvl="0" marL="457200" rtl="0">
              <a:spcBef>
                <a:spcPts val="0"/>
              </a:spcBef>
              <a:spcAft>
                <a:spcPts val="0"/>
              </a:spcAft>
              <a:buSzPts val="2000"/>
              <a:buChar char="◼"/>
            </a:pPr>
            <a:r>
              <a:rPr lang="en-GB"/>
              <a:t>Message- plaintext data</a:t>
            </a:r>
            <a:endParaRPr/>
          </a:p>
        </p:txBody>
      </p:sp>
      <p:sp>
        <p:nvSpPr>
          <p:cNvPr id="120" name="Shape 120"/>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Terms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A Symmetric Key is used for </a:t>
            </a:r>
            <a:r>
              <a:rPr lang="en-GB"/>
              <a:t>Symmetric</a:t>
            </a:r>
            <a:r>
              <a:rPr lang="en-GB"/>
              <a:t> encryption, that is when data is encrypted using a Symmetric Key that data is then Decrypted </a:t>
            </a:r>
            <a:r>
              <a:rPr lang="en-GB"/>
              <a:t>using</a:t>
            </a:r>
            <a:r>
              <a:rPr lang="en-GB"/>
              <a:t> that same Key. The Same Key is used for Encryption and Decryption</a:t>
            </a:r>
            <a:endParaRPr/>
          </a:p>
          <a:p>
            <a:pPr indent="-355600" lvl="0" marL="457200" rtl="0">
              <a:spcBef>
                <a:spcPts val="0"/>
              </a:spcBef>
              <a:spcAft>
                <a:spcPts val="0"/>
              </a:spcAft>
              <a:buSzPts val="2000"/>
              <a:buChar char="◼"/>
            </a:pPr>
            <a:r>
              <a:rPr lang="en-GB"/>
              <a:t>Likewise an Asymmetric key is used for Asymmetric Encryption, this process uses a pair of keys to encrypt and secure data. When data is encrypted by one key the other key must be used to decrypt the data. The </a:t>
            </a:r>
            <a:r>
              <a:rPr lang="en-GB"/>
              <a:t>encryption</a:t>
            </a:r>
            <a:r>
              <a:rPr lang="en-GB"/>
              <a:t> method is one way, once you encrypt information with one key, you </a:t>
            </a:r>
            <a:r>
              <a:rPr b="1" lang="en-GB"/>
              <a:t>NEED</a:t>
            </a:r>
            <a:r>
              <a:rPr lang="en-GB"/>
              <a:t> the other key to decrypt it.</a:t>
            </a:r>
            <a:endParaRPr/>
          </a:p>
          <a:p>
            <a:pPr indent="-342900" lvl="1" marL="914400">
              <a:spcBef>
                <a:spcPts val="0"/>
              </a:spcBef>
              <a:spcAft>
                <a:spcPts val="0"/>
              </a:spcAft>
              <a:buSzPts val="1800"/>
              <a:buChar char="▪"/>
            </a:pPr>
            <a:r>
              <a:rPr lang="en-GB"/>
              <a:t>Active Directory primarily uses a Two Key System for optimal Security </a:t>
            </a:r>
            <a:endParaRPr/>
          </a:p>
        </p:txBody>
      </p:sp>
      <p:sp>
        <p:nvSpPr>
          <p:cNvPr id="127" name="Shape 127"/>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Symmetric key</a:t>
            </a:r>
            <a:r>
              <a:rPr lang="en-GB"/>
              <a:t> vs. </a:t>
            </a:r>
            <a:r>
              <a:rPr lang="en-GB"/>
              <a:t>Asymmetric keys</a:t>
            </a:r>
            <a:endParaRPr/>
          </a:p>
        </p:txBody>
      </p:sp>
      <p:pic>
        <p:nvPicPr>
          <p:cNvPr id="128" name="Shape 128"/>
          <p:cNvPicPr preferRelativeResize="0"/>
          <p:nvPr/>
        </p:nvPicPr>
        <p:blipFill>
          <a:blip r:embed="rId4">
            <a:alphaModFix/>
          </a:blip>
          <a:stretch>
            <a:fillRect/>
          </a:stretch>
        </p:blipFill>
        <p:spPr>
          <a:xfrm rot="-5400000">
            <a:off x="6020413" y="4055463"/>
            <a:ext cx="2051973" cy="3300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idx="1" type="body"/>
          </p:nvPr>
        </p:nvSpPr>
        <p:spPr>
          <a:xfrm>
            <a:off x="381000" y="1719075"/>
            <a:ext cx="8252100" cy="22545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As mentioned in Asymmetric encryption there are two keys used and these keys are given the following types:</a:t>
            </a:r>
            <a:endParaRPr/>
          </a:p>
          <a:p>
            <a:pPr indent="-342900" lvl="1" marL="914400" rtl="0">
              <a:spcBef>
                <a:spcPts val="0"/>
              </a:spcBef>
              <a:spcAft>
                <a:spcPts val="0"/>
              </a:spcAft>
              <a:buSzPts val="1800"/>
              <a:buChar char="▪"/>
            </a:pPr>
            <a:r>
              <a:rPr lang="en-GB"/>
              <a:t>Public Key- A key that is given to the recipient of the data so that they may decrypt the data. It is known as a public because this key is out in the world and is more vulnerable. </a:t>
            </a:r>
            <a:r>
              <a:rPr lang="en-GB" u="sng"/>
              <a:t>A public key can Decrypt any message Encrypted by the Private key and any message encrypted by the Public key can be decrypted by the Private Key.</a:t>
            </a:r>
            <a:endParaRPr u="sng"/>
          </a:p>
          <a:p>
            <a:pPr indent="0" lvl="0" marL="457200">
              <a:spcBef>
                <a:spcPts val="600"/>
              </a:spcBef>
              <a:spcAft>
                <a:spcPts val="600"/>
              </a:spcAft>
              <a:buNone/>
            </a:pPr>
            <a:r>
              <a:t/>
            </a:r>
            <a:endParaRPr/>
          </a:p>
        </p:txBody>
      </p:sp>
      <p:sp>
        <p:nvSpPr>
          <p:cNvPr id="135" name="Shape 135"/>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Public and Private Keys</a:t>
            </a:r>
            <a:endParaRPr/>
          </a:p>
        </p:txBody>
      </p:sp>
      <p:pic>
        <p:nvPicPr>
          <p:cNvPr id="136" name="Shape 136"/>
          <p:cNvPicPr preferRelativeResize="0"/>
          <p:nvPr/>
        </p:nvPicPr>
        <p:blipFill>
          <a:blip r:embed="rId3">
            <a:alphaModFix/>
          </a:blip>
          <a:stretch>
            <a:fillRect/>
          </a:stretch>
        </p:blipFill>
        <p:spPr>
          <a:xfrm>
            <a:off x="5836275" y="3716346"/>
            <a:ext cx="2926119" cy="2812325"/>
          </a:xfrm>
          <a:prstGeom prst="rect">
            <a:avLst/>
          </a:prstGeom>
          <a:noFill/>
          <a:ln>
            <a:noFill/>
          </a:ln>
          <a:effectLst>
            <a:outerShdw blurRad="57150" rotWithShape="0" algn="bl" dir="5400000" dist="19050">
              <a:srgbClr val="000000">
                <a:alpha val="50000"/>
              </a:srgbClr>
            </a:outerShdw>
          </a:effectLst>
        </p:spPr>
      </p:pic>
      <p:sp>
        <p:nvSpPr>
          <p:cNvPr id="137" name="Shape 137"/>
          <p:cNvSpPr txBox="1"/>
          <p:nvPr/>
        </p:nvSpPr>
        <p:spPr>
          <a:xfrm>
            <a:off x="381000" y="3973575"/>
            <a:ext cx="5190600" cy="2555100"/>
          </a:xfrm>
          <a:prstGeom prst="rect">
            <a:avLst/>
          </a:prstGeom>
          <a:noFill/>
          <a:ln>
            <a:noFill/>
          </a:ln>
        </p:spPr>
        <p:txBody>
          <a:bodyPr anchorCtr="0" anchor="t" bIns="91425" lIns="91425" spcFirstLastPara="1" rIns="91425" wrap="square" tIns="91425">
            <a:noAutofit/>
          </a:bodyPr>
          <a:lstStyle/>
          <a:p>
            <a:pPr indent="-342900" lvl="1" marL="914400" rtl="0">
              <a:spcBef>
                <a:spcPts val="360"/>
              </a:spcBef>
              <a:spcAft>
                <a:spcPts val="0"/>
              </a:spcAft>
              <a:buClr>
                <a:schemeClr val="accent2"/>
              </a:buClr>
              <a:buSzPts val="1800"/>
              <a:buFont typeface="Noto Sans Symbols"/>
              <a:buChar char="▪"/>
            </a:pPr>
            <a:r>
              <a:rPr lang="en-GB" sz="1800">
                <a:solidFill>
                  <a:schemeClr val="dk1"/>
                </a:solidFill>
                <a:latin typeface="Source Sans Pro"/>
                <a:ea typeface="Source Sans Pro"/>
                <a:cs typeface="Source Sans Pro"/>
                <a:sym typeface="Source Sans Pro"/>
              </a:rPr>
              <a:t>Private Key- A key that is kept with the user and is not given publicly, This key is NOT out in the world and is therefore safer. </a:t>
            </a:r>
            <a:r>
              <a:rPr lang="en-GB" sz="1800" u="sng">
                <a:solidFill>
                  <a:schemeClr val="dk1"/>
                </a:solidFill>
                <a:latin typeface="Source Sans Pro"/>
                <a:ea typeface="Source Sans Pro"/>
                <a:cs typeface="Source Sans Pro"/>
                <a:sym typeface="Source Sans Pro"/>
              </a:rPr>
              <a:t>Any message Encrypted by the Private key can only be decrypted by the Public Key, and any message encrypted by the public key can be decrypted by the private key.</a:t>
            </a:r>
            <a:endParaRPr sz="1800" u="sng">
              <a:solidFill>
                <a:schemeClr val="dk1"/>
              </a:solidFill>
              <a:latin typeface="Source Sans Pro"/>
              <a:ea typeface="Source Sans Pro"/>
              <a:cs typeface="Source Sans Pro"/>
              <a:sym typeface="Source Sans Pro"/>
            </a:endParaRPr>
          </a:p>
          <a:p>
            <a:pPr indent="0" lvl="0" marL="0">
              <a:spcBef>
                <a:spcPts val="600"/>
              </a:spcBef>
              <a:spcAft>
                <a:spcPts val="0"/>
              </a:spcAft>
              <a:buNone/>
            </a:pPr>
            <a:r>
              <a:t/>
            </a:r>
            <a:endParaRPr/>
          </a:p>
        </p:txBody>
      </p:sp>
      <p:sp>
        <p:nvSpPr>
          <p:cNvPr id="138" name="Shape 138"/>
          <p:cNvSpPr txBox="1"/>
          <p:nvPr/>
        </p:nvSpPr>
        <p:spPr>
          <a:xfrm>
            <a:off x="4457943" y="6139875"/>
            <a:ext cx="1506600" cy="85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sz="1200">
                <a:solidFill>
                  <a:srgbClr val="333333"/>
                </a:solidFill>
                <a:latin typeface="Times New Roman"/>
                <a:ea typeface="Times New Roman"/>
                <a:cs typeface="Times New Roman"/>
                <a:sym typeface="Times New Roman"/>
              </a:rPr>
              <a:t>Francis, D. (n.d.). Mastering Active Directory pg.542.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idx="1" type="body"/>
          </p:nvPr>
        </p:nvSpPr>
        <p:spPr>
          <a:xfrm>
            <a:off x="381000" y="1719075"/>
            <a:ext cx="8407800" cy="21168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Data </a:t>
            </a:r>
            <a:r>
              <a:rPr lang="en-GB"/>
              <a:t>Transferred</a:t>
            </a:r>
            <a:r>
              <a:rPr lang="en-GB"/>
              <a:t> between two parties are secure </a:t>
            </a:r>
            <a:r>
              <a:rPr lang="en-GB"/>
              <a:t>because</a:t>
            </a:r>
            <a:r>
              <a:rPr lang="en-GB"/>
              <a:t> when the data is sent it will be encrypted by the public key, which is fine to give away. The data is then </a:t>
            </a:r>
            <a:r>
              <a:rPr lang="en-GB"/>
              <a:t>received</a:t>
            </a:r>
            <a:r>
              <a:rPr lang="en-GB"/>
              <a:t> by the other party and decrypted by their Private Key, if the data is intercepted they cannot decrypt the data even with the public key since it requires the private key to decrypt which is safe in the </a:t>
            </a:r>
            <a:r>
              <a:rPr lang="en-GB"/>
              <a:t>receiver's</a:t>
            </a:r>
            <a:r>
              <a:rPr lang="en-GB"/>
              <a:t> pocket. </a:t>
            </a:r>
            <a:endParaRPr/>
          </a:p>
          <a:p>
            <a:pPr indent="0" lvl="0" marL="0">
              <a:spcBef>
                <a:spcPts val="600"/>
              </a:spcBef>
              <a:spcAft>
                <a:spcPts val="600"/>
              </a:spcAft>
              <a:buNone/>
            </a:pPr>
            <a:r>
              <a:t/>
            </a:r>
            <a:endParaRPr/>
          </a:p>
        </p:txBody>
      </p:sp>
      <p:sp>
        <p:nvSpPr>
          <p:cNvPr id="145" name="Shape 145"/>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Digital</a:t>
            </a:r>
            <a:r>
              <a:rPr lang="en-GB"/>
              <a:t> Encryption</a:t>
            </a:r>
            <a:endParaRPr/>
          </a:p>
        </p:txBody>
      </p:sp>
      <p:pic>
        <p:nvPicPr>
          <p:cNvPr id="146" name="Shape 146"/>
          <p:cNvPicPr preferRelativeResize="0"/>
          <p:nvPr/>
        </p:nvPicPr>
        <p:blipFill>
          <a:blip r:embed="rId3">
            <a:alphaModFix/>
          </a:blip>
          <a:stretch>
            <a:fillRect/>
          </a:stretch>
        </p:blipFill>
        <p:spPr>
          <a:xfrm>
            <a:off x="2804554" y="3933204"/>
            <a:ext cx="3982750" cy="2642525"/>
          </a:xfrm>
          <a:prstGeom prst="rect">
            <a:avLst/>
          </a:prstGeom>
          <a:noFill/>
          <a:ln>
            <a:noFill/>
          </a:ln>
        </p:spPr>
      </p:pic>
      <p:sp>
        <p:nvSpPr>
          <p:cNvPr id="147" name="Shape 147"/>
          <p:cNvSpPr txBox="1"/>
          <p:nvPr/>
        </p:nvSpPr>
        <p:spPr>
          <a:xfrm>
            <a:off x="6787293" y="4431950"/>
            <a:ext cx="1568400" cy="85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sz="1200">
                <a:solidFill>
                  <a:srgbClr val="333333"/>
                </a:solidFill>
                <a:latin typeface="Times New Roman"/>
                <a:ea typeface="Times New Roman"/>
                <a:cs typeface="Times New Roman"/>
                <a:sym typeface="Times New Roman"/>
              </a:rPr>
              <a:t>Francis, D. (n.d.). Mastering Active Directory pg.542.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idx="1" type="body"/>
          </p:nvPr>
        </p:nvSpPr>
        <p:spPr>
          <a:xfrm>
            <a:off x="381000" y="1719074"/>
            <a:ext cx="8407800" cy="17568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Imagine this as having a bunch of locks that all have the same combination whenever you want someone to send you something they lock it in a lockbox with one of your locks, but since only you know the combination only you can unlock the lockbox. Someone with a lock doesn't know the combination all they can do is close the lock. </a:t>
            </a:r>
            <a:endParaRPr/>
          </a:p>
          <a:p>
            <a:pPr indent="0" lvl="0" marL="0" rtl="0">
              <a:spcBef>
                <a:spcPts val="600"/>
              </a:spcBef>
              <a:spcAft>
                <a:spcPts val="600"/>
              </a:spcAft>
              <a:buNone/>
            </a:pPr>
            <a:r>
              <a:t/>
            </a:r>
            <a:endParaRPr/>
          </a:p>
        </p:txBody>
      </p:sp>
      <p:sp>
        <p:nvSpPr>
          <p:cNvPr id="154" name="Shape 154"/>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Digital Encryption</a:t>
            </a:r>
            <a:endParaRPr/>
          </a:p>
        </p:txBody>
      </p:sp>
      <p:pic>
        <p:nvPicPr>
          <p:cNvPr id="155" name="Shape 155"/>
          <p:cNvPicPr preferRelativeResize="0"/>
          <p:nvPr/>
        </p:nvPicPr>
        <p:blipFill>
          <a:blip r:embed="rId3">
            <a:alphaModFix/>
          </a:blip>
          <a:stretch>
            <a:fillRect/>
          </a:stretch>
        </p:blipFill>
        <p:spPr>
          <a:xfrm>
            <a:off x="4332825" y="3475875"/>
            <a:ext cx="4553400" cy="3021125"/>
          </a:xfrm>
          <a:prstGeom prst="rect">
            <a:avLst/>
          </a:prstGeom>
          <a:noFill/>
          <a:ln>
            <a:noFill/>
          </a:ln>
        </p:spPr>
      </p:pic>
      <p:sp>
        <p:nvSpPr>
          <p:cNvPr id="156" name="Shape 156"/>
          <p:cNvSpPr txBox="1"/>
          <p:nvPr/>
        </p:nvSpPr>
        <p:spPr>
          <a:xfrm>
            <a:off x="2864068" y="5075725"/>
            <a:ext cx="1530300" cy="85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sz="1200">
                <a:solidFill>
                  <a:srgbClr val="333333"/>
                </a:solidFill>
                <a:latin typeface="Times New Roman"/>
                <a:ea typeface="Times New Roman"/>
                <a:cs typeface="Times New Roman"/>
                <a:sym typeface="Times New Roman"/>
              </a:rPr>
              <a:t>Francis, D. (n.d.). Mastering Active Directory pg.542.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idx="1" type="body"/>
          </p:nvPr>
        </p:nvSpPr>
        <p:spPr>
          <a:xfrm>
            <a:off x="242225" y="1598050"/>
            <a:ext cx="8407800" cy="2846100"/>
          </a:xfrm>
          <a:prstGeom prst="rect">
            <a:avLst/>
          </a:prstGeom>
        </p:spPr>
        <p:txBody>
          <a:bodyPr anchorCtr="0" anchor="t" bIns="91425" lIns="91425" spcFirstLastPara="1" rIns="91425" wrap="square" tIns="91425">
            <a:noAutofit/>
          </a:bodyPr>
          <a:lstStyle/>
          <a:p>
            <a:pPr indent="0" lvl="0" marL="0">
              <a:spcBef>
                <a:spcPts val="400"/>
              </a:spcBef>
              <a:spcAft>
                <a:spcPts val="0"/>
              </a:spcAft>
              <a:buNone/>
            </a:pPr>
            <a:r>
              <a:rPr lang="en-GB"/>
              <a:t>What if someone doesn’t have a key pair and thus </a:t>
            </a:r>
            <a:r>
              <a:rPr lang="en-GB"/>
              <a:t>doesn't</a:t>
            </a:r>
            <a:r>
              <a:rPr lang="en-GB"/>
              <a:t> have a public key to give out but wants to make sure that information that they are </a:t>
            </a:r>
            <a:r>
              <a:rPr lang="en-GB"/>
              <a:t>receiving</a:t>
            </a:r>
            <a:r>
              <a:rPr lang="en-GB"/>
              <a:t> is from the right person and not a fake?</a:t>
            </a:r>
            <a:endParaRPr/>
          </a:p>
          <a:p>
            <a:pPr indent="-355600" lvl="0" marL="457200" rtl="0">
              <a:spcBef>
                <a:spcPts val="600"/>
              </a:spcBef>
              <a:spcAft>
                <a:spcPts val="0"/>
              </a:spcAft>
              <a:buSzPts val="2000"/>
              <a:buChar char="◼"/>
            </a:pPr>
            <a:r>
              <a:rPr lang="en-GB"/>
              <a:t>The answer to this is Digital Signing, In digital signing when the person holding the private key is encrypting data he encrypts it with his private key. That way only someone with a public key can decrypt it, but since only one person has the private key the  the message could have ONLY come from that person. </a:t>
            </a:r>
            <a:endParaRPr/>
          </a:p>
          <a:p>
            <a:pPr indent="0" lvl="0" marL="0" rtl="0">
              <a:spcBef>
                <a:spcPts val="600"/>
              </a:spcBef>
              <a:spcAft>
                <a:spcPts val="600"/>
              </a:spcAft>
              <a:buNone/>
            </a:pPr>
            <a:r>
              <a:t/>
            </a:r>
            <a:endParaRPr/>
          </a:p>
        </p:txBody>
      </p:sp>
      <p:sp>
        <p:nvSpPr>
          <p:cNvPr id="163" name="Shape 163"/>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Digital Signing</a:t>
            </a:r>
            <a:endParaRPr/>
          </a:p>
        </p:txBody>
      </p:sp>
      <p:pic>
        <p:nvPicPr>
          <p:cNvPr id="164" name="Shape 164"/>
          <p:cNvPicPr preferRelativeResize="0"/>
          <p:nvPr/>
        </p:nvPicPr>
        <p:blipFill>
          <a:blip r:embed="rId3">
            <a:alphaModFix/>
          </a:blip>
          <a:stretch>
            <a:fillRect/>
          </a:stretch>
        </p:blipFill>
        <p:spPr>
          <a:xfrm>
            <a:off x="4604228" y="4188175"/>
            <a:ext cx="3531450" cy="2369950"/>
          </a:xfrm>
          <a:prstGeom prst="rect">
            <a:avLst/>
          </a:prstGeom>
          <a:noFill/>
          <a:ln>
            <a:noFill/>
          </a:ln>
        </p:spPr>
      </p:pic>
      <p:sp>
        <p:nvSpPr>
          <p:cNvPr id="165" name="Shape 165"/>
          <p:cNvSpPr txBox="1"/>
          <p:nvPr/>
        </p:nvSpPr>
        <p:spPr>
          <a:xfrm>
            <a:off x="242225" y="4309700"/>
            <a:ext cx="4200600" cy="1882500"/>
          </a:xfrm>
          <a:prstGeom prst="rect">
            <a:avLst/>
          </a:prstGeom>
          <a:noFill/>
          <a:ln>
            <a:noFill/>
          </a:ln>
        </p:spPr>
        <p:txBody>
          <a:bodyPr anchorCtr="0" anchor="t" bIns="91425" lIns="91425" spcFirstLastPara="1" rIns="91425" wrap="square" tIns="91425">
            <a:noAutofit/>
          </a:bodyPr>
          <a:lstStyle/>
          <a:p>
            <a:pPr indent="-355600" lvl="0" marL="457200" rtl="0">
              <a:spcBef>
                <a:spcPts val="400"/>
              </a:spcBef>
              <a:spcAft>
                <a:spcPts val="0"/>
              </a:spcAft>
              <a:buClr>
                <a:schemeClr val="accent1"/>
              </a:buClr>
              <a:buSzPts val="2000"/>
              <a:buFont typeface="Noto Sans Symbols"/>
              <a:buChar char="◼"/>
            </a:pPr>
            <a:r>
              <a:rPr lang="en-GB" sz="2000">
                <a:solidFill>
                  <a:schemeClr val="dk1"/>
                </a:solidFill>
                <a:latin typeface="Source Sans Pro"/>
                <a:ea typeface="Source Sans Pro"/>
                <a:cs typeface="Source Sans Pro"/>
                <a:sym typeface="Source Sans Pro"/>
              </a:rPr>
              <a:t>An import use of this system is when making online purchases as you aren’t part of the website PKI but you can be given a public key which you can use to make sure that information received is legitimate.</a:t>
            </a:r>
            <a:endParaRPr sz="2000">
              <a:solidFill>
                <a:schemeClr val="dk1"/>
              </a:solidFill>
              <a:latin typeface="Source Sans Pro"/>
              <a:ea typeface="Source Sans Pro"/>
              <a:cs typeface="Source Sans Pro"/>
              <a:sym typeface="Source Sans Pro"/>
            </a:endParaRPr>
          </a:p>
          <a:p>
            <a:pPr indent="0" lvl="0" marL="0" rtl="0">
              <a:spcBef>
                <a:spcPts val="600"/>
              </a:spcBef>
              <a:spcAft>
                <a:spcPts val="0"/>
              </a:spcAft>
              <a:buClr>
                <a:schemeClr val="dk1"/>
              </a:buClr>
              <a:buSzPts val="1100"/>
              <a:buFont typeface="Arial"/>
              <a:buNone/>
            </a:pPr>
            <a:r>
              <a:t/>
            </a:r>
            <a:endParaRPr sz="2000">
              <a:solidFill>
                <a:schemeClr val="dk1"/>
              </a:solidFill>
              <a:latin typeface="Source Sans Pro"/>
              <a:ea typeface="Source Sans Pro"/>
              <a:cs typeface="Source Sans Pro"/>
              <a:sym typeface="Source Sans Pro"/>
            </a:endParaRPr>
          </a:p>
          <a:p>
            <a:pPr indent="0" lvl="0" marL="0">
              <a:spcBef>
                <a:spcPts val="600"/>
              </a:spcBef>
              <a:spcAft>
                <a:spcPts val="0"/>
              </a:spcAft>
              <a:buNone/>
            </a:pPr>
            <a:r>
              <a:t/>
            </a:r>
            <a:endParaRPr/>
          </a:p>
        </p:txBody>
      </p:sp>
      <p:sp>
        <p:nvSpPr>
          <p:cNvPr id="166" name="Shape 166"/>
          <p:cNvSpPr txBox="1"/>
          <p:nvPr/>
        </p:nvSpPr>
        <p:spPr>
          <a:xfrm>
            <a:off x="4891488" y="3945850"/>
            <a:ext cx="3641400" cy="855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sz="1200">
                <a:solidFill>
                  <a:srgbClr val="333333"/>
                </a:solidFill>
                <a:latin typeface="Times New Roman"/>
                <a:ea typeface="Times New Roman"/>
                <a:cs typeface="Times New Roman"/>
                <a:sym typeface="Times New Roman"/>
              </a:rPr>
              <a:t>Francis, D. (n.d.). Mastering Active Directory pg.544.</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idx="1" type="body"/>
          </p:nvPr>
        </p:nvSpPr>
        <p:spPr>
          <a:xfrm>
            <a:off x="380999" y="1719071"/>
            <a:ext cx="8407800" cy="4407300"/>
          </a:xfrm>
          <a:prstGeom prst="rect">
            <a:avLst/>
          </a:prstGeom>
        </p:spPr>
        <p:txBody>
          <a:bodyPr anchorCtr="0" anchor="t" bIns="91425" lIns="91425" spcFirstLastPara="1" rIns="91425" wrap="square" tIns="91425">
            <a:noAutofit/>
          </a:bodyPr>
          <a:lstStyle/>
          <a:p>
            <a:pPr indent="-355600" lvl="0" marL="457200" rtl="0">
              <a:spcBef>
                <a:spcPts val="400"/>
              </a:spcBef>
              <a:spcAft>
                <a:spcPts val="0"/>
              </a:spcAft>
              <a:buSzPts val="2000"/>
              <a:buChar char="◼"/>
            </a:pPr>
            <a:r>
              <a:rPr lang="en-GB"/>
              <a:t>Symmetric</a:t>
            </a:r>
            <a:r>
              <a:rPr lang="en-GB"/>
              <a:t> Keys- a one time key generated for the encryption process, can be generated faster than </a:t>
            </a:r>
            <a:r>
              <a:rPr lang="en-GB"/>
              <a:t>Asymmetric</a:t>
            </a:r>
            <a:r>
              <a:rPr lang="en-GB"/>
              <a:t> keys and is used to help security as using it in combination allows for less </a:t>
            </a:r>
            <a:r>
              <a:rPr lang="en-GB"/>
              <a:t>consistency</a:t>
            </a:r>
            <a:r>
              <a:rPr lang="en-GB"/>
              <a:t> in encrypted data.</a:t>
            </a:r>
            <a:endParaRPr/>
          </a:p>
          <a:p>
            <a:pPr indent="-355600" lvl="0" marL="457200" rtl="0">
              <a:spcBef>
                <a:spcPts val="0"/>
              </a:spcBef>
              <a:spcAft>
                <a:spcPts val="0"/>
              </a:spcAft>
              <a:buSzPts val="2000"/>
              <a:buChar char="◼"/>
            </a:pPr>
            <a:r>
              <a:rPr lang="en-GB"/>
              <a:t>Hashing-A one way algorithm that generates a non-</a:t>
            </a:r>
            <a:r>
              <a:rPr lang="en-GB"/>
              <a:t>reversible</a:t>
            </a:r>
            <a:r>
              <a:rPr lang="en-GB"/>
              <a:t> value based on the message that can be used to determine if a message was changed in transit since if it was the same hashing algorithm would produce a different result.</a:t>
            </a:r>
            <a:endParaRPr/>
          </a:p>
          <a:p>
            <a:pPr indent="-355600" lvl="0" marL="457200">
              <a:spcBef>
                <a:spcPts val="0"/>
              </a:spcBef>
              <a:spcAft>
                <a:spcPts val="0"/>
              </a:spcAft>
              <a:buSzPts val="2000"/>
              <a:buChar char="◼"/>
            </a:pPr>
            <a:r>
              <a:rPr lang="en-GB"/>
              <a:t>Message Digest-The result of Hashing a message.</a:t>
            </a:r>
            <a:endParaRPr/>
          </a:p>
        </p:txBody>
      </p:sp>
      <p:sp>
        <p:nvSpPr>
          <p:cNvPr id="173" name="Shape 173"/>
          <p:cNvSpPr txBox="1"/>
          <p:nvPr>
            <p:ph type="title"/>
          </p:nvPr>
        </p:nvSpPr>
        <p:spPr>
          <a:xfrm>
            <a:off x="381000" y="355847"/>
            <a:ext cx="8381400" cy="1054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New Terms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Java Green">
  <a:themeElements>
    <a:clrScheme name="Custom 1">
      <a:dk1>
        <a:srgbClr val="000000"/>
      </a:dk1>
      <a:lt1>
        <a:srgbClr val="FFFFFF"/>
      </a:lt1>
      <a:dk2>
        <a:srgbClr val="403B81"/>
      </a:dk2>
      <a:lt2>
        <a:srgbClr val="DDE6F7"/>
      </a:lt2>
      <a:accent1>
        <a:srgbClr val="C00000"/>
      </a:accent1>
      <a:accent2>
        <a:srgbClr val="0070C0"/>
      </a:accent2>
      <a:accent3>
        <a:srgbClr val="92278F"/>
      </a:accent3>
      <a:accent4>
        <a:srgbClr val="993300"/>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