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9144000"/>
  <p:notesSz cx="6858000" cy="9144000"/>
  <p:embeddedFontLst>
    <p:embeddedFont>
      <p:font typeface="Arial Narrow"/>
      <p:regular r:id="rId16"/>
      <p:bold r:id="rId17"/>
      <p:italic r:id="rId18"/>
      <p:boldItalic r:id="rId19"/>
    </p:embeddedFont>
    <p:embeddedFont>
      <p:font typeface="Source Sans Pro"/>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SourceSansPro-regular.fntdata"/><Relationship Id="rId11" Type="http://schemas.openxmlformats.org/officeDocument/2006/relationships/slide" Target="slides/slide6.xml"/><Relationship Id="rId22" Type="http://schemas.openxmlformats.org/officeDocument/2006/relationships/font" Target="fonts/SourceSansPro-italic.fntdata"/><Relationship Id="rId10" Type="http://schemas.openxmlformats.org/officeDocument/2006/relationships/slide" Target="slides/slide5.xml"/><Relationship Id="rId21" Type="http://schemas.openxmlformats.org/officeDocument/2006/relationships/font" Target="fonts/SourceSansPro-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SourceSansPro-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ArialNarrow-bold.fntdata"/><Relationship Id="rId16" Type="http://schemas.openxmlformats.org/officeDocument/2006/relationships/font" Target="fonts/ArialNarrow-regular.fntdata"/><Relationship Id="rId5" Type="http://schemas.openxmlformats.org/officeDocument/2006/relationships/notesMaster" Target="notesMasters/notesMaster1.xml"/><Relationship Id="rId19" Type="http://schemas.openxmlformats.org/officeDocument/2006/relationships/font" Target="fonts/ArialNarrow-boldItalic.fntdata"/><Relationship Id="rId6" Type="http://schemas.openxmlformats.org/officeDocument/2006/relationships/slide" Target="slides/slide1.xml"/><Relationship Id="rId18" Type="http://schemas.openxmlformats.org/officeDocument/2006/relationships/font" Target="fonts/ArialNarrow-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800" cy="457200"/>
          </a:xfrm>
          <a:prstGeom prst="rect">
            <a:avLst/>
          </a:prstGeom>
          <a:noFill/>
          <a:ln>
            <a:noFill/>
          </a:ln>
        </p:spPr>
        <p:txBody>
          <a:bodyPr anchorCtr="0" anchor="t" bIns="91425" lIns="91425" spcFirstLastPara="1" rIns="91425" wrap="square" tIns="91425"/>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Shape 6"/>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rowan.blackboard.com/webapps/blackboard/execute/launcher?type=Course&amp;id=_26538_1&amp;url=" TargetMode="External"/><Relationship Id="rId3" Type="http://schemas.openxmlformats.org/officeDocument/2006/relationships/hyperlink" Target="mailto:ringelb8@students.rowan.edu" TargetMode="Externa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Shape 99"/>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GB" sz="1200" u="none" cap="none" strike="noStrike">
                <a:solidFill>
                  <a:schemeClr val="dk1"/>
                </a:solidFill>
                <a:latin typeface="Times"/>
                <a:ea typeface="Times"/>
                <a:cs typeface="Times"/>
                <a:sym typeface="Times"/>
              </a:rPr>
              <a:t>Objects First with Java</a:t>
            </a:r>
            <a:endParaRPr/>
          </a:p>
        </p:txBody>
      </p:sp>
      <p:sp>
        <p:nvSpPr>
          <p:cNvPr id="100" name="Shape 100"/>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1" i="0" lang="en-GB" sz="1200" u="none" cap="none" strike="noStrike">
                <a:solidFill>
                  <a:schemeClr val="dk1"/>
                </a:solidFill>
                <a:latin typeface="Times"/>
                <a:ea typeface="Times"/>
                <a:cs typeface="Times"/>
                <a:sym typeface="Times"/>
              </a:rPr>
              <a:t>© David J. Barnes and Michael Kölling</a:t>
            </a:r>
            <a:endParaRPr b="1" i="0" sz="1200" u="none" cap="none" strike="noStrike">
              <a:solidFill>
                <a:schemeClr val="dk1"/>
              </a:solidFill>
              <a:latin typeface="Times"/>
              <a:ea typeface="Times"/>
              <a:cs typeface="Times"/>
              <a:sym typeface="Times"/>
            </a:endParaRPr>
          </a:p>
        </p:txBody>
      </p:sp>
      <p:sp>
        <p:nvSpPr>
          <p:cNvPr id="101" name="Shape 101"/>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1" i="0" lang="en-GB" sz="1200" u="none" cap="none" strike="noStrike">
                <a:solidFill>
                  <a:schemeClr val="dk1"/>
                </a:solidFill>
                <a:latin typeface="Times"/>
                <a:ea typeface="Times"/>
                <a:cs typeface="Times"/>
                <a:sym typeface="Times"/>
              </a:rPr>
              <a:t>‹#›</a:t>
            </a:fld>
            <a:endParaRPr b="1" i="0" sz="1200" u="none" cap="none" strike="noStrike">
              <a:solidFill>
                <a:schemeClr val="dk1"/>
              </a:solidFill>
              <a:latin typeface="Times"/>
              <a:ea typeface="Times"/>
              <a:cs typeface="Times"/>
              <a:sym typeface="Times"/>
            </a:endParaRPr>
          </a:p>
        </p:txBody>
      </p:sp>
      <p:sp>
        <p:nvSpPr>
          <p:cNvPr id="102" name="Shape 102"/>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3" name="Shape 103"/>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spcBef>
                <a:spcPts val="0"/>
              </a:spcBef>
              <a:spcAft>
                <a:spcPts val="0"/>
              </a:spcAft>
              <a:buClr>
                <a:schemeClr val="dk1"/>
              </a:buClr>
              <a:buFont typeface="Arial"/>
              <a:buNone/>
            </a:pPr>
            <a:r>
              <a:rPr b="1" lang="en-GB" sz="950" u="sng">
                <a:solidFill>
                  <a:srgbClr val="4B5A79"/>
                </a:solidFill>
                <a:highlight>
                  <a:schemeClr val="lt1"/>
                </a:highlight>
                <a:latin typeface="Arial"/>
                <a:ea typeface="Arial"/>
                <a:cs typeface="Arial"/>
                <a:sym typeface="Arial"/>
                <a:hlinkClick r:id="rId2"/>
              </a:rPr>
              <a:t>201820-CS99310 - ADV LEARN ASST SEMINAR COM SCI (Section 1)</a:t>
            </a:r>
            <a:r>
              <a:rPr lang="en-GB"/>
              <a:t> - Spring 2018</a:t>
            </a:r>
            <a:endParaRPr/>
          </a:p>
          <a:p>
            <a:pPr indent="0" lvl="0" marL="0" rtl="0">
              <a:spcBef>
                <a:spcPts val="0"/>
              </a:spcBef>
              <a:spcAft>
                <a:spcPts val="0"/>
              </a:spcAft>
              <a:buClr>
                <a:schemeClr val="dk1"/>
              </a:buClr>
              <a:buFont typeface="Arial"/>
              <a:buNone/>
            </a:pPr>
            <a:r>
              <a:rPr lang="en-GB"/>
              <a:t>Brennan Ringel</a:t>
            </a:r>
            <a:endParaRPr/>
          </a:p>
          <a:p>
            <a:pPr indent="0" lvl="0" marL="0" rtl="0">
              <a:spcBef>
                <a:spcPts val="0"/>
              </a:spcBef>
              <a:spcAft>
                <a:spcPts val="0"/>
              </a:spcAft>
              <a:buClr>
                <a:schemeClr val="dk1"/>
              </a:buClr>
              <a:buFont typeface="Arial"/>
              <a:buNone/>
            </a:pPr>
            <a:r>
              <a:rPr lang="en-GB"/>
              <a:t>Email: </a:t>
            </a:r>
            <a:r>
              <a:rPr lang="en-GB" u="sng">
                <a:solidFill>
                  <a:schemeClr val="hlink"/>
                </a:solidFill>
                <a:hlinkClick r:id="rId3"/>
              </a:rPr>
              <a:t>ringelb8@students.rowan.edu</a:t>
            </a:r>
            <a:endParaRPr/>
          </a:p>
          <a:p>
            <a:pPr indent="0" lvl="0" marL="0" rtl="0">
              <a:spcBef>
                <a:spcPts val="0"/>
              </a:spcBef>
              <a:spcAft>
                <a:spcPts val="0"/>
              </a:spcAft>
              <a:buClr>
                <a:schemeClr val="dk1"/>
              </a:buClr>
              <a:buFont typeface="Arial"/>
              <a:buNone/>
            </a:pPr>
            <a:r>
              <a:rPr lang="en-GB"/>
              <a:t>Email2:brennanringel@gmail.com</a:t>
            </a:r>
            <a:endParaRPr/>
          </a:p>
          <a:p>
            <a:pPr indent="0" lvl="0" marL="0" marR="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Shape 167"/>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8" name="Shape 16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Shape 109"/>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0" name="Shape 11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Shape 115"/>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GB" sz="1200" u="none" cap="none" strike="noStrike">
                <a:solidFill>
                  <a:schemeClr val="dk1"/>
                </a:solidFill>
                <a:latin typeface="Times"/>
                <a:ea typeface="Times"/>
                <a:cs typeface="Times"/>
                <a:sym typeface="Times"/>
              </a:rPr>
              <a:t>Objects First with Java</a:t>
            </a:r>
            <a:endParaRPr/>
          </a:p>
        </p:txBody>
      </p:sp>
      <p:sp>
        <p:nvSpPr>
          <p:cNvPr id="116" name="Shape 116"/>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1" i="0" lang="en-GB" sz="1200" u="none" cap="none" strike="noStrike">
                <a:solidFill>
                  <a:schemeClr val="dk1"/>
                </a:solidFill>
                <a:latin typeface="Times"/>
                <a:ea typeface="Times"/>
                <a:cs typeface="Times"/>
                <a:sym typeface="Times"/>
              </a:rPr>
              <a:t>© David J. Barnes and Michael Kölling</a:t>
            </a:r>
            <a:endParaRPr b="1" i="0" sz="1200" u="none" cap="none" strike="noStrike">
              <a:solidFill>
                <a:schemeClr val="dk1"/>
              </a:solidFill>
              <a:latin typeface="Times"/>
              <a:ea typeface="Times"/>
              <a:cs typeface="Times"/>
              <a:sym typeface="Times"/>
            </a:endParaRPr>
          </a:p>
        </p:txBody>
      </p:sp>
      <p:sp>
        <p:nvSpPr>
          <p:cNvPr id="117" name="Shape 117"/>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1" i="0" lang="en-GB" sz="1200" u="none" cap="none" strike="noStrike">
                <a:solidFill>
                  <a:schemeClr val="dk1"/>
                </a:solidFill>
                <a:latin typeface="Times"/>
                <a:ea typeface="Times"/>
                <a:cs typeface="Times"/>
                <a:sym typeface="Times"/>
              </a:rPr>
              <a:t>‹#›</a:t>
            </a:fld>
            <a:endParaRPr b="1" i="0" sz="1200" u="none" cap="none" strike="noStrike">
              <a:solidFill>
                <a:schemeClr val="dk1"/>
              </a:solidFill>
              <a:latin typeface="Times"/>
              <a:ea typeface="Times"/>
              <a:cs typeface="Times"/>
              <a:sym typeface="Times"/>
            </a:endParaRPr>
          </a:p>
        </p:txBody>
      </p:sp>
      <p:sp>
        <p:nvSpPr>
          <p:cNvPr id="118" name="Shape 118"/>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9" name="Shape 119"/>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GB" sz="1200" u="none" cap="none" strike="noStrike">
                <a:solidFill>
                  <a:schemeClr val="dk1"/>
                </a:solidFill>
                <a:latin typeface="Calibri"/>
                <a:ea typeface="Calibri"/>
                <a:cs typeface="Calibri"/>
                <a:sym typeface="Calibri"/>
              </a:rPr>
              <a:t>Replace this with your course title and your name/contact details.</a:t>
            </a:r>
            <a:endParaRPr/>
          </a:p>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26" name="Shape 12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GB"/>
              <a:t>Kinda taken right from book. Also needs</a:t>
            </a:r>
            <a:endParaRPr/>
          </a:p>
        </p:txBody>
      </p:sp>
      <p:sp>
        <p:nvSpPr>
          <p:cNvPr id="127" name="Shape 127"/>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33" name="Shape 133"/>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34" name="Shape 134"/>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8" name="Shape 138"/>
        <p:cNvGrpSpPr/>
        <p:nvPr/>
      </p:nvGrpSpPr>
      <p:grpSpPr>
        <a:xfrm>
          <a:off x="0" y="0"/>
          <a:ext cx="0" cy="0"/>
          <a:chOff x="0" y="0"/>
          <a:chExt cx="0" cy="0"/>
        </a:xfrm>
      </p:grpSpPr>
      <p:sp>
        <p:nvSpPr>
          <p:cNvPr id="139" name="Shape 1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40" name="Shape 14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41" name="Shape 141"/>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5" name="Shape 145"/>
        <p:cNvGrpSpPr/>
        <p:nvPr/>
      </p:nvGrpSpPr>
      <p:grpSpPr>
        <a:xfrm>
          <a:off x="0" y="0"/>
          <a:ext cx="0" cy="0"/>
          <a:chOff x="0" y="0"/>
          <a:chExt cx="0" cy="0"/>
        </a:xfrm>
      </p:grpSpPr>
      <p:sp>
        <p:nvSpPr>
          <p:cNvPr id="146" name="Shape 14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47" name="Shape 147"/>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n-GB"/>
              <a:t>(bullet 2) this is nice because it lets us run the applications without having to be in a full blown Active Directory Environment</a:t>
            </a:r>
            <a:endParaRPr/>
          </a:p>
          <a:p>
            <a:pPr indent="0" lvl="0" marL="0">
              <a:spcBef>
                <a:spcPts val="0"/>
              </a:spcBef>
              <a:spcAft>
                <a:spcPts val="0"/>
              </a:spcAft>
              <a:buNone/>
            </a:pPr>
            <a:r>
              <a:t/>
            </a:r>
            <a:endParaRPr/>
          </a:p>
        </p:txBody>
      </p:sp>
      <p:sp>
        <p:nvSpPr>
          <p:cNvPr id="148" name="Shape 148"/>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Shape 15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54" name="Shape 15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55" name="Shape 155"/>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9" name="Shape 159"/>
        <p:cNvGrpSpPr/>
        <p:nvPr/>
      </p:nvGrpSpPr>
      <p:grpSpPr>
        <a:xfrm>
          <a:off x="0" y="0"/>
          <a:ext cx="0" cy="0"/>
          <a:chOff x="0" y="0"/>
          <a:chExt cx="0" cy="0"/>
        </a:xfrm>
      </p:grpSpPr>
      <p:sp>
        <p:nvSpPr>
          <p:cNvPr id="160" name="Shape 16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61" name="Shape 161"/>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
        <p:nvSpPr>
          <p:cNvPr id="162" name="Shape 162"/>
          <p:cNvSpPr txBox="1"/>
          <p:nvPr>
            <p:ph idx="12" type="sldNum"/>
          </p:nvPr>
        </p:nvSpPr>
        <p:spPr>
          <a:xfrm>
            <a:off x="3884613" y="8685213"/>
            <a:ext cx="2971800" cy="457200"/>
          </a:xfrm>
          <a:prstGeom prst="rect">
            <a:avLst/>
          </a:prstGeom>
        </p:spPr>
        <p:txBody>
          <a:bodyPr anchorCtr="0" anchor="b" bIns="45700" lIns="91425" spcFirstLastPara="1" rIns="91425" wrap="square" tIns="45700">
            <a:noAutofit/>
          </a:bodyPr>
          <a:lstStyle/>
          <a:p>
            <a:pPr indent="0" lvl="0" marL="0">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showMasterSp="0" type="title">
  <p:cSld name="TITLE">
    <p:spTree>
      <p:nvGrpSpPr>
        <p:cNvPr id="17" name="Shape 17"/>
        <p:cNvGrpSpPr/>
        <p:nvPr/>
      </p:nvGrpSpPr>
      <p:grpSpPr>
        <a:xfrm>
          <a:off x="0" y="0"/>
          <a:ext cx="0" cy="0"/>
          <a:chOff x="0" y="0"/>
          <a:chExt cx="0" cy="0"/>
        </a:xfrm>
      </p:grpSpPr>
      <p:sp>
        <p:nvSpPr>
          <p:cNvPr id="18" name="Shape 18"/>
          <p:cNvSpPr/>
          <p:nvPr/>
        </p:nvSpPr>
        <p:spPr>
          <a:xfrm>
            <a:off x="7010400" y="152399"/>
            <a:ext cx="1981200" cy="6556248"/>
          </a:xfrm>
          <a:prstGeom prst="rect">
            <a:avLst/>
          </a:prstGeom>
          <a:solidFill>
            <a:srgbClr val="DDDDD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000000"/>
              </a:solidFill>
              <a:latin typeface="Source Sans Pro"/>
              <a:ea typeface="Source Sans Pro"/>
              <a:cs typeface="Source Sans Pro"/>
              <a:sym typeface="Source Sans Pro"/>
            </a:endParaRPr>
          </a:p>
        </p:txBody>
      </p:sp>
      <p:sp>
        <p:nvSpPr>
          <p:cNvPr id="19" name="Shape 19"/>
          <p:cNvSpPr/>
          <p:nvPr/>
        </p:nvSpPr>
        <p:spPr>
          <a:xfrm>
            <a:off x="152400" y="153923"/>
            <a:ext cx="6705600" cy="65532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20" name="Shape 20"/>
          <p:cNvSpPr txBox="1"/>
          <p:nvPr>
            <p:ph idx="1" type="subTitle"/>
          </p:nvPr>
        </p:nvSpPr>
        <p:spPr>
          <a:xfrm>
            <a:off x="7010400" y="2052960"/>
            <a:ext cx="1981200" cy="1828800"/>
          </a:xfrm>
          <a:prstGeom prst="rect">
            <a:avLst/>
          </a:prstGeom>
          <a:noFill/>
          <a:ln>
            <a:noFill/>
          </a:ln>
        </p:spPr>
        <p:txBody>
          <a:bodyPr anchorCtr="0" anchor="ctr" bIns="91425" lIns="91425" spcFirstLastPara="1" rIns="91425" wrap="square" tIns="91425"/>
          <a:lstStyle>
            <a:lvl1pPr lvl="0" marR="0" rtl="0" algn="l">
              <a:spcBef>
                <a:spcPts val="380"/>
              </a:spcBef>
              <a:spcAft>
                <a:spcPts val="0"/>
              </a:spcAft>
              <a:buClr>
                <a:schemeClr val="accent1"/>
              </a:buClr>
              <a:buSzPts val="1900"/>
              <a:buFont typeface="Noto Sans Symbols"/>
              <a:buNone/>
              <a:defRPr b="0" i="0" sz="1900" u="none" cap="none" strike="noStrike">
                <a:solidFill>
                  <a:schemeClr val="dk1"/>
                </a:solidFill>
                <a:latin typeface="Source Sans Pro"/>
                <a:ea typeface="Source Sans Pro"/>
                <a:cs typeface="Source Sans Pro"/>
                <a:sym typeface="Source Sans Pro"/>
              </a:defRPr>
            </a:lvl1pPr>
            <a:lvl2pPr lvl="1" marR="0" rtl="0" algn="ctr">
              <a:spcBef>
                <a:spcPts val="360"/>
              </a:spcBef>
              <a:spcAft>
                <a:spcPts val="0"/>
              </a:spcAft>
              <a:buClr>
                <a:schemeClr val="accent2"/>
              </a:buClr>
              <a:buSzPts val="1800"/>
              <a:buFont typeface="Noto Sans Symbols"/>
              <a:buNone/>
              <a:defRPr b="0" i="0" sz="1800" u="none" cap="none" strike="noStrike">
                <a:solidFill>
                  <a:srgbClr val="888888"/>
                </a:solidFill>
                <a:latin typeface="Source Sans Pro"/>
                <a:ea typeface="Source Sans Pro"/>
                <a:cs typeface="Source Sans Pro"/>
                <a:sym typeface="Source Sans Pro"/>
              </a:defRPr>
            </a:lvl2pPr>
            <a:lvl3pPr lvl="2" marR="0" rtl="0" algn="ctr">
              <a:spcBef>
                <a:spcPts val="320"/>
              </a:spcBef>
              <a:spcAft>
                <a:spcPts val="0"/>
              </a:spcAft>
              <a:buClr>
                <a:schemeClr val="accent3"/>
              </a:buClr>
              <a:buSzPts val="1600"/>
              <a:buFont typeface="Noto Sans Symbols"/>
              <a:buNone/>
              <a:defRPr b="0" i="0" sz="1600" u="none" cap="none" strike="noStrike">
                <a:solidFill>
                  <a:srgbClr val="888888"/>
                </a:solidFill>
                <a:latin typeface="Source Sans Pro"/>
                <a:ea typeface="Source Sans Pro"/>
                <a:cs typeface="Source Sans Pro"/>
                <a:sym typeface="Source Sans Pro"/>
              </a:defRPr>
            </a:lvl3pPr>
            <a:lvl4pPr lvl="3" marR="0" rtl="0" algn="ctr">
              <a:spcBef>
                <a:spcPts val="280"/>
              </a:spcBef>
              <a:spcAft>
                <a:spcPts val="0"/>
              </a:spcAft>
              <a:buClr>
                <a:schemeClr val="accent4"/>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4pPr>
            <a:lvl5pPr lvl="4" marR="0" rtl="0" algn="ctr">
              <a:spcBef>
                <a:spcPts val="260"/>
              </a:spcBef>
              <a:spcAft>
                <a:spcPts val="0"/>
              </a:spcAft>
              <a:buClr>
                <a:schemeClr val="accent6"/>
              </a:buClr>
              <a:buSzPts val="1300"/>
              <a:buFont typeface="Noto Sans Symbols"/>
              <a:buNone/>
              <a:defRPr b="0" i="0" sz="1300" u="none" cap="none" strike="noStrike">
                <a:solidFill>
                  <a:srgbClr val="888888"/>
                </a:solidFill>
                <a:latin typeface="Source Sans Pro"/>
                <a:ea typeface="Source Sans Pro"/>
                <a:cs typeface="Source Sans Pro"/>
                <a:sym typeface="Source Sans Pro"/>
              </a:defRPr>
            </a:lvl5pPr>
            <a:lvl6pPr lvl="5" marR="0" rtl="0" algn="ctr">
              <a:spcBef>
                <a:spcPts val="240"/>
              </a:spcBef>
              <a:spcAft>
                <a:spcPts val="0"/>
              </a:spcAft>
              <a:buClr>
                <a:schemeClr val="accent1"/>
              </a:buClr>
              <a:buSzPts val="1200"/>
              <a:buFont typeface="Noto Sans Symbols"/>
              <a:buNone/>
              <a:defRPr b="0" i="0" sz="1200" u="none" cap="none" strike="noStrike">
                <a:solidFill>
                  <a:srgbClr val="888888"/>
                </a:solidFill>
                <a:latin typeface="Source Sans Pro"/>
                <a:ea typeface="Source Sans Pro"/>
                <a:cs typeface="Source Sans Pro"/>
                <a:sym typeface="Source Sans Pro"/>
              </a:defRPr>
            </a:lvl6pPr>
            <a:lvl7pPr lvl="6" marR="0" rtl="0" algn="ctr">
              <a:spcBef>
                <a:spcPts val="240"/>
              </a:spcBef>
              <a:spcAft>
                <a:spcPts val="0"/>
              </a:spcAft>
              <a:buClr>
                <a:schemeClr val="accent2"/>
              </a:buClr>
              <a:buSzPts val="1200"/>
              <a:buFont typeface="Noto Sans Symbols"/>
              <a:buNone/>
              <a:defRPr b="0" i="0" sz="1200" u="none" cap="none" strike="noStrike">
                <a:solidFill>
                  <a:srgbClr val="888888"/>
                </a:solidFill>
                <a:latin typeface="Source Sans Pro"/>
                <a:ea typeface="Source Sans Pro"/>
                <a:cs typeface="Source Sans Pro"/>
                <a:sym typeface="Source Sans Pro"/>
              </a:defRPr>
            </a:lvl7pPr>
            <a:lvl8pPr lvl="7" marR="0" rtl="0" algn="ctr">
              <a:spcBef>
                <a:spcPts val="240"/>
              </a:spcBef>
              <a:spcAft>
                <a:spcPts val="0"/>
              </a:spcAft>
              <a:buClr>
                <a:schemeClr val="accent3"/>
              </a:buClr>
              <a:buSzPts val="1200"/>
              <a:buFont typeface="Noto Sans Symbols"/>
              <a:buNone/>
              <a:defRPr b="0" i="0" sz="1200" u="none" cap="none" strike="noStrike">
                <a:solidFill>
                  <a:srgbClr val="888888"/>
                </a:solidFill>
                <a:latin typeface="Source Sans Pro"/>
                <a:ea typeface="Source Sans Pro"/>
                <a:cs typeface="Source Sans Pro"/>
                <a:sym typeface="Source Sans Pro"/>
              </a:defRPr>
            </a:lvl8pPr>
            <a:lvl9pPr lvl="8" marR="0" rtl="0" algn="ctr">
              <a:spcBef>
                <a:spcPts val="240"/>
              </a:spcBef>
              <a:spcAft>
                <a:spcPts val="0"/>
              </a:spcAft>
              <a:buClr>
                <a:schemeClr val="accent5"/>
              </a:buClr>
              <a:buSzPts val="1200"/>
              <a:buFont typeface="Noto Sans Symbols"/>
              <a:buNone/>
              <a:defRPr b="0" i="0" sz="1200" u="none" cap="none" strike="noStrike">
                <a:solidFill>
                  <a:srgbClr val="888888"/>
                </a:solidFill>
                <a:latin typeface="Source Sans Pro"/>
                <a:ea typeface="Source Sans Pro"/>
                <a:cs typeface="Source Sans Pro"/>
                <a:sym typeface="Source Sans Pro"/>
              </a:defRPr>
            </a:lvl9pPr>
          </a:lstStyle>
          <a:p/>
        </p:txBody>
      </p:sp>
      <p:sp>
        <p:nvSpPr>
          <p:cNvPr id="21" name="Shape 21"/>
          <p:cNvSpPr txBox="1"/>
          <p:nvPr>
            <p:ph idx="10" type="dt"/>
          </p:nvPr>
        </p:nvSpPr>
        <p:spPr>
          <a:xfrm>
            <a:off x="370888" y="6645106"/>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22" name="Shape 22"/>
          <p:cNvSpPr txBox="1"/>
          <p:nvPr>
            <p:ph idx="11" type="ftr"/>
          </p:nvPr>
        </p:nvSpPr>
        <p:spPr>
          <a:xfrm>
            <a:off x="3048000" y="6645106"/>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23" name="Shape 23"/>
          <p:cNvSpPr txBox="1"/>
          <p:nvPr>
            <p:ph type="title"/>
          </p:nvPr>
        </p:nvSpPr>
        <p:spPr>
          <a:xfrm>
            <a:off x="457200" y="2052960"/>
            <a:ext cx="6324600" cy="1828800"/>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chemeClr val="lt1"/>
              </a:buClr>
              <a:buSzPts val="4000"/>
              <a:buFont typeface="Source Sans Pro"/>
              <a:buNone/>
              <a:defRPr b="0" i="0" sz="40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4" name="Shape 24"/>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79" name="Shape 79"/>
        <p:cNvGrpSpPr/>
        <p:nvPr/>
      </p:nvGrpSpPr>
      <p:grpSpPr>
        <a:xfrm>
          <a:off x="0" y="0"/>
          <a:ext cx="0" cy="0"/>
          <a:chOff x="0" y="0"/>
          <a:chExt cx="0" cy="0"/>
        </a:xfrm>
      </p:grpSpPr>
      <p:sp>
        <p:nvSpPr>
          <p:cNvPr id="80" name="Shape 80"/>
          <p:cNvSpPr txBox="1"/>
          <p:nvPr>
            <p:ph idx="1" type="body"/>
          </p:nvPr>
        </p:nvSpPr>
        <p:spPr>
          <a:xfrm>
            <a:off x="457200" y="1722438"/>
            <a:ext cx="4040188" cy="639762"/>
          </a:xfrm>
          <a:prstGeom prst="rect">
            <a:avLst/>
          </a:prstGeom>
          <a:noFill/>
          <a:ln>
            <a:noFill/>
          </a:ln>
        </p:spPr>
        <p:txBody>
          <a:bodyPr anchorCtr="0" anchor="b" bIns="91425" lIns="91425" spcFirstLastPara="1" rIns="91425" wrap="square" tIns="91425"/>
          <a:lstStyle>
            <a:lvl1pPr indent="-228600" lvl="0" marL="457200" marR="0" rtl="0" algn="ctr">
              <a:spcBef>
                <a:spcPts val="480"/>
              </a:spcBef>
              <a:spcAft>
                <a:spcPts val="0"/>
              </a:spcAft>
              <a:buClr>
                <a:schemeClr val="accent1"/>
              </a:buClr>
              <a:buSzPts val="2400"/>
              <a:buFont typeface="Noto Sans Symbols"/>
              <a:buNone/>
              <a:defRPr b="0" i="0" sz="2400" u="none" cap="none" strike="noStrike">
                <a:solidFill>
                  <a:schemeClr val="dk2"/>
                </a:solidFill>
                <a:latin typeface="Source Sans Pro"/>
                <a:ea typeface="Source Sans Pro"/>
                <a:cs typeface="Source Sans Pro"/>
                <a:sym typeface="Source Sans Pro"/>
              </a:defRPr>
            </a:lvl1pPr>
            <a:lvl2pPr indent="-228600" lvl="1" marL="914400" marR="0" rtl="0" algn="l">
              <a:spcBef>
                <a:spcPts val="400"/>
              </a:spcBef>
              <a:spcAft>
                <a:spcPts val="0"/>
              </a:spcAft>
              <a:buClr>
                <a:schemeClr val="accent2"/>
              </a:buClr>
              <a:buSzPts val="2000"/>
              <a:buFont typeface="Noto Sans Symbols"/>
              <a:buNone/>
              <a:defRPr b="1" i="0" sz="2000" u="none" cap="none" strike="noStrike">
                <a:solidFill>
                  <a:schemeClr val="dk2"/>
                </a:solidFill>
                <a:latin typeface="Source Sans Pro"/>
                <a:ea typeface="Source Sans Pro"/>
                <a:cs typeface="Source Sans Pro"/>
                <a:sym typeface="Source Sans Pro"/>
              </a:defRPr>
            </a:lvl2pPr>
            <a:lvl3pPr indent="-228600" lvl="2" marL="1371600" marR="0" rtl="0" algn="l">
              <a:spcBef>
                <a:spcPts val="360"/>
              </a:spcBef>
              <a:spcAft>
                <a:spcPts val="0"/>
              </a:spcAft>
              <a:buClr>
                <a:schemeClr val="accent3"/>
              </a:buClr>
              <a:buSzPts val="1800"/>
              <a:buFont typeface="Noto Sans Symbols"/>
              <a:buNone/>
              <a:defRPr b="1" i="0" sz="1800" u="none" cap="none" strike="noStrike">
                <a:solidFill>
                  <a:schemeClr val="dk2"/>
                </a:solidFill>
                <a:latin typeface="Source Sans Pro"/>
                <a:ea typeface="Source Sans Pro"/>
                <a:cs typeface="Source Sans Pro"/>
                <a:sym typeface="Source Sans Pro"/>
              </a:defRPr>
            </a:lvl3pPr>
            <a:lvl4pPr indent="-228600" lvl="3" marL="1828800" marR="0" rtl="0" algn="l">
              <a:spcBef>
                <a:spcPts val="320"/>
              </a:spcBef>
              <a:spcAft>
                <a:spcPts val="0"/>
              </a:spcAft>
              <a:buClr>
                <a:schemeClr val="accent4"/>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4pPr>
            <a:lvl5pPr indent="-228600" lvl="4" marL="2286000" marR="0" rtl="0" algn="l">
              <a:spcBef>
                <a:spcPts val="320"/>
              </a:spcBef>
              <a:spcAft>
                <a:spcPts val="0"/>
              </a:spcAft>
              <a:buClr>
                <a:schemeClr val="accent6"/>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5pPr>
            <a:lvl6pPr indent="-228600" lvl="5" marL="2743200" marR="0" rtl="0" algn="l">
              <a:spcBef>
                <a:spcPts val="320"/>
              </a:spcBef>
              <a:spcAft>
                <a:spcPts val="0"/>
              </a:spcAft>
              <a:buClr>
                <a:schemeClr val="accent1"/>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6pPr>
            <a:lvl7pPr indent="-228600" lvl="6" marL="3200400" marR="0" rtl="0" algn="l">
              <a:spcBef>
                <a:spcPts val="320"/>
              </a:spcBef>
              <a:spcAft>
                <a:spcPts val="0"/>
              </a:spcAft>
              <a:buClr>
                <a:schemeClr val="accent2"/>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7pPr>
            <a:lvl8pPr indent="-228600" lvl="7" marL="3657600" marR="0" rtl="0" algn="l">
              <a:spcBef>
                <a:spcPts val="320"/>
              </a:spcBef>
              <a:spcAft>
                <a:spcPts val="0"/>
              </a:spcAft>
              <a:buClr>
                <a:schemeClr val="accent3"/>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8pPr>
            <a:lvl9pPr indent="-228600" lvl="8" marL="4114800" marR="0" rtl="0" algn="l">
              <a:spcBef>
                <a:spcPts val="320"/>
              </a:spcBef>
              <a:spcAft>
                <a:spcPts val="0"/>
              </a:spcAft>
              <a:buClr>
                <a:schemeClr val="accent5"/>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9pPr>
          </a:lstStyle>
          <a:p/>
        </p:txBody>
      </p:sp>
      <p:sp>
        <p:nvSpPr>
          <p:cNvPr id="81" name="Shape 81"/>
          <p:cNvSpPr txBox="1"/>
          <p:nvPr>
            <p:ph idx="2" type="body"/>
          </p:nvPr>
        </p:nvSpPr>
        <p:spPr>
          <a:xfrm>
            <a:off x="457200" y="2438399"/>
            <a:ext cx="4040188" cy="3687763"/>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2"/>
                </a:solidFill>
                <a:latin typeface="Source Sans Pro"/>
                <a:ea typeface="Source Sans Pro"/>
                <a:cs typeface="Source Sans Pro"/>
                <a:sym typeface="Source Sans Pro"/>
              </a:defRPr>
            </a:lvl1pPr>
            <a:lvl2pPr indent="-355600" lvl="1" marL="914400" marR="0" rtl="0" algn="l">
              <a:spcBef>
                <a:spcPts val="400"/>
              </a:spcBef>
              <a:spcAft>
                <a:spcPts val="0"/>
              </a:spcAft>
              <a:buClr>
                <a:schemeClr val="accent2"/>
              </a:buClr>
              <a:buSzPts val="2000"/>
              <a:buFont typeface="Noto Sans Symbols"/>
              <a:buChar char="▪"/>
              <a:defRPr b="0" i="0" sz="2000" u="none" cap="none" strike="noStrike">
                <a:solidFill>
                  <a:schemeClr val="dk2"/>
                </a:solidFill>
                <a:latin typeface="Source Sans Pro"/>
                <a:ea typeface="Source Sans Pro"/>
                <a:cs typeface="Source Sans Pro"/>
                <a:sym typeface="Source Sans Pro"/>
              </a:defRPr>
            </a:lvl2pPr>
            <a:lvl3pPr indent="-342900" lvl="2" marL="1371600" marR="0" rtl="0" algn="l">
              <a:spcBef>
                <a:spcPts val="360"/>
              </a:spcBef>
              <a:spcAft>
                <a:spcPts val="0"/>
              </a:spcAft>
              <a:buClr>
                <a:schemeClr val="accent3"/>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3pPr>
            <a:lvl4pPr indent="-330200" lvl="3" marL="1828800" marR="0" rtl="0" algn="l">
              <a:spcBef>
                <a:spcPts val="320"/>
              </a:spcBef>
              <a:spcAft>
                <a:spcPts val="0"/>
              </a:spcAft>
              <a:buClr>
                <a:schemeClr val="accent4"/>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4pPr>
            <a:lvl5pPr indent="-330200" lvl="4" marL="2286000" marR="0" rtl="0" algn="l">
              <a:spcBef>
                <a:spcPts val="320"/>
              </a:spcBef>
              <a:spcAft>
                <a:spcPts val="0"/>
              </a:spcAft>
              <a:buClr>
                <a:schemeClr val="accent6"/>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5pPr>
            <a:lvl6pPr indent="-330200" lvl="5" marL="2743200" marR="0" rtl="0" algn="l">
              <a:spcBef>
                <a:spcPts val="320"/>
              </a:spcBef>
              <a:spcAft>
                <a:spcPts val="0"/>
              </a:spcAft>
              <a:buClr>
                <a:schemeClr val="accent1"/>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6pPr>
            <a:lvl7pPr indent="-330200" lvl="6" marL="3200400" marR="0" rtl="0" algn="l">
              <a:spcBef>
                <a:spcPts val="320"/>
              </a:spcBef>
              <a:spcAft>
                <a:spcPts val="0"/>
              </a:spcAft>
              <a:buClr>
                <a:schemeClr val="accent2"/>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7pPr>
            <a:lvl8pPr indent="-330200" lvl="7" marL="3657600" marR="0" rtl="0" algn="l">
              <a:spcBef>
                <a:spcPts val="320"/>
              </a:spcBef>
              <a:spcAft>
                <a:spcPts val="0"/>
              </a:spcAft>
              <a:buClr>
                <a:schemeClr val="accent3"/>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8pPr>
            <a:lvl9pPr indent="-330200" lvl="8" marL="4114800" marR="0" rtl="0" algn="l">
              <a:spcBef>
                <a:spcPts val="320"/>
              </a:spcBef>
              <a:spcAft>
                <a:spcPts val="0"/>
              </a:spcAft>
              <a:buClr>
                <a:schemeClr val="accent5"/>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9pPr>
          </a:lstStyle>
          <a:p/>
        </p:txBody>
      </p:sp>
      <p:sp>
        <p:nvSpPr>
          <p:cNvPr id="82" name="Shape 82"/>
          <p:cNvSpPr txBox="1"/>
          <p:nvPr>
            <p:ph idx="3" type="body"/>
          </p:nvPr>
        </p:nvSpPr>
        <p:spPr>
          <a:xfrm>
            <a:off x="4645025" y="1722438"/>
            <a:ext cx="4041775" cy="639762"/>
          </a:xfrm>
          <a:prstGeom prst="rect">
            <a:avLst/>
          </a:prstGeom>
          <a:noFill/>
          <a:ln>
            <a:noFill/>
          </a:ln>
        </p:spPr>
        <p:txBody>
          <a:bodyPr anchorCtr="0" anchor="b" bIns="91425" lIns="91425" spcFirstLastPara="1" rIns="91425" wrap="square" tIns="91425"/>
          <a:lstStyle>
            <a:lvl1pPr indent="-228600" lvl="0" marL="457200" marR="0" rtl="0" algn="ctr">
              <a:spcBef>
                <a:spcPts val="480"/>
              </a:spcBef>
              <a:spcAft>
                <a:spcPts val="0"/>
              </a:spcAft>
              <a:buClr>
                <a:schemeClr val="accent1"/>
              </a:buClr>
              <a:buSzPts val="2400"/>
              <a:buFont typeface="Noto Sans Symbols"/>
              <a:buNone/>
              <a:defRPr b="0" i="0" sz="2400" u="none" cap="none" strike="noStrike">
                <a:solidFill>
                  <a:schemeClr val="dk2"/>
                </a:solidFill>
                <a:latin typeface="Source Sans Pro"/>
                <a:ea typeface="Source Sans Pro"/>
                <a:cs typeface="Source Sans Pro"/>
                <a:sym typeface="Source Sans Pro"/>
              </a:defRPr>
            </a:lvl1pPr>
            <a:lvl2pPr indent="-228600" lvl="1" marL="914400" marR="0" rtl="0" algn="l">
              <a:spcBef>
                <a:spcPts val="400"/>
              </a:spcBef>
              <a:spcAft>
                <a:spcPts val="0"/>
              </a:spcAft>
              <a:buClr>
                <a:schemeClr val="accent2"/>
              </a:buClr>
              <a:buSzPts val="2000"/>
              <a:buFont typeface="Noto Sans Symbols"/>
              <a:buNone/>
              <a:defRPr b="1" i="0" sz="2000" u="none" cap="none" strike="noStrike">
                <a:solidFill>
                  <a:schemeClr val="dk2"/>
                </a:solidFill>
                <a:latin typeface="Source Sans Pro"/>
                <a:ea typeface="Source Sans Pro"/>
                <a:cs typeface="Source Sans Pro"/>
                <a:sym typeface="Source Sans Pro"/>
              </a:defRPr>
            </a:lvl2pPr>
            <a:lvl3pPr indent="-228600" lvl="2" marL="1371600" marR="0" rtl="0" algn="l">
              <a:spcBef>
                <a:spcPts val="360"/>
              </a:spcBef>
              <a:spcAft>
                <a:spcPts val="0"/>
              </a:spcAft>
              <a:buClr>
                <a:schemeClr val="accent3"/>
              </a:buClr>
              <a:buSzPts val="1800"/>
              <a:buFont typeface="Noto Sans Symbols"/>
              <a:buNone/>
              <a:defRPr b="1" i="0" sz="1800" u="none" cap="none" strike="noStrike">
                <a:solidFill>
                  <a:schemeClr val="dk2"/>
                </a:solidFill>
                <a:latin typeface="Source Sans Pro"/>
                <a:ea typeface="Source Sans Pro"/>
                <a:cs typeface="Source Sans Pro"/>
                <a:sym typeface="Source Sans Pro"/>
              </a:defRPr>
            </a:lvl3pPr>
            <a:lvl4pPr indent="-228600" lvl="3" marL="1828800" marR="0" rtl="0" algn="l">
              <a:spcBef>
                <a:spcPts val="320"/>
              </a:spcBef>
              <a:spcAft>
                <a:spcPts val="0"/>
              </a:spcAft>
              <a:buClr>
                <a:schemeClr val="accent4"/>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4pPr>
            <a:lvl5pPr indent="-228600" lvl="4" marL="2286000" marR="0" rtl="0" algn="l">
              <a:spcBef>
                <a:spcPts val="320"/>
              </a:spcBef>
              <a:spcAft>
                <a:spcPts val="0"/>
              </a:spcAft>
              <a:buClr>
                <a:schemeClr val="accent6"/>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5pPr>
            <a:lvl6pPr indent="-228600" lvl="5" marL="2743200" marR="0" rtl="0" algn="l">
              <a:spcBef>
                <a:spcPts val="320"/>
              </a:spcBef>
              <a:spcAft>
                <a:spcPts val="0"/>
              </a:spcAft>
              <a:buClr>
                <a:schemeClr val="accent1"/>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6pPr>
            <a:lvl7pPr indent="-228600" lvl="6" marL="3200400" marR="0" rtl="0" algn="l">
              <a:spcBef>
                <a:spcPts val="320"/>
              </a:spcBef>
              <a:spcAft>
                <a:spcPts val="0"/>
              </a:spcAft>
              <a:buClr>
                <a:schemeClr val="accent2"/>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7pPr>
            <a:lvl8pPr indent="-228600" lvl="7" marL="3657600" marR="0" rtl="0" algn="l">
              <a:spcBef>
                <a:spcPts val="320"/>
              </a:spcBef>
              <a:spcAft>
                <a:spcPts val="0"/>
              </a:spcAft>
              <a:buClr>
                <a:schemeClr val="accent3"/>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8pPr>
            <a:lvl9pPr indent="-228600" lvl="8" marL="4114800" marR="0" rtl="0" algn="l">
              <a:spcBef>
                <a:spcPts val="320"/>
              </a:spcBef>
              <a:spcAft>
                <a:spcPts val="0"/>
              </a:spcAft>
              <a:buClr>
                <a:schemeClr val="accent5"/>
              </a:buClr>
              <a:buSzPts val="1600"/>
              <a:buFont typeface="Noto Sans Symbols"/>
              <a:buNone/>
              <a:defRPr b="1" i="0" sz="1600" u="none" cap="none" strike="noStrike">
                <a:solidFill>
                  <a:schemeClr val="dk2"/>
                </a:solidFill>
                <a:latin typeface="Source Sans Pro"/>
                <a:ea typeface="Source Sans Pro"/>
                <a:cs typeface="Source Sans Pro"/>
                <a:sym typeface="Source Sans Pro"/>
              </a:defRPr>
            </a:lvl9pPr>
          </a:lstStyle>
          <a:p/>
        </p:txBody>
      </p:sp>
      <p:sp>
        <p:nvSpPr>
          <p:cNvPr id="83" name="Shape 83"/>
          <p:cNvSpPr txBox="1"/>
          <p:nvPr>
            <p:ph idx="4" type="body"/>
          </p:nvPr>
        </p:nvSpPr>
        <p:spPr>
          <a:xfrm>
            <a:off x="4645025" y="2438399"/>
            <a:ext cx="4041775" cy="3687763"/>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2"/>
                </a:solidFill>
                <a:latin typeface="Source Sans Pro"/>
                <a:ea typeface="Source Sans Pro"/>
                <a:cs typeface="Source Sans Pro"/>
                <a:sym typeface="Source Sans Pro"/>
              </a:defRPr>
            </a:lvl1pPr>
            <a:lvl2pPr indent="-355600" lvl="1" marL="914400" marR="0" rtl="0" algn="l">
              <a:spcBef>
                <a:spcPts val="400"/>
              </a:spcBef>
              <a:spcAft>
                <a:spcPts val="0"/>
              </a:spcAft>
              <a:buClr>
                <a:schemeClr val="accent2"/>
              </a:buClr>
              <a:buSzPts val="2000"/>
              <a:buFont typeface="Noto Sans Symbols"/>
              <a:buChar char="▪"/>
              <a:defRPr b="0" i="0" sz="2000" u="none" cap="none" strike="noStrike">
                <a:solidFill>
                  <a:schemeClr val="dk2"/>
                </a:solidFill>
                <a:latin typeface="Source Sans Pro"/>
                <a:ea typeface="Source Sans Pro"/>
                <a:cs typeface="Source Sans Pro"/>
                <a:sym typeface="Source Sans Pro"/>
              </a:defRPr>
            </a:lvl2pPr>
            <a:lvl3pPr indent="-342900" lvl="2" marL="1371600" marR="0" rtl="0" algn="l">
              <a:spcBef>
                <a:spcPts val="360"/>
              </a:spcBef>
              <a:spcAft>
                <a:spcPts val="0"/>
              </a:spcAft>
              <a:buClr>
                <a:schemeClr val="accent3"/>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3pPr>
            <a:lvl4pPr indent="-330200" lvl="3" marL="1828800" marR="0" rtl="0" algn="l">
              <a:spcBef>
                <a:spcPts val="320"/>
              </a:spcBef>
              <a:spcAft>
                <a:spcPts val="0"/>
              </a:spcAft>
              <a:buClr>
                <a:schemeClr val="accent4"/>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4pPr>
            <a:lvl5pPr indent="-330200" lvl="4" marL="2286000" marR="0" rtl="0" algn="l">
              <a:spcBef>
                <a:spcPts val="320"/>
              </a:spcBef>
              <a:spcAft>
                <a:spcPts val="0"/>
              </a:spcAft>
              <a:buClr>
                <a:schemeClr val="accent6"/>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5pPr>
            <a:lvl6pPr indent="-330200" lvl="5" marL="2743200" marR="0" rtl="0" algn="l">
              <a:spcBef>
                <a:spcPts val="320"/>
              </a:spcBef>
              <a:spcAft>
                <a:spcPts val="0"/>
              </a:spcAft>
              <a:buClr>
                <a:schemeClr val="accent1"/>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6pPr>
            <a:lvl7pPr indent="-330200" lvl="6" marL="3200400" marR="0" rtl="0" algn="l">
              <a:spcBef>
                <a:spcPts val="320"/>
              </a:spcBef>
              <a:spcAft>
                <a:spcPts val="0"/>
              </a:spcAft>
              <a:buClr>
                <a:schemeClr val="accent2"/>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7pPr>
            <a:lvl8pPr indent="-330200" lvl="7" marL="3657600" marR="0" rtl="0" algn="l">
              <a:spcBef>
                <a:spcPts val="320"/>
              </a:spcBef>
              <a:spcAft>
                <a:spcPts val="0"/>
              </a:spcAft>
              <a:buClr>
                <a:schemeClr val="accent3"/>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8pPr>
            <a:lvl9pPr indent="-330200" lvl="8" marL="4114800" marR="0" rtl="0" algn="l">
              <a:spcBef>
                <a:spcPts val="320"/>
              </a:spcBef>
              <a:spcAft>
                <a:spcPts val="0"/>
              </a:spcAft>
              <a:buClr>
                <a:schemeClr val="accent5"/>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9pPr>
          </a:lstStyle>
          <a:p/>
        </p:txBody>
      </p:sp>
      <p:sp>
        <p:nvSpPr>
          <p:cNvPr id="84" name="Shape 84"/>
          <p:cNvSpPr txBox="1"/>
          <p:nvPr>
            <p:ph idx="10" type="dt"/>
          </p:nvPr>
        </p:nvSpPr>
        <p:spPr>
          <a:xfrm>
            <a:off x="370888" y="664135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85" name="Shape 85"/>
          <p:cNvSpPr txBox="1"/>
          <p:nvPr>
            <p:ph idx="11" type="ftr"/>
          </p:nvPr>
        </p:nvSpPr>
        <p:spPr>
          <a:xfrm>
            <a:off x="3048000" y="664135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86" name="Shape 86"/>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7" name="Shape 87"/>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88" name="Shape 88"/>
        <p:cNvGrpSpPr/>
        <p:nvPr/>
      </p:nvGrpSpPr>
      <p:grpSpPr>
        <a:xfrm>
          <a:off x="0" y="0"/>
          <a:ext cx="0" cy="0"/>
          <a:chOff x="0" y="0"/>
          <a:chExt cx="0" cy="0"/>
        </a:xfrm>
      </p:grpSpPr>
      <p:sp>
        <p:nvSpPr>
          <p:cNvPr id="89" name="Shape 89"/>
          <p:cNvSpPr txBox="1"/>
          <p:nvPr>
            <p:ph idx="10" type="dt"/>
          </p:nvPr>
        </p:nvSpPr>
        <p:spPr>
          <a:xfrm>
            <a:off x="370888" y="661760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90" name="Shape 90"/>
          <p:cNvSpPr txBox="1"/>
          <p:nvPr>
            <p:ph idx="11" type="ftr"/>
          </p:nvPr>
        </p:nvSpPr>
        <p:spPr>
          <a:xfrm>
            <a:off x="3048000" y="661760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91" name="Shape 91"/>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2" name="Shape 92"/>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showMasterSp="0" type="blank">
  <p:cSld name="BLANK">
    <p:spTree>
      <p:nvGrpSpPr>
        <p:cNvPr id="93" name="Shape 93"/>
        <p:cNvGrpSpPr/>
        <p:nvPr/>
      </p:nvGrpSpPr>
      <p:grpSpPr>
        <a:xfrm>
          <a:off x="0" y="0"/>
          <a:ext cx="0" cy="0"/>
          <a:chOff x="0" y="0"/>
          <a:chExt cx="0" cy="0"/>
        </a:xfrm>
      </p:grpSpPr>
      <p:sp>
        <p:nvSpPr>
          <p:cNvPr id="94" name="Shape 94"/>
          <p:cNvSpPr/>
          <p:nvPr/>
        </p:nvSpPr>
        <p:spPr>
          <a:xfrm>
            <a:off x="152400" y="150919"/>
            <a:ext cx="8831802" cy="6556248"/>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95" name="Shape 95"/>
          <p:cNvSpPr txBox="1"/>
          <p:nvPr>
            <p:ph idx="10" type="dt"/>
          </p:nvPr>
        </p:nvSpPr>
        <p:spPr>
          <a:xfrm>
            <a:off x="370888" y="6629475"/>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96" name="Shape 96"/>
          <p:cNvSpPr txBox="1"/>
          <p:nvPr>
            <p:ph idx="11" type="ftr"/>
          </p:nvPr>
        </p:nvSpPr>
        <p:spPr>
          <a:xfrm>
            <a:off x="3048000" y="6629475"/>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97" name="Shape 97"/>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rgbClr val="000000"/>
                </a:solidFill>
                <a:latin typeface="Arial Narrow"/>
                <a:ea typeface="Arial Narrow"/>
                <a:cs typeface="Arial Narrow"/>
                <a:sym typeface="Arial Narrow"/>
              </a:rPr>
              <a:t>Slide </a:t>
            </a:r>
            <a:fld id="{00000000-1234-1234-1234-123412341234}" type="slidenum">
              <a:rPr b="0" i="0" lang="en-GB" sz="900" u="none" cap="none" strike="noStrike">
                <a:solidFill>
                  <a:srgbClr val="000000"/>
                </a:solidFill>
                <a:latin typeface="Arial Narrow"/>
                <a:ea typeface="Arial Narrow"/>
                <a:cs typeface="Arial Narrow"/>
                <a:sym typeface="Arial Narrow"/>
              </a:rPr>
              <a:t>‹#›</a:t>
            </a:fld>
            <a:endParaRPr b="0" i="0" sz="900" u="none" cap="none" strike="noStrike">
              <a:solidFill>
                <a:srgbClr val="000000"/>
              </a:solidFill>
              <a:latin typeface="Arial Narrow"/>
              <a:ea typeface="Arial Narrow"/>
              <a:cs typeface="Arial Narrow"/>
              <a:sym typeface="Arial Narrow"/>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small)" type="obj">
  <p:cSld name="OBJECT">
    <p:spTree>
      <p:nvGrpSpPr>
        <p:cNvPr id="25" name="Shape 25"/>
        <p:cNvGrpSpPr/>
        <p:nvPr/>
      </p:nvGrpSpPr>
      <p:grpSpPr>
        <a:xfrm>
          <a:off x="0" y="0"/>
          <a:ext cx="0" cy="0"/>
          <a:chOff x="0" y="0"/>
          <a:chExt cx="0" cy="0"/>
        </a:xfrm>
      </p:grpSpPr>
      <p:sp>
        <p:nvSpPr>
          <p:cNvPr id="26" name="Shape 26"/>
          <p:cNvSpPr txBox="1"/>
          <p:nvPr>
            <p:ph idx="1" type="body"/>
          </p:nvPr>
        </p:nvSpPr>
        <p:spPr>
          <a:xfrm>
            <a:off x="380999" y="1719071"/>
            <a:ext cx="8407893" cy="4407408"/>
          </a:xfrm>
          <a:prstGeom prst="rect">
            <a:avLst/>
          </a:prstGeom>
          <a:noFill/>
          <a:ln>
            <a:noFill/>
          </a:ln>
        </p:spPr>
        <p:txBody>
          <a:bodyPr anchorCtr="0" anchor="t" bIns="91425" lIns="91425" spcFirstLastPara="1" rIns="91425" wrap="square" tIns="91425"/>
          <a:lstStyle>
            <a:lvl1pPr indent="-355600" lvl="0" marL="457200" marR="0" rtl="0" algn="l">
              <a:spcBef>
                <a:spcPts val="400"/>
              </a:spcBef>
              <a:spcAft>
                <a:spcPts val="0"/>
              </a:spcAft>
              <a:buClr>
                <a:schemeClr val="accent1"/>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1pPr>
            <a:lvl2pPr indent="-342900" lvl="1" marL="914400" marR="0" rtl="0" algn="l">
              <a:spcBef>
                <a:spcPts val="600"/>
              </a:spcBef>
              <a:spcAft>
                <a:spcPts val="0"/>
              </a:spcAft>
              <a:buClr>
                <a:schemeClr val="accent2"/>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2pPr>
            <a:lvl3pPr indent="-330200" lvl="2" marL="1371600" marR="0" rtl="0" algn="l">
              <a:spcBef>
                <a:spcPts val="600"/>
              </a:spcBef>
              <a:spcAft>
                <a:spcPts val="0"/>
              </a:spcAft>
              <a:buClr>
                <a:schemeClr val="accent3"/>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3pPr>
            <a:lvl4pPr indent="-317500" lvl="3" marL="1828800" marR="0" rtl="0" algn="l">
              <a:spcBef>
                <a:spcPts val="600"/>
              </a:spcBef>
              <a:spcAft>
                <a:spcPts val="0"/>
              </a:spcAft>
              <a:buClr>
                <a:schemeClr val="accent4"/>
              </a:buClr>
              <a:buSzPts val="1400"/>
              <a:buFont typeface="Noto Sans Symbols"/>
              <a:buChar char="▪"/>
              <a:defRPr b="0" i="0" sz="1400" u="none" cap="none" strike="noStrike">
                <a:solidFill>
                  <a:schemeClr val="dk1"/>
                </a:solidFill>
                <a:latin typeface="Source Sans Pro"/>
                <a:ea typeface="Source Sans Pro"/>
                <a:cs typeface="Source Sans Pro"/>
                <a:sym typeface="Source Sans Pro"/>
              </a:defRPr>
            </a:lvl4pPr>
            <a:lvl5pPr indent="-311150" lvl="4" marL="2286000" marR="0" rtl="0" algn="l">
              <a:spcBef>
                <a:spcPts val="600"/>
              </a:spcBef>
              <a:spcAft>
                <a:spcPts val="0"/>
              </a:spcAft>
              <a:buClr>
                <a:schemeClr val="accent6"/>
              </a:buClr>
              <a:buSzPts val="1300"/>
              <a:buFont typeface="Noto Sans Symbols"/>
              <a:buChar char="▪"/>
              <a:defRPr b="0" i="0" sz="1300" u="none" cap="none" strike="noStrike">
                <a:solidFill>
                  <a:schemeClr val="dk1"/>
                </a:solidFill>
                <a:latin typeface="Source Sans Pro"/>
                <a:ea typeface="Source Sans Pro"/>
                <a:cs typeface="Source Sans Pro"/>
                <a:sym typeface="Source Sans Pro"/>
              </a:defRPr>
            </a:lvl5pPr>
            <a:lvl6pPr indent="-304800" lvl="5" marL="2743200" marR="0" rtl="0" algn="l">
              <a:spcBef>
                <a:spcPts val="600"/>
              </a:spcBef>
              <a:spcAft>
                <a:spcPts val="0"/>
              </a:spcAft>
              <a:buClr>
                <a:schemeClr val="accent1"/>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6pPr>
            <a:lvl7pPr indent="-304800" lvl="6" marL="3200400" marR="0" rtl="0" algn="l">
              <a:spcBef>
                <a:spcPts val="240"/>
              </a:spcBef>
              <a:spcAft>
                <a:spcPts val="0"/>
              </a:spcAft>
              <a:buClr>
                <a:schemeClr val="accent2"/>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7pPr>
            <a:lvl8pPr indent="-304800" lvl="7" marL="3657600" marR="0" rtl="0" algn="l">
              <a:spcBef>
                <a:spcPts val="240"/>
              </a:spcBef>
              <a:spcAft>
                <a:spcPts val="0"/>
              </a:spcAft>
              <a:buClr>
                <a:schemeClr val="accent3"/>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8pPr>
            <a:lvl9pPr indent="-304800" lvl="8" marL="4114800" marR="0" rtl="0" algn="l">
              <a:spcBef>
                <a:spcPts val="240"/>
              </a:spcBef>
              <a:spcAft>
                <a:spcPts val="0"/>
              </a:spcAft>
              <a:buClr>
                <a:schemeClr val="accent5"/>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9pPr>
          </a:lstStyle>
          <a:p/>
        </p:txBody>
      </p:sp>
      <p:sp>
        <p:nvSpPr>
          <p:cNvPr id="27" name="Shape 27"/>
          <p:cNvSpPr txBox="1"/>
          <p:nvPr>
            <p:ph idx="10" type="dt"/>
          </p:nvPr>
        </p:nvSpPr>
        <p:spPr>
          <a:xfrm>
            <a:off x="370888" y="661760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28" name="Shape 28"/>
          <p:cNvSpPr txBox="1"/>
          <p:nvPr>
            <p:ph idx="11" type="ftr"/>
          </p:nvPr>
        </p:nvSpPr>
        <p:spPr>
          <a:xfrm>
            <a:off x="3048000" y="661760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29" name="Shape 29"/>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0" name="Shape 30"/>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medium)">
  <p:cSld name="Title and Content (medium)">
    <p:spTree>
      <p:nvGrpSpPr>
        <p:cNvPr id="31" name="Shape 31"/>
        <p:cNvGrpSpPr/>
        <p:nvPr/>
      </p:nvGrpSpPr>
      <p:grpSpPr>
        <a:xfrm>
          <a:off x="0" y="0"/>
          <a:ext cx="0" cy="0"/>
          <a:chOff x="0" y="0"/>
          <a:chExt cx="0" cy="0"/>
        </a:xfrm>
      </p:grpSpPr>
      <p:sp>
        <p:nvSpPr>
          <p:cNvPr id="32" name="Shape 32"/>
          <p:cNvSpPr txBox="1"/>
          <p:nvPr>
            <p:ph idx="1" type="body"/>
          </p:nvPr>
        </p:nvSpPr>
        <p:spPr>
          <a:xfrm>
            <a:off x="380999" y="1719071"/>
            <a:ext cx="8407893" cy="4407408"/>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1"/>
                </a:solidFill>
                <a:latin typeface="Source Sans Pro"/>
                <a:ea typeface="Source Sans Pro"/>
                <a:cs typeface="Source Sans Pro"/>
                <a:sym typeface="Source Sans Pro"/>
              </a:defRPr>
            </a:lvl1pPr>
            <a:lvl2pPr indent="-355600" lvl="1" marL="914400" marR="0" rtl="0" algn="l">
              <a:spcBef>
                <a:spcPts val="600"/>
              </a:spcBef>
              <a:spcAft>
                <a:spcPts val="0"/>
              </a:spcAft>
              <a:buClr>
                <a:schemeClr val="accent2"/>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2pPr>
            <a:lvl3pPr indent="-342900" lvl="2" marL="1371600" marR="0" rtl="0" algn="l">
              <a:spcBef>
                <a:spcPts val="600"/>
              </a:spcBef>
              <a:spcAft>
                <a:spcPts val="0"/>
              </a:spcAft>
              <a:buClr>
                <a:schemeClr val="accent3"/>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3pPr>
            <a:lvl4pPr indent="-330200" lvl="3" marL="1828800" marR="0" rtl="0" algn="l">
              <a:spcBef>
                <a:spcPts val="600"/>
              </a:spcBef>
              <a:spcAft>
                <a:spcPts val="0"/>
              </a:spcAft>
              <a:buClr>
                <a:schemeClr val="accent4"/>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4pPr>
            <a:lvl5pPr indent="-317500" lvl="4" marL="2286000" marR="0" rtl="0" algn="l">
              <a:spcBef>
                <a:spcPts val="600"/>
              </a:spcBef>
              <a:spcAft>
                <a:spcPts val="0"/>
              </a:spcAft>
              <a:buClr>
                <a:schemeClr val="accent6"/>
              </a:buClr>
              <a:buSzPts val="1400"/>
              <a:buFont typeface="Noto Sans Symbols"/>
              <a:buChar char="▪"/>
              <a:defRPr b="0" i="0" sz="1400" u="none" cap="none" strike="noStrike">
                <a:solidFill>
                  <a:schemeClr val="dk1"/>
                </a:solidFill>
                <a:latin typeface="Source Sans Pro"/>
                <a:ea typeface="Source Sans Pro"/>
                <a:cs typeface="Source Sans Pro"/>
                <a:sym typeface="Source Sans Pro"/>
              </a:defRPr>
            </a:lvl5pPr>
            <a:lvl6pPr indent="-304800" lvl="5" marL="2743200" marR="0" rtl="0" algn="l">
              <a:spcBef>
                <a:spcPts val="600"/>
              </a:spcBef>
              <a:spcAft>
                <a:spcPts val="0"/>
              </a:spcAft>
              <a:buClr>
                <a:schemeClr val="accent1"/>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6pPr>
            <a:lvl7pPr indent="-304800" lvl="6" marL="3200400" marR="0" rtl="0" algn="l">
              <a:spcBef>
                <a:spcPts val="240"/>
              </a:spcBef>
              <a:spcAft>
                <a:spcPts val="0"/>
              </a:spcAft>
              <a:buClr>
                <a:schemeClr val="accent2"/>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7pPr>
            <a:lvl8pPr indent="-304800" lvl="7" marL="3657600" marR="0" rtl="0" algn="l">
              <a:spcBef>
                <a:spcPts val="240"/>
              </a:spcBef>
              <a:spcAft>
                <a:spcPts val="0"/>
              </a:spcAft>
              <a:buClr>
                <a:schemeClr val="accent3"/>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8pPr>
            <a:lvl9pPr indent="-304800" lvl="8" marL="4114800" marR="0" rtl="0" algn="l">
              <a:spcBef>
                <a:spcPts val="240"/>
              </a:spcBef>
              <a:spcAft>
                <a:spcPts val="0"/>
              </a:spcAft>
              <a:buClr>
                <a:schemeClr val="accent5"/>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9pPr>
          </a:lstStyle>
          <a:p/>
        </p:txBody>
      </p:sp>
      <p:sp>
        <p:nvSpPr>
          <p:cNvPr id="33" name="Shape 33"/>
          <p:cNvSpPr txBox="1"/>
          <p:nvPr>
            <p:ph idx="10" type="dt"/>
          </p:nvPr>
        </p:nvSpPr>
        <p:spPr>
          <a:xfrm>
            <a:off x="370888" y="661760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34" name="Shape 34"/>
          <p:cNvSpPr txBox="1"/>
          <p:nvPr>
            <p:ph idx="11" type="ftr"/>
          </p:nvPr>
        </p:nvSpPr>
        <p:spPr>
          <a:xfrm>
            <a:off x="3048000" y="661760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35" name="Shape 35"/>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6" name="Shape 36"/>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large)">
  <p:cSld name="Title and Content (large)">
    <p:spTree>
      <p:nvGrpSpPr>
        <p:cNvPr id="37" name="Shape 37"/>
        <p:cNvGrpSpPr/>
        <p:nvPr/>
      </p:nvGrpSpPr>
      <p:grpSpPr>
        <a:xfrm>
          <a:off x="0" y="0"/>
          <a:ext cx="0" cy="0"/>
          <a:chOff x="0" y="0"/>
          <a:chExt cx="0" cy="0"/>
        </a:xfrm>
      </p:grpSpPr>
      <p:sp>
        <p:nvSpPr>
          <p:cNvPr id="38" name="Shape 38"/>
          <p:cNvSpPr txBox="1"/>
          <p:nvPr>
            <p:ph idx="1" type="body"/>
          </p:nvPr>
        </p:nvSpPr>
        <p:spPr>
          <a:xfrm>
            <a:off x="380999" y="1719071"/>
            <a:ext cx="8407893" cy="4407408"/>
          </a:xfrm>
          <a:prstGeom prst="rect">
            <a:avLst/>
          </a:prstGeom>
          <a:noFill/>
          <a:ln>
            <a:noFill/>
          </a:ln>
        </p:spPr>
        <p:txBody>
          <a:bodyPr anchorCtr="0" anchor="t" bIns="91425" lIns="91425" spcFirstLastPara="1" rIns="91425" wrap="square" tIns="91425"/>
          <a:lstStyle>
            <a:lvl1pPr indent="-406400" lvl="0" marL="457200" marR="0" rtl="0" algn="l">
              <a:spcBef>
                <a:spcPts val="560"/>
              </a:spcBef>
              <a:spcAft>
                <a:spcPts val="0"/>
              </a:spcAft>
              <a:buClr>
                <a:schemeClr val="accent1"/>
              </a:buClr>
              <a:buSzPts val="2800"/>
              <a:buFont typeface="Noto Sans Symbols"/>
              <a:buChar char="◼"/>
              <a:defRPr b="0" i="0" sz="2800" u="none" cap="none" strike="noStrike">
                <a:solidFill>
                  <a:schemeClr val="dk1"/>
                </a:solidFill>
                <a:latin typeface="Source Sans Pro"/>
                <a:ea typeface="Source Sans Pro"/>
                <a:cs typeface="Source Sans Pro"/>
                <a:sym typeface="Source Sans Pro"/>
              </a:defRPr>
            </a:lvl1pPr>
            <a:lvl2pPr indent="-381000" lvl="1" marL="914400" marR="0" rtl="0" algn="l">
              <a:spcBef>
                <a:spcPts val="600"/>
              </a:spcBef>
              <a:spcAft>
                <a:spcPts val="0"/>
              </a:spcAft>
              <a:buClr>
                <a:schemeClr val="accent2"/>
              </a:buClr>
              <a:buSzPts val="2400"/>
              <a:buFont typeface="Noto Sans Symbols"/>
              <a:buChar char="▪"/>
              <a:defRPr b="0" i="0" sz="2400" u="none" cap="none" strike="noStrike">
                <a:solidFill>
                  <a:schemeClr val="dk1"/>
                </a:solidFill>
                <a:latin typeface="Source Sans Pro"/>
                <a:ea typeface="Source Sans Pro"/>
                <a:cs typeface="Source Sans Pro"/>
                <a:sym typeface="Source Sans Pro"/>
              </a:defRPr>
            </a:lvl2pPr>
            <a:lvl3pPr indent="-355600" lvl="2" marL="1371600" marR="0" rtl="0" algn="l">
              <a:spcBef>
                <a:spcPts val="600"/>
              </a:spcBef>
              <a:spcAft>
                <a:spcPts val="0"/>
              </a:spcAft>
              <a:buClr>
                <a:schemeClr val="accent3"/>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3pPr>
            <a:lvl4pPr indent="-342900" lvl="3" marL="1828800" marR="0" rtl="0" algn="l">
              <a:spcBef>
                <a:spcPts val="600"/>
              </a:spcBef>
              <a:spcAft>
                <a:spcPts val="0"/>
              </a:spcAft>
              <a:buClr>
                <a:schemeClr val="accent4"/>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4pPr>
            <a:lvl5pPr indent="-330200" lvl="4" marL="2286000" marR="0" rtl="0" algn="l">
              <a:spcBef>
                <a:spcPts val="600"/>
              </a:spcBef>
              <a:spcAft>
                <a:spcPts val="0"/>
              </a:spcAft>
              <a:buClr>
                <a:schemeClr val="accent6"/>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5pPr>
            <a:lvl6pPr indent="-304800" lvl="5" marL="2743200" marR="0" rtl="0" algn="l">
              <a:spcBef>
                <a:spcPts val="600"/>
              </a:spcBef>
              <a:spcAft>
                <a:spcPts val="0"/>
              </a:spcAft>
              <a:buClr>
                <a:schemeClr val="accent1"/>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6pPr>
            <a:lvl7pPr indent="-304800" lvl="6" marL="3200400" marR="0" rtl="0" algn="l">
              <a:spcBef>
                <a:spcPts val="240"/>
              </a:spcBef>
              <a:spcAft>
                <a:spcPts val="0"/>
              </a:spcAft>
              <a:buClr>
                <a:schemeClr val="accent2"/>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7pPr>
            <a:lvl8pPr indent="-304800" lvl="7" marL="3657600" marR="0" rtl="0" algn="l">
              <a:spcBef>
                <a:spcPts val="240"/>
              </a:spcBef>
              <a:spcAft>
                <a:spcPts val="0"/>
              </a:spcAft>
              <a:buClr>
                <a:schemeClr val="accent3"/>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8pPr>
            <a:lvl9pPr indent="-304800" lvl="8" marL="4114800" marR="0" rtl="0" algn="l">
              <a:spcBef>
                <a:spcPts val="240"/>
              </a:spcBef>
              <a:spcAft>
                <a:spcPts val="0"/>
              </a:spcAft>
              <a:buClr>
                <a:schemeClr val="accent5"/>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9pPr>
          </a:lstStyle>
          <a:p/>
        </p:txBody>
      </p:sp>
      <p:sp>
        <p:nvSpPr>
          <p:cNvPr id="39" name="Shape 39"/>
          <p:cNvSpPr txBox="1"/>
          <p:nvPr>
            <p:ph idx="10" type="dt"/>
          </p:nvPr>
        </p:nvSpPr>
        <p:spPr>
          <a:xfrm>
            <a:off x="370888" y="661760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40" name="Shape 40"/>
          <p:cNvSpPr txBox="1"/>
          <p:nvPr>
            <p:ph idx="11" type="ftr"/>
          </p:nvPr>
        </p:nvSpPr>
        <p:spPr>
          <a:xfrm>
            <a:off x="3048000" y="661760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41" name="Shape 41"/>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2" name="Shape 42"/>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small)" type="twoObj">
  <p:cSld name="TWO_OBJECTS">
    <p:spTree>
      <p:nvGrpSpPr>
        <p:cNvPr id="43" name="Shape 43"/>
        <p:cNvGrpSpPr/>
        <p:nvPr/>
      </p:nvGrpSpPr>
      <p:grpSpPr>
        <a:xfrm>
          <a:off x="0" y="0"/>
          <a:ext cx="0" cy="0"/>
          <a:chOff x="0" y="0"/>
          <a:chExt cx="0" cy="0"/>
        </a:xfrm>
      </p:grpSpPr>
      <p:sp>
        <p:nvSpPr>
          <p:cNvPr id="44" name="Shape 44"/>
          <p:cNvSpPr txBox="1"/>
          <p:nvPr>
            <p:ph idx="1" type="body"/>
          </p:nvPr>
        </p:nvSpPr>
        <p:spPr>
          <a:xfrm>
            <a:off x="273132" y="1719071"/>
            <a:ext cx="4222668" cy="4912233"/>
          </a:xfrm>
          <a:prstGeom prst="rect">
            <a:avLst/>
          </a:prstGeom>
          <a:noFill/>
          <a:ln>
            <a:noFill/>
          </a:ln>
        </p:spPr>
        <p:txBody>
          <a:bodyPr anchorCtr="0" anchor="t" bIns="91425" lIns="91425" spcFirstLastPara="1" rIns="91425" wrap="square" tIns="91425"/>
          <a:lstStyle>
            <a:lvl1pPr indent="-355600" lvl="0" marL="457200" marR="0" rtl="0" algn="l">
              <a:spcBef>
                <a:spcPts val="400"/>
              </a:spcBef>
              <a:spcAft>
                <a:spcPts val="0"/>
              </a:spcAft>
              <a:buClr>
                <a:schemeClr val="accent1"/>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1pPr>
            <a:lvl2pPr indent="-342900" lvl="1" marL="914400"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2pPr>
            <a:lvl3pPr indent="-330200" lvl="2" marL="1371600" marR="0" rtl="0" algn="l">
              <a:spcBef>
                <a:spcPts val="320"/>
              </a:spcBef>
              <a:spcAft>
                <a:spcPts val="0"/>
              </a:spcAft>
              <a:buClr>
                <a:schemeClr val="accent3"/>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3pPr>
            <a:lvl4pPr indent="-317500" lvl="3" marL="1828800" marR="0" rtl="0" algn="l">
              <a:spcBef>
                <a:spcPts val="280"/>
              </a:spcBef>
              <a:spcAft>
                <a:spcPts val="0"/>
              </a:spcAft>
              <a:buClr>
                <a:schemeClr val="accent4"/>
              </a:buClr>
              <a:buSzPts val="1400"/>
              <a:buFont typeface="Noto Sans Symbols"/>
              <a:buChar char="▪"/>
              <a:defRPr b="0" i="0" sz="1400" u="none" cap="none" strike="noStrike">
                <a:solidFill>
                  <a:schemeClr val="dk1"/>
                </a:solidFill>
                <a:latin typeface="Source Sans Pro"/>
                <a:ea typeface="Source Sans Pro"/>
                <a:cs typeface="Source Sans Pro"/>
                <a:sym typeface="Source Sans Pro"/>
              </a:defRPr>
            </a:lvl4pPr>
            <a:lvl5pPr indent="-317500" lvl="4" marL="2286000" marR="0" rtl="0" algn="l">
              <a:spcBef>
                <a:spcPts val="280"/>
              </a:spcBef>
              <a:spcAft>
                <a:spcPts val="0"/>
              </a:spcAft>
              <a:buClr>
                <a:schemeClr val="accent6"/>
              </a:buClr>
              <a:buSzPts val="1400"/>
              <a:buFont typeface="Noto Sans Symbols"/>
              <a:buChar char="▪"/>
              <a:defRPr b="0" i="0" sz="1400" u="none" cap="none" strike="noStrike">
                <a:solidFill>
                  <a:schemeClr val="dk1"/>
                </a:solidFill>
                <a:latin typeface="Source Sans Pro"/>
                <a:ea typeface="Source Sans Pro"/>
                <a:cs typeface="Source Sans Pro"/>
                <a:sym typeface="Source Sans Pro"/>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8pPr>
            <a:lvl9pPr indent="-342900" lvl="8" marL="4114800" marR="0" rtl="0" algn="l">
              <a:spcBef>
                <a:spcPts val="360"/>
              </a:spcBef>
              <a:spcAft>
                <a:spcPts val="0"/>
              </a:spcAft>
              <a:buClr>
                <a:schemeClr val="accent5"/>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9pPr>
          </a:lstStyle>
          <a:p/>
        </p:txBody>
      </p:sp>
      <p:sp>
        <p:nvSpPr>
          <p:cNvPr id="45" name="Shape 45"/>
          <p:cNvSpPr txBox="1"/>
          <p:nvPr>
            <p:ph idx="2" type="body"/>
          </p:nvPr>
        </p:nvSpPr>
        <p:spPr>
          <a:xfrm>
            <a:off x="4648200" y="1719071"/>
            <a:ext cx="4258294" cy="4912233"/>
          </a:xfrm>
          <a:prstGeom prst="rect">
            <a:avLst/>
          </a:prstGeom>
          <a:noFill/>
          <a:ln>
            <a:noFill/>
          </a:ln>
        </p:spPr>
        <p:txBody>
          <a:bodyPr anchorCtr="0" anchor="t" bIns="91425" lIns="91425" spcFirstLastPara="1" rIns="91425" wrap="square" tIns="91425"/>
          <a:lstStyle>
            <a:lvl1pPr indent="-355600" lvl="0" marL="457200" marR="0" rtl="0" algn="l">
              <a:spcBef>
                <a:spcPts val="400"/>
              </a:spcBef>
              <a:spcAft>
                <a:spcPts val="0"/>
              </a:spcAft>
              <a:buClr>
                <a:schemeClr val="accent1"/>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1pPr>
            <a:lvl2pPr indent="-342900" lvl="1" marL="914400" marR="0" rtl="0" algn="l">
              <a:spcBef>
                <a:spcPts val="360"/>
              </a:spcBef>
              <a:spcAft>
                <a:spcPts val="0"/>
              </a:spcAft>
              <a:buClr>
                <a:schemeClr val="accent2"/>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2pPr>
            <a:lvl3pPr indent="-330200" lvl="2" marL="1371600" marR="0" rtl="0" algn="l">
              <a:spcBef>
                <a:spcPts val="320"/>
              </a:spcBef>
              <a:spcAft>
                <a:spcPts val="0"/>
              </a:spcAft>
              <a:buClr>
                <a:schemeClr val="accent3"/>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3pPr>
            <a:lvl4pPr indent="-317500" lvl="3" marL="1828800" marR="0" rtl="0" algn="l">
              <a:spcBef>
                <a:spcPts val="280"/>
              </a:spcBef>
              <a:spcAft>
                <a:spcPts val="0"/>
              </a:spcAft>
              <a:buClr>
                <a:schemeClr val="accent4"/>
              </a:buClr>
              <a:buSzPts val="1400"/>
              <a:buFont typeface="Noto Sans Symbols"/>
              <a:buChar char="▪"/>
              <a:defRPr b="0" i="0" sz="1400" u="none" cap="none" strike="noStrike">
                <a:solidFill>
                  <a:schemeClr val="dk1"/>
                </a:solidFill>
                <a:latin typeface="Source Sans Pro"/>
                <a:ea typeface="Source Sans Pro"/>
                <a:cs typeface="Source Sans Pro"/>
                <a:sym typeface="Source Sans Pro"/>
              </a:defRPr>
            </a:lvl4pPr>
            <a:lvl5pPr indent="-317500" lvl="4" marL="2286000" marR="0" rtl="0" algn="l">
              <a:spcBef>
                <a:spcPts val="280"/>
              </a:spcBef>
              <a:spcAft>
                <a:spcPts val="0"/>
              </a:spcAft>
              <a:buClr>
                <a:schemeClr val="accent6"/>
              </a:buClr>
              <a:buSzPts val="1400"/>
              <a:buFont typeface="Noto Sans Symbols"/>
              <a:buChar char="▪"/>
              <a:defRPr b="0" i="0" sz="1400" u="none" cap="none" strike="noStrike">
                <a:solidFill>
                  <a:schemeClr val="dk1"/>
                </a:solidFill>
                <a:latin typeface="Source Sans Pro"/>
                <a:ea typeface="Source Sans Pro"/>
                <a:cs typeface="Source Sans Pro"/>
                <a:sym typeface="Source Sans Pro"/>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8pPr>
            <a:lvl9pPr indent="-342900" lvl="8" marL="4114800" marR="0" rtl="0" algn="l">
              <a:spcBef>
                <a:spcPts val="360"/>
              </a:spcBef>
              <a:spcAft>
                <a:spcPts val="0"/>
              </a:spcAft>
              <a:buClr>
                <a:schemeClr val="accent5"/>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9pPr>
          </a:lstStyle>
          <a:p/>
        </p:txBody>
      </p:sp>
      <p:sp>
        <p:nvSpPr>
          <p:cNvPr id="46" name="Shape 46"/>
          <p:cNvSpPr txBox="1"/>
          <p:nvPr>
            <p:ph idx="10" type="dt"/>
          </p:nvPr>
        </p:nvSpPr>
        <p:spPr>
          <a:xfrm>
            <a:off x="381521" y="663011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47" name="Shape 47"/>
          <p:cNvSpPr txBox="1"/>
          <p:nvPr>
            <p:ph idx="11" type="ftr"/>
          </p:nvPr>
        </p:nvSpPr>
        <p:spPr>
          <a:xfrm>
            <a:off x="3048000" y="6629475"/>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48" name="Shape 48"/>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9" name="Shape 49"/>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rgbClr val="000000"/>
                </a:solidFill>
                <a:latin typeface="Arial Narrow"/>
                <a:ea typeface="Arial Narrow"/>
                <a:cs typeface="Arial Narrow"/>
                <a:sym typeface="Arial Narrow"/>
              </a:rPr>
              <a:t>Slide </a:t>
            </a:r>
            <a:fld id="{00000000-1234-1234-1234-123412341234}" type="slidenum">
              <a:rPr b="0" i="0" lang="en-GB" sz="900" u="none" cap="none" strike="noStrike">
                <a:solidFill>
                  <a:srgbClr val="000000"/>
                </a:solidFill>
                <a:latin typeface="Arial Narrow"/>
                <a:ea typeface="Arial Narrow"/>
                <a:cs typeface="Arial Narrow"/>
                <a:sym typeface="Arial Narrow"/>
              </a:rPr>
              <a:t>‹#›</a:t>
            </a:fld>
            <a:endParaRPr b="0" i="0" sz="900" u="none" cap="none" strike="noStrike">
              <a:solidFill>
                <a:srgbClr val="000000"/>
              </a:solidFill>
              <a:latin typeface="Arial Narrow"/>
              <a:ea typeface="Arial Narrow"/>
              <a:cs typeface="Arial Narrow"/>
              <a:sym typeface="Arial Narrow"/>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medium)">
  <p:cSld name="Two Content (medium)">
    <p:spTree>
      <p:nvGrpSpPr>
        <p:cNvPr id="50" name="Shape 50"/>
        <p:cNvGrpSpPr/>
        <p:nvPr/>
      </p:nvGrpSpPr>
      <p:grpSpPr>
        <a:xfrm>
          <a:off x="0" y="0"/>
          <a:ext cx="0" cy="0"/>
          <a:chOff x="0" y="0"/>
          <a:chExt cx="0" cy="0"/>
        </a:xfrm>
      </p:grpSpPr>
      <p:sp>
        <p:nvSpPr>
          <p:cNvPr id="51" name="Shape 51"/>
          <p:cNvSpPr txBox="1"/>
          <p:nvPr>
            <p:ph idx="1" type="body"/>
          </p:nvPr>
        </p:nvSpPr>
        <p:spPr>
          <a:xfrm>
            <a:off x="273132" y="1719071"/>
            <a:ext cx="4222668" cy="4912233"/>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1"/>
                </a:solidFill>
                <a:latin typeface="Source Sans Pro"/>
                <a:ea typeface="Source Sans Pro"/>
                <a:cs typeface="Source Sans Pro"/>
                <a:sym typeface="Source Sans Pro"/>
              </a:defRPr>
            </a:lvl1pPr>
            <a:lvl2pPr indent="-355600" lvl="1" marL="914400" marR="0" rtl="0" algn="l">
              <a:spcBef>
                <a:spcPts val="400"/>
              </a:spcBef>
              <a:spcAft>
                <a:spcPts val="0"/>
              </a:spcAft>
              <a:buClr>
                <a:schemeClr val="accent2"/>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2pPr>
            <a:lvl3pPr indent="-342900" lvl="2" marL="1371600"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3pPr>
            <a:lvl4pPr indent="-330200" lvl="3" marL="1828800" marR="0" rtl="0" algn="l">
              <a:spcBef>
                <a:spcPts val="320"/>
              </a:spcBef>
              <a:spcAft>
                <a:spcPts val="0"/>
              </a:spcAft>
              <a:buClr>
                <a:schemeClr val="accent4"/>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4pPr>
            <a:lvl5pPr indent="-330200" lvl="4" marL="2286000" marR="0" rtl="0" algn="l">
              <a:spcBef>
                <a:spcPts val="320"/>
              </a:spcBef>
              <a:spcAft>
                <a:spcPts val="0"/>
              </a:spcAft>
              <a:buClr>
                <a:schemeClr val="accent6"/>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8pPr>
            <a:lvl9pPr indent="-342900" lvl="8" marL="4114800" marR="0" rtl="0" algn="l">
              <a:spcBef>
                <a:spcPts val="360"/>
              </a:spcBef>
              <a:spcAft>
                <a:spcPts val="0"/>
              </a:spcAft>
              <a:buClr>
                <a:schemeClr val="accent5"/>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9pPr>
          </a:lstStyle>
          <a:p/>
        </p:txBody>
      </p:sp>
      <p:sp>
        <p:nvSpPr>
          <p:cNvPr id="52" name="Shape 52"/>
          <p:cNvSpPr txBox="1"/>
          <p:nvPr>
            <p:ph idx="2" type="body"/>
          </p:nvPr>
        </p:nvSpPr>
        <p:spPr>
          <a:xfrm>
            <a:off x="4648200" y="1719071"/>
            <a:ext cx="4258294" cy="4912233"/>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accent1"/>
              </a:buClr>
              <a:buSzPts val="2400"/>
              <a:buFont typeface="Noto Sans Symbols"/>
              <a:buChar char="◼"/>
              <a:defRPr b="0" i="0" sz="2400" u="none" cap="none" strike="noStrike">
                <a:solidFill>
                  <a:schemeClr val="dk1"/>
                </a:solidFill>
                <a:latin typeface="Source Sans Pro"/>
                <a:ea typeface="Source Sans Pro"/>
                <a:cs typeface="Source Sans Pro"/>
                <a:sym typeface="Source Sans Pro"/>
              </a:defRPr>
            </a:lvl1pPr>
            <a:lvl2pPr indent="-355600" lvl="1" marL="914400" marR="0" rtl="0" algn="l">
              <a:spcBef>
                <a:spcPts val="400"/>
              </a:spcBef>
              <a:spcAft>
                <a:spcPts val="0"/>
              </a:spcAft>
              <a:buClr>
                <a:schemeClr val="accent2"/>
              </a:buClr>
              <a:buSzPts val="2000"/>
              <a:buFont typeface="Noto Sans Symbols"/>
              <a:buChar char="▪"/>
              <a:defRPr b="0" i="0" sz="2000" u="none" cap="none" strike="noStrike">
                <a:solidFill>
                  <a:schemeClr val="dk1"/>
                </a:solidFill>
                <a:latin typeface="Source Sans Pro"/>
                <a:ea typeface="Source Sans Pro"/>
                <a:cs typeface="Source Sans Pro"/>
                <a:sym typeface="Source Sans Pro"/>
              </a:defRPr>
            </a:lvl2pPr>
            <a:lvl3pPr indent="-342900" lvl="2" marL="1371600" marR="0" rtl="0" algn="l">
              <a:spcBef>
                <a:spcPts val="360"/>
              </a:spcBef>
              <a:spcAft>
                <a:spcPts val="0"/>
              </a:spcAft>
              <a:buClr>
                <a:schemeClr val="accent3"/>
              </a:buClr>
              <a:buSzPts val="1800"/>
              <a:buFont typeface="Noto Sans Symbols"/>
              <a:buChar char="▪"/>
              <a:defRPr b="0" i="0" sz="1800" u="none" cap="none" strike="noStrike">
                <a:solidFill>
                  <a:schemeClr val="dk1"/>
                </a:solidFill>
                <a:latin typeface="Source Sans Pro"/>
                <a:ea typeface="Source Sans Pro"/>
                <a:cs typeface="Source Sans Pro"/>
                <a:sym typeface="Source Sans Pro"/>
              </a:defRPr>
            </a:lvl3pPr>
            <a:lvl4pPr indent="-330200" lvl="3" marL="1828800" marR="0" rtl="0" algn="l">
              <a:spcBef>
                <a:spcPts val="320"/>
              </a:spcBef>
              <a:spcAft>
                <a:spcPts val="0"/>
              </a:spcAft>
              <a:buClr>
                <a:schemeClr val="accent4"/>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4pPr>
            <a:lvl5pPr indent="-330200" lvl="4" marL="2286000" marR="0" rtl="0" algn="l">
              <a:spcBef>
                <a:spcPts val="320"/>
              </a:spcBef>
              <a:spcAft>
                <a:spcPts val="0"/>
              </a:spcAft>
              <a:buClr>
                <a:schemeClr val="accent6"/>
              </a:buClr>
              <a:buSzPts val="1600"/>
              <a:buFont typeface="Noto Sans Symbols"/>
              <a:buChar char="▪"/>
              <a:defRPr b="0" i="0" sz="1600" u="none" cap="none" strike="noStrike">
                <a:solidFill>
                  <a:schemeClr val="dk1"/>
                </a:solidFill>
                <a:latin typeface="Source Sans Pro"/>
                <a:ea typeface="Source Sans Pro"/>
                <a:cs typeface="Source Sans Pro"/>
                <a:sym typeface="Source Sans Pro"/>
              </a:defRPr>
            </a:lvl5pPr>
            <a:lvl6pPr indent="-342900" lvl="5" marL="2743200" marR="0" rtl="0" algn="l">
              <a:spcBef>
                <a:spcPts val="360"/>
              </a:spcBef>
              <a:spcAft>
                <a:spcPts val="0"/>
              </a:spcAft>
              <a:buClr>
                <a:schemeClr val="accent1"/>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6pPr>
            <a:lvl7pPr indent="-342900" lvl="6" marL="3200400" marR="0" rtl="0" algn="l">
              <a:spcBef>
                <a:spcPts val="360"/>
              </a:spcBef>
              <a:spcAft>
                <a:spcPts val="0"/>
              </a:spcAft>
              <a:buClr>
                <a:schemeClr val="accent2"/>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7pPr>
            <a:lvl8pPr indent="-342900" lvl="7" marL="3657600" marR="0" rtl="0" algn="l">
              <a:spcBef>
                <a:spcPts val="360"/>
              </a:spcBef>
              <a:spcAft>
                <a:spcPts val="0"/>
              </a:spcAft>
              <a:buClr>
                <a:schemeClr val="accent3"/>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8pPr>
            <a:lvl9pPr indent="-342900" lvl="8" marL="4114800" marR="0" rtl="0" algn="l">
              <a:spcBef>
                <a:spcPts val="360"/>
              </a:spcBef>
              <a:spcAft>
                <a:spcPts val="0"/>
              </a:spcAft>
              <a:buClr>
                <a:schemeClr val="accent5"/>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9pPr>
          </a:lstStyle>
          <a:p/>
        </p:txBody>
      </p:sp>
      <p:sp>
        <p:nvSpPr>
          <p:cNvPr id="53" name="Shape 53"/>
          <p:cNvSpPr txBox="1"/>
          <p:nvPr>
            <p:ph idx="10" type="dt"/>
          </p:nvPr>
        </p:nvSpPr>
        <p:spPr>
          <a:xfrm>
            <a:off x="381521" y="663011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54" name="Shape 54"/>
          <p:cNvSpPr txBox="1"/>
          <p:nvPr>
            <p:ph idx="11" type="ftr"/>
          </p:nvPr>
        </p:nvSpPr>
        <p:spPr>
          <a:xfrm>
            <a:off x="3048000" y="6629475"/>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55" name="Shape 55"/>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6" name="Shape 56"/>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rgbClr val="000000"/>
                </a:solidFill>
                <a:latin typeface="Arial Narrow"/>
                <a:ea typeface="Arial Narrow"/>
                <a:cs typeface="Arial Narrow"/>
                <a:sym typeface="Arial Narrow"/>
              </a:rPr>
              <a:t>Slide </a:t>
            </a:r>
            <a:fld id="{00000000-1234-1234-1234-123412341234}" type="slidenum">
              <a:rPr b="0" i="0" lang="en-GB" sz="900" u="none" cap="none" strike="noStrike">
                <a:solidFill>
                  <a:srgbClr val="000000"/>
                </a:solidFill>
                <a:latin typeface="Arial Narrow"/>
                <a:ea typeface="Arial Narrow"/>
                <a:cs typeface="Arial Narrow"/>
                <a:sym typeface="Arial Narrow"/>
              </a:rPr>
              <a:t>‹#›</a:t>
            </a:fld>
            <a:endParaRPr b="0" i="0" sz="900" u="none" cap="none" strike="noStrike">
              <a:solidFill>
                <a:srgbClr val="000000"/>
              </a:solidFill>
              <a:latin typeface="Arial Narrow"/>
              <a:ea typeface="Arial Narrow"/>
              <a:cs typeface="Arial Narrow"/>
              <a:sym typeface="Arial Narrow"/>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de" showMasterSp="0">
  <p:cSld name="Code">
    <p:spTree>
      <p:nvGrpSpPr>
        <p:cNvPr id="57" name="Shape 57"/>
        <p:cNvGrpSpPr/>
        <p:nvPr/>
      </p:nvGrpSpPr>
      <p:grpSpPr>
        <a:xfrm>
          <a:off x="0" y="0"/>
          <a:ext cx="0" cy="0"/>
          <a:chOff x="0" y="0"/>
          <a:chExt cx="0" cy="0"/>
        </a:xfrm>
      </p:grpSpPr>
      <p:sp>
        <p:nvSpPr>
          <p:cNvPr id="58" name="Shape 58"/>
          <p:cNvSpPr txBox="1"/>
          <p:nvPr>
            <p:ph idx="1" type="body"/>
          </p:nvPr>
        </p:nvSpPr>
        <p:spPr>
          <a:xfrm>
            <a:off x="380999" y="685800"/>
            <a:ext cx="8407893" cy="5440679"/>
          </a:xfrm>
          <a:prstGeom prst="rect">
            <a:avLst/>
          </a:prstGeom>
          <a:noFill/>
          <a:ln>
            <a:noFill/>
          </a:ln>
        </p:spPr>
        <p:txBody>
          <a:bodyPr anchorCtr="0" anchor="t" bIns="91425" lIns="91425" spcFirstLastPara="1" rIns="91425" wrap="square" tIns="91425"/>
          <a:lstStyle>
            <a:lvl1pPr indent="-228600" lvl="0" marL="457200" marR="0" rtl="0" algn="l">
              <a:spcBef>
                <a:spcPts val="0"/>
              </a:spcBef>
              <a:spcAft>
                <a:spcPts val="0"/>
              </a:spcAft>
              <a:buClr>
                <a:schemeClr val="accent1"/>
              </a:buClr>
              <a:buSzPts val="2000"/>
              <a:buFont typeface="Noto Sans Symbols"/>
              <a:buNone/>
              <a:defRPr b="0" i="0" sz="2000" u="none" cap="none" strike="noStrike">
                <a:solidFill>
                  <a:schemeClr val="dk1"/>
                </a:solidFill>
                <a:latin typeface="Source Sans Pro"/>
                <a:ea typeface="Source Sans Pro"/>
                <a:cs typeface="Source Sans Pro"/>
                <a:sym typeface="Source Sans Pro"/>
              </a:defRPr>
            </a:lvl1pPr>
            <a:lvl2pPr indent="-228600" lvl="1" marL="914400" marR="0" rtl="0" algn="l">
              <a:spcBef>
                <a:spcPts val="0"/>
              </a:spcBef>
              <a:spcAft>
                <a:spcPts val="0"/>
              </a:spcAft>
              <a:buClr>
                <a:schemeClr val="accent2"/>
              </a:buClr>
              <a:buSzPts val="1800"/>
              <a:buFont typeface="Noto Sans Symbols"/>
              <a:buNone/>
              <a:defRPr b="0" i="0" sz="1800" u="none" cap="none" strike="noStrike">
                <a:solidFill>
                  <a:schemeClr val="dk1"/>
                </a:solidFill>
                <a:latin typeface="Source Sans Pro"/>
                <a:ea typeface="Source Sans Pro"/>
                <a:cs typeface="Source Sans Pro"/>
                <a:sym typeface="Source Sans Pro"/>
              </a:defRPr>
            </a:lvl2pPr>
            <a:lvl3pPr indent="-228600" lvl="2" marL="1371600" marR="0" rtl="0" algn="l">
              <a:spcBef>
                <a:spcPts val="0"/>
              </a:spcBef>
              <a:spcAft>
                <a:spcPts val="0"/>
              </a:spcAft>
              <a:buClr>
                <a:schemeClr val="accent3"/>
              </a:buClr>
              <a:buSzPts val="1600"/>
              <a:buFont typeface="Noto Sans Symbols"/>
              <a:buNone/>
              <a:defRPr b="0" i="0" sz="1600" u="none" cap="none" strike="noStrike">
                <a:solidFill>
                  <a:schemeClr val="dk1"/>
                </a:solidFill>
                <a:latin typeface="Source Sans Pro"/>
                <a:ea typeface="Source Sans Pro"/>
                <a:cs typeface="Source Sans Pro"/>
                <a:sym typeface="Source Sans Pro"/>
              </a:defRPr>
            </a:lvl3pPr>
            <a:lvl4pPr indent="-228600" lvl="3" marL="1828800" marR="0" rtl="0" algn="l">
              <a:spcBef>
                <a:spcPts val="0"/>
              </a:spcBef>
              <a:spcAft>
                <a:spcPts val="0"/>
              </a:spcAft>
              <a:buClr>
                <a:schemeClr val="accent4"/>
              </a:buClr>
              <a:buSzPts val="1400"/>
              <a:buFont typeface="Noto Sans Symbols"/>
              <a:buNone/>
              <a:defRPr b="0" i="0" sz="1400" u="none" cap="none" strike="noStrike">
                <a:solidFill>
                  <a:schemeClr val="dk1"/>
                </a:solidFill>
                <a:latin typeface="Source Sans Pro"/>
                <a:ea typeface="Source Sans Pro"/>
                <a:cs typeface="Source Sans Pro"/>
                <a:sym typeface="Source Sans Pro"/>
              </a:defRPr>
            </a:lvl4pPr>
            <a:lvl5pPr indent="-228600" lvl="4" marL="2286000" marR="0" rtl="0" algn="l">
              <a:spcBef>
                <a:spcPts val="0"/>
              </a:spcBef>
              <a:spcAft>
                <a:spcPts val="0"/>
              </a:spcAft>
              <a:buClr>
                <a:schemeClr val="accent6"/>
              </a:buClr>
              <a:buSzPts val="1300"/>
              <a:buFont typeface="Noto Sans Symbols"/>
              <a:buNone/>
              <a:defRPr b="0" i="0" sz="1300" u="none" cap="none" strike="noStrike">
                <a:solidFill>
                  <a:schemeClr val="dk1"/>
                </a:solidFill>
                <a:latin typeface="Source Sans Pro"/>
                <a:ea typeface="Source Sans Pro"/>
                <a:cs typeface="Source Sans Pro"/>
                <a:sym typeface="Source Sans Pro"/>
              </a:defRPr>
            </a:lvl5pPr>
            <a:lvl6pPr indent="-304800" lvl="5" marL="2743200" marR="0" rtl="0" algn="l">
              <a:spcBef>
                <a:spcPts val="240"/>
              </a:spcBef>
              <a:spcAft>
                <a:spcPts val="0"/>
              </a:spcAft>
              <a:buClr>
                <a:schemeClr val="accent1"/>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6pPr>
            <a:lvl7pPr indent="-304800" lvl="6" marL="3200400" marR="0" rtl="0" algn="l">
              <a:spcBef>
                <a:spcPts val="240"/>
              </a:spcBef>
              <a:spcAft>
                <a:spcPts val="0"/>
              </a:spcAft>
              <a:buClr>
                <a:schemeClr val="accent2"/>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7pPr>
            <a:lvl8pPr indent="-304800" lvl="7" marL="3657600" marR="0" rtl="0" algn="l">
              <a:spcBef>
                <a:spcPts val="240"/>
              </a:spcBef>
              <a:spcAft>
                <a:spcPts val="0"/>
              </a:spcAft>
              <a:buClr>
                <a:schemeClr val="accent3"/>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8pPr>
            <a:lvl9pPr indent="-304800" lvl="8" marL="4114800" marR="0" rtl="0" algn="l">
              <a:spcBef>
                <a:spcPts val="240"/>
              </a:spcBef>
              <a:spcAft>
                <a:spcPts val="0"/>
              </a:spcAft>
              <a:buClr>
                <a:schemeClr val="accent5"/>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9pPr>
          </a:lstStyle>
          <a:p/>
        </p:txBody>
      </p:sp>
      <p:sp>
        <p:nvSpPr>
          <p:cNvPr id="59" name="Shape 59"/>
          <p:cNvSpPr txBox="1"/>
          <p:nvPr>
            <p:ph idx="10" type="dt"/>
          </p:nvPr>
        </p:nvSpPr>
        <p:spPr>
          <a:xfrm>
            <a:off x="370888" y="6581975"/>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60" name="Shape 60"/>
          <p:cNvSpPr txBox="1"/>
          <p:nvPr>
            <p:ph idx="11" type="ftr"/>
          </p:nvPr>
        </p:nvSpPr>
        <p:spPr>
          <a:xfrm>
            <a:off x="3048000" y="6581975"/>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61" name="Shape 61"/>
          <p:cNvSpPr txBox="1"/>
          <p:nvPr>
            <p:ph type="title"/>
          </p:nvPr>
        </p:nvSpPr>
        <p:spPr>
          <a:xfrm>
            <a:off x="381000" y="152400"/>
            <a:ext cx="8381260" cy="406153"/>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dk1"/>
              </a:buClr>
              <a:buSzPts val="2000"/>
              <a:buFont typeface="Source Sans Pro"/>
              <a:buNone/>
              <a:defRPr b="0" i="0" sz="2000" u="sng" cap="none" strike="noStrike">
                <a:solidFill>
                  <a:schemeClr val="dk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Shape 62"/>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rgbClr val="000000"/>
                </a:solidFill>
                <a:latin typeface="Arial Narrow"/>
                <a:ea typeface="Arial Narrow"/>
                <a:cs typeface="Arial Narrow"/>
                <a:sym typeface="Arial Narrow"/>
              </a:rPr>
              <a:t>Slide </a:t>
            </a:r>
            <a:fld id="{00000000-1234-1234-1234-123412341234}" type="slidenum">
              <a:rPr b="0" i="0" lang="en-GB" sz="900" u="none" cap="none" strike="noStrike">
                <a:solidFill>
                  <a:srgbClr val="000000"/>
                </a:solidFill>
                <a:latin typeface="Arial Narrow"/>
                <a:ea typeface="Arial Narrow"/>
                <a:cs typeface="Arial Narrow"/>
                <a:sym typeface="Arial Narrow"/>
              </a:rPr>
              <a:t>‹#›</a:t>
            </a:fld>
            <a:endParaRPr b="0" i="0" sz="900" u="none" cap="none" strike="noStrike">
              <a:solidFill>
                <a:srgbClr val="000000"/>
              </a:solidFill>
              <a:latin typeface="Arial Narrow"/>
              <a:ea typeface="Arial Narrow"/>
              <a:cs typeface="Arial Narrow"/>
              <a:sym typeface="Arial Narrow"/>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showMasterSp="0" type="secHead">
  <p:cSld name="SECTION_HEADER">
    <p:spTree>
      <p:nvGrpSpPr>
        <p:cNvPr id="63" name="Shape 63"/>
        <p:cNvGrpSpPr/>
        <p:nvPr/>
      </p:nvGrpSpPr>
      <p:grpSpPr>
        <a:xfrm>
          <a:off x="0" y="0"/>
          <a:ext cx="0" cy="0"/>
          <a:chOff x="0" y="0"/>
          <a:chExt cx="0" cy="0"/>
        </a:xfrm>
      </p:grpSpPr>
      <p:sp>
        <p:nvSpPr>
          <p:cNvPr id="64" name="Shape 64"/>
          <p:cNvSpPr/>
          <p:nvPr/>
        </p:nvSpPr>
        <p:spPr>
          <a:xfrm>
            <a:off x="7010400" y="152399"/>
            <a:ext cx="1981200" cy="6556248"/>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65" name="Shape 65"/>
          <p:cNvSpPr/>
          <p:nvPr/>
        </p:nvSpPr>
        <p:spPr>
          <a:xfrm>
            <a:off x="152400" y="153923"/>
            <a:ext cx="6705600" cy="6553200"/>
          </a:xfrm>
          <a:prstGeom prst="rect">
            <a:avLst/>
          </a:prstGeom>
          <a:solidFill>
            <a:srgbClr val="DDDDD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66" name="Shape 66"/>
          <p:cNvSpPr txBox="1"/>
          <p:nvPr>
            <p:ph idx="1" type="body"/>
          </p:nvPr>
        </p:nvSpPr>
        <p:spPr>
          <a:xfrm>
            <a:off x="7162799" y="2892277"/>
            <a:ext cx="1600201" cy="1645920"/>
          </a:xfrm>
          <a:prstGeom prst="rect">
            <a:avLst/>
          </a:prstGeom>
          <a:noFill/>
          <a:ln>
            <a:noFill/>
          </a:ln>
        </p:spPr>
        <p:txBody>
          <a:bodyPr anchorCtr="0" anchor="ctr" bIns="91425" lIns="91425" spcFirstLastPara="1" rIns="91425" wrap="square" tIns="91425"/>
          <a:lstStyle>
            <a:lvl1pPr indent="-228600" lvl="0" marL="457200" marR="0" rtl="0" algn="l">
              <a:spcBef>
                <a:spcPts val="400"/>
              </a:spcBef>
              <a:spcAft>
                <a:spcPts val="0"/>
              </a:spcAft>
              <a:buClr>
                <a:schemeClr val="accent1"/>
              </a:buClr>
              <a:buSzPts val="2000"/>
              <a:buFont typeface="Noto Sans Symbols"/>
              <a:buNone/>
              <a:defRPr b="0" i="0" sz="2000" u="none" cap="none" strike="noStrike">
                <a:solidFill>
                  <a:schemeClr val="lt2"/>
                </a:solidFill>
                <a:latin typeface="Source Sans Pro"/>
                <a:ea typeface="Source Sans Pro"/>
                <a:cs typeface="Source Sans Pro"/>
                <a:sym typeface="Source Sans Pro"/>
              </a:defRPr>
            </a:lvl1pPr>
            <a:lvl2pPr indent="-228600" lvl="1" marL="914400" marR="0" rtl="0" algn="l">
              <a:spcBef>
                <a:spcPts val="360"/>
              </a:spcBef>
              <a:spcAft>
                <a:spcPts val="0"/>
              </a:spcAft>
              <a:buClr>
                <a:schemeClr val="accent2"/>
              </a:buClr>
              <a:buSzPts val="1800"/>
              <a:buFont typeface="Noto Sans Symbols"/>
              <a:buNone/>
              <a:defRPr b="0" i="0" sz="1800" u="none" cap="none" strike="noStrike">
                <a:solidFill>
                  <a:srgbClr val="888888"/>
                </a:solidFill>
                <a:latin typeface="Source Sans Pro"/>
                <a:ea typeface="Source Sans Pro"/>
                <a:cs typeface="Source Sans Pro"/>
                <a:sym typeface="Source Sans Pro"/>
              </a:defRPr>
            </a:lvl2pPr>
            <a:lvl3pPr indent="-228600" lvl="2" marL="1371600" marR="0" rtl="0" algn="l">
              <a:spcBef>
                <a:spcPts val="320"/>
              </a:spcBef>
              <a:spcAft>
                <a:spcPts val="0"/>
              </a:spcAft>
              <a:buClr>
                <a:schemeClr val="accent3"/>
              </a:buClr>
              <a:buSzPts val="1600"/>
              <a:buFont typeface="Noto Sans Symbols"/>
              <a:buNone/>
              <a:defRPr b="0" i="0" sz="1600" u="none" cap="none" strike="noStrike">
                <a:solidFill>
                  <a:srgbClr val="888888"/>
                </a:solidFill>
                <a:latin typeface="Source Sans Pro"/>
                <a:ea typeface="Source Sans Pro"/>
                <a:cs typeface="Source Sans Pro"/>
                <a:sym typeface="Source Sans Pro"/>
              </a:defRPr>
            </a:lvl3pPr>
            <a:lvl4pPr indent="-228600" lvl="3" marL="1828800" marR="0" rtl="0" algn="l">
              <a:spcBef>
                <a:spcPts val="280"/>
              </a:spcBef>
              <a:spcAft>
                <a:spcPts val="0"/>
              </a:spcAft>
              <a:buClr>
                <a:schemeClr val="accent4"/>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4pPr>
            <a:lvl5pPr indent="-228600" lvl="4" marL="2286000" marR="0" rtl="0" algn="l">
              <a:spcBef>
                <a:spcPts val="280"/>
              </a:spcBef>
              <a:spcAft>
                <a:spcPts val="0"/>
              </a:spcAft>
              <a:buClr>
                <a:schemeClr val="accent6"/>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5pPr>
            <a:lvl6pPr indent="-228600" lvl="5" marL="2743200" marR="0" rtl="0" algn="l">
              <a:spcBef>
                <a:spcPts val="280"/>
              </a:spcBef>
              <a:spcAft>
                <a:spcPts val="0"/>
              </a:spcAft>
              <a:buClr>
                <a:schemeClr val="accent1"/>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6pPr>
            <a:lvl7pPr indent="-228600" lvl="6" marL="3200400" marR="0" rtl="0" algn="l">
              <a:spcBef>
                <a:spcPts val="280"/>
              </a:spcBef>
              <a:spcAft>
                <a:spcPts val="0"/>
              </a:spcAft>
              <a:buClr>
                <a:schemeClr val="accent2"/>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7pPr>
            <a:lvl8pPr indent="-228600" lvl="7" marL="3657600" marR="0" rtl="0" algn="l">
              <a:spcBef>
                <a:spcPts val="280"/>
              </a:spcBef>
              <a:spcAft>
                <a:spcPts val="0"/>
              </a:spcAft>
              <a:buClr>
                <a:schemeClr val="accent3"/>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8pPr>
            <a:lvl9pPr indent="-228600" lvl="8" marL="4114800" marR="0" rtl="0" algn="l">
              <a:spcBef>
                <a:spcPts val="280"/>
              </a:spcBef>
              <a:spcAft>
                <a:spcPts val="0"/>
              </a:spcAft>
              <a:buClr>
                <a:schemeClr val="accent5"/>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9pPr>
          </a:lstStyle>
          <a:p/>
        </p:txBody>
      </p:sp>
      <p:sp>
        <p:nvSpPr>
          <p:cNvPr id="67" name="Shape 67"/>
          <p:cNvSpPr txBox="1"/>
          <p:nvPr>
            <p:ph idx="10" type="dt"/>
          </p:nvPr>
        </p:nvSpPr>
        <p:spPr>
          <a:xfrm>
            <a:off x="370888" y="664135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68" name="Shape 68"/>
          <p:cNvSpPr txBox="1"/>
          <p:nvPr>
            <p:ph idx="11" type="ftr"/>
          </p:nvPr>
        </p:nvSpPr>
        <p:spPr>
          <a:xfrm>
            <a:off x="3048000" y="664135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69" name="Shape 69"/>
          <p:cNvSpPr txBox="1"/>
          <p:nvPr>
            <p:ph type="title"/>
          </p:nvPr>
        </p:nvSpPr>
        <p:spPr>
          <a:xfrm>
            <a:off x="381000" y="2892277"/>
            <a:ext cx="6324600" cy="1645920"/>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chemeClr val="dk1"/>
              </a:buClr>
              <a:buSzPts val="4200"/>
              <a:buFont typeface="Source Sans Pro"/>
              <a:buNone/>
              <a:defRPr b="0" i="0" sz="4200" u="none" cap="none" strike="noStrike">
                <a:solidFill>
                  <a:schemeClr val="dk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0" name="Shape 70"/>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ubsSection Header" showMasterSp="0">
  <p:cSld name="SubsSection Header">
    <p:spTree>
      <p:nvGrpSpPr>
        <p:cNvPr id="71" name="Shape 71"/>
        <p:cNvGrpSpPr/>
        <p:nvPr/>
      </p:nvGrpSpPr>
      <p:grpSpPr>
        <a:xfrm>
          <a:off x="0" y="0"/>
          <a:ext cx="0" cy="0"/>
          <a:chOff x="0" y="0"/>
          <a:chExt cx="0" cy="0"/>
        </a:xfrm>
      </p:grpSpPr>
      <p:sp>
        <p:nvSpPr>
          <p:cNvPr id="72" name="Shape 72"/>
          <p:cNvSpPr/>
          <p:nvPr/>
        </p:nvSpPr>
        <p:spPr>
          <a:xfrm>
            <a:off x="7010400" y="152399"/>
            <a:ext cx="1981200" cy="6556248"/>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73" name="Shape 73"/>
          <p:cNvSpPr/>
          <p:nvPr/>
        </p:nvSpPr>
        <p:spPr>
          <a:xfrm>
            <a:off x="152400" y="153923"/>
            <a:ext cx="6705600" cy="65532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74" name="Shape 74"/>
          <p:cNvSpPr txBox="1"/>
          <p:nvPr>
            <p:ph idx="1" type="body"/>
          </p:nvPr>
        </p:nvSpPr>
        <p:spPr>
          <a:xfrm>
            <a:off x="7162799" y="2892277"/>
            <a:ext cx="1600201" cy="1645920"/>
          </a:xfrm>
          <a:prstGeom prst="rect">
            <a:avLst/>
          </a:prstGeom>
          <a:noFill/>
          <a:ln>
            <a:noFill/>
          </a:ln>
        </p:spPr>
        <p:txBody>
          <a:bodyPr anchorCtr="0" anchor="ctr" bIns="91425" lIns="91425" spcFirstLastPara="1" rIns="91425" wrap="square" tIns="91425"/>
          <a:lstStyle>
            <a:lvl1pPr indent="-228600" lvl="0" marL="457200" marR="0" rtl="0" algn="l">
              <a:spcBef>
                <a:spcPts val="400"/>
              </a:spcBef>
              <a:spcAft>
                <a:spcPts val="0"/>
              </a:spcAft>
              <a:buClr>
                <a:schemeClr val="accent1"/>
              </a:buClr>
              <a:buSzPts val="2000"/>
              <a:buFont typeface="Noto Sans Symbols"/>
              <a:buNone/>
              <a:defRPr b="0" i="0" sz="2000" u="none" cap="none" strike="noStrike">
                <a:solidFill>
                  <a:schemeClr val="lt2"/>
                </a:solidFill>
                <a:latin typeface="Source Sans Pro"/>
                <a:ea typeface="Source Sans Pro"/>
                <a:cs typeface="Source Sans Pro"/>
                <a:sym typeface="Source Sans Pro"/>
              </a:defRPr>
            </a:lvl1pPr>
            <a:lvl2pPr indent="-228600" lvl="1" marL="914400" marR="0" rtl="0" algn="l">
              <a:spcBef>
                <a:spcPts val="360"/>
              </a:spcBef>
              <a:spcAft>
                <a:spcPts val="0"/>
              </a:spcAft>
              <a:buClr>
                <a:schemeClr val="accent2"/>
              </a:buClr>
              <a:buSzPts val="1800"/>
              <a:buFont typeface="Noto Sans Symbols"/>
              <a:buNone/>
              <a:defRPr b="0" i="0" sz="1800" u="none" cap="none" strike="noStrike">
                <a:solidFill>
                  <a:srgbClr val="888888"/>
                </a:solidFill>
                <a:latin typeface="Source Sans Pro"/>
                <a:ea typeface="Source Sans Pro"/>
                <a:cs typeface="Source Sans Pro"/>
                <a:sym typeface="Source Sans Pro"/>
              </a:defRPr>
            </a:lvl2pPr>
            <a:lvl3pPr indent="-228600" lvl="2" marL="1371600" marR="0" rtl="0" algn="l">
              <a:spcBef>
                <a:spcPts val="320"/>
              </a:spcBef>
              <a:spcAft>
                <a:spcPts val="0"/>
              </a:spcAft>
              <a:buClr>
                <a:schemeClr val="accent3"/>
              </a:buClr>
              <a:buSzPts val="1600"/>
              <a:buFont typeface="Noto Sans Symbols"/>
              <a:buNone/>
              <a:defRPr b="0" i="0" sz="1600" u="none" cap="none" strike="noStrike">
                <a:solidFill>
                  <a:srgbClr val="888888"/>
                </a:solidFill>
                <a:latin typeface="Source Sans Pro"/>
                <a:ea typeface="Source Sans Pro"/>
                <a:cs typeface="Source Sans Pro"/>
                <a:sym typeface="Source Sans Pro"/>
              </a:defRPr>
            </a:lvl3pPr>
            <a:lvl4pPr indent="-228600" lvl="3" marL="1828800" marR="0" rtl="0" algn="l">
              <a:spcBef>
                <a:spcPts val="280"/>
              </a:spcBef>
              <a:spcAft>
                <a:spcPts val="0"/>
              </a:spcAft>
              <a:buClr>
                <a:schemeClr val="accent4"/>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4pPr>
            <a:lvl5pPr indent="-228600" lvl="4" marL="2286000" marR="0" rtl="0" algn="l">
              <a:spcBef>
                <a:spcPts val="280"/>
              </a:spcBef>
              <a:spcAft>
                <a:spcPts val="0"/>
              </a:spcAft>
              <a:buClr>
                <a:schemeClr val="accent6"/>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5pPr>
            <a:lvl6pPr indent="-228600" lvl="5" marL="2743200" marR="0" rtl="0" algn="l">
              <a:spcBef>
                <a:spcPts val="280"/>
              </a:spcBef>
              <a:spcAft>
                <a:spcPts val="0"/>
              </a:spcAft>
              <a:buClr>
                <a:schemeClr val="accent1"/>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6pPr>
            <a:lvl7pPr indent="-228600" lvl="6" marL="3200400" marR="0" rtl="0" algn="l">
              <a:spcBef>
                <a:spcPts val="280"/>
              </a:spcBef>
              <a:spcAft>
                <a:spcPts val="0"/>
              </a:spcAft>
              <a:buClr>
                <a:schemeClr val="accent2"/>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7pPr>
            <a:lvl8pPr indent="-228600" lvl="7" marL="3657600" marR="0" rtl="0" algn="l">
              <a:spcBef>
                <a:spcPts val="280"/>
              </a:spcBef>
              <a:spcAft>
                <a:spcPts val="0"/>
              </a:spcAft>
              <a:buClr>
                <a:schemeClr val="accent3"/>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8pPr>
            <a:lvl9pPr indent="-228600" lvl="8" marL="4114800" marR="0" rtl="0" algn="l">
              <a:spcBef>
                <a:spcPts val="280"/>
              </a:spcBef>
              <a:spcAft>
                <a:spcPts val="0"/>
              </a:spcAft>
              <a:buClr>
                <a:schemeClr val="accent5"/>
              </a:buClr>
              <a:buSzPts val="1400"/>
              <a:buFont typeface="Noto Sans Symbols"/>
              <a:buNone/>
              <a:defRPr b="0" i="0" sz="1400" u="none" cap="none" strike="noStrike">
                <a:solidFill>
                  <a:srgbClr val="888888"/>
                </a:solidFill>
                <a:latin typeface="Source Sans Pro"/>
                <a:ea typeface="Source Sans Pro"/>
                <a:cs typeface="Source Sans Pro"/>
                <a:sym typeface="Source Sans Pro"/>
              </a:defRPr>
            </a:lvl9pPr>
          </a:lstStyle>
          <a:p/>
        </p:txBody>
      </p:sp>
      <p:sp>
        <p:nvSpPr>
          <p:cNvPr id="75" name="Shape 75"/>
          <p:cNvSpPr txBox="1"/>
          <p:nvPr>
            <p:ph idx="10" type="dt"/>
          </p:nvPr>
        </p:nvSpPr>
        <p:spPr>
          <a:xfrm>
            <a:off x="370888" y="664135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76" name="Shape 76"/>
          <p:cNvSpPr txBox="1"/>
          <p:nvPr>
            <p:ph idx="11" type="ftr"/>
          </p:nvPr>
        </p:nvSpPr>
        <p:spPr>
          <a:xfrm>
            <a:off x="3048000" y="664135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900" u="none" cap="none" strike="noStrike">
                <a:solidFill>
                  <a:schemeClr val="dk1"/>
                </a:solidFill>
                <a:latin typeface="Arial Narrow"/>
                <a:ea typeface="Arial Narrow"/>
                <a:cs typeface="Arial Narrow"/>
                <a:sym typeface="Arial Narrow"/>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77" name="Shape 77"/>
          <p:cNvSpPr txBox="1"/>
          <p:nvPr>
            <p:ph type="title"/>
          </p:nvPr>
        </p:nvSpPr>
        <p:spPr>
          <a:xfrm>
            <a:off x="381000" y="2892277"/>
            <a:ext cx="6324600" cy="1645920"/>
          </a:xfrm>
          <a:prstGeom prst="rect">
            <a:avLst/>
          </a:prstGeom>
          <a:noFill/>
          <a:ln>
            <a:noFill/>
          </a:ln>
        </p:spPr>
        <p:txBody>
          <a:bodyPr anchorCtr="0" anchor="ctr" bIns="91425" lIns="91425" spcFirstLastPara="1" rIns="91425" wrap="square" tIns="91425"/>
          <a:lstStyle>
            <a:lvl1pPr lvl="0" marR="0" rtl="0" algn="r">
              <a:spcBef>
                <a:spcPts val="0"/>
              </a:spcBef>
              <a:spcAft>
                <a:spcPts val="0"/>
              </a:spcAft>
              <a:buClr>
                <a:schemeClr val="dk1"/>
              </a:buClr>
              <a:buSzPts val="4200"/>
              <a:buFont typeface="Source Sans Pro"/>
              <a:buNone/>
              <a:defRPr b="0" i="0" sz="4200" u="none" cap="none" strike="noStrike">
                <a:solidFill>
                  <a:schemeClr val="dk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8" name="Shape 78"/>
          <p:cNvSpPr txBox="1"/>
          <p:nvPr/>
        </p:nvSpPr>
        <p:spPr>
          <a:xfrm>
            <a:off x="8234680" y="6631305"/>
            <a:ext cx="582966" cy="27432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b="0" i="0" lang="en-GB" sz="900" u="none" cap="none" strike="noStrike">
                <a:solidFill>
                  <a:schemeClr val="dk1"/>
                </a:solidFill>
                <a:latin typeface="Arial Narrow"/>
                <a:ea typeface="Arial Narrow"/>
                <a:cs typeface="Arial Narrow"/>
                <a:sym typeface="Arial Narrow"/>
              </a:rPr>
              <a:t>Slide </a:t>
            </a:r>
            <a:fld id="{00000000-1234-1234-1234-123412341234}" type="slidenum">
              <a:rPr b="0" i="0" lang="en-GB" sz="900" u="none" cap="none" strike="noStrike">
                <a:solidFill>
                  <a:schemeClr val="dk1"/>
                </a:solidFill>
                <a:latin typeface="Arial Narrow"/>
                <a:ea typeface="Arial Narrow"/>
                <a:cs typeface="Arial Narrow"/>
                <a:sym typeface="Arial Narrow"/>
              </a:rPr>
              <a:t>‹#›</a:t>
            </a:fld>
            <a:endParaRPr b="0" i="0" sz="900" u="none" cap="none" strike="noStrike">
              <a:solidFill>
                <a:schemeClr val="dk1"/>
              </a:solidFill>
              <a:latin typeface="Arial Narrow"/>
              <a:ea typeface="Arial Narrow"/>
              <a:cs typeface="Arial Narrow"/>
              <a:sym typeface="Arial Narrow"/>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Shape 10"/>
          <p:cNvSpPr/>
          <p:nvPr/>
        </p:nvSpPr>
        <p:spPr>
          <a:xfrm>
            <a:off x="152400" y="1634971"/>
            <a:ext cx="8831802" cy="5045476"/>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11" name="Shape 11"/>
          <p:cNvSpPr/>
          <p:nvPr/>
        </p:nvSpPr>
        <p:spPr>
          <a:xfrm>
            <a:off x="152399" y="152400"/>
            <a:ext cx="8814047" cy="1346447"/>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Source Sans Pro"/>
              <a:ea typeface="Source Sans Pro"/>
              <a:cs typeface="Source Sans Pro"/>
              <a:sym typeface="Source Sans Pro"/>
            </a:endParaRPr>
          </a:p>
        </p:txBody>
      </p:sp>
      <p:sp>
        <p:nvSpPr>
          <p:cNvPr id="12" name="Shape 12"/>
          <p:cNvSpPr txBox="1"/>
          <p:nvPr>
            <p:ph type="title"/>
          </p:nvPr>
        </p:nvSpPr>
        <p:spPr>
          <a:xfrm>
            <a:off x="381000" y="355847"/>
            <a:ext cx="8381260" cy="1054394"/>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Clr>
                <a:schemeClr val="lt1"/>
              </a:buClr>
              <a:buSzPts val="3200"/>
              <a:buFont typeface="Source Sans Pro"/>
              <a:buNone/>
              <a:defRPr b="0" i="0" sz="3200" u="none" cap="none" strike="noStrik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 name="Shape 13"/>
          <p:cNvSpPr txBox="1"/>
          <p:nvPr>
            <p:ph idx="1" type="body"/>
          </p:nvPr>
        </p:nvSpPr>
        <p:spPr>
          <a:xfrm>
            <a:off x="380999" y="1719071"/>
            <a:ext cx="8407893" cy="4407408"/>
          </a:xfrm>
          <a:prstGeom prst="rect">
            <a:avLst/>
          </a:prstGeom>
          <a:noFill/>
          <a:ln>
            <a:noFill/>
          </a:ln>
        </p:spPr>
        <p:txBody>
          <a:bodyPr anchorCtr="0" anchor="t" bIns="91425" lIns="91425" spcFirstLastPara="1" rIns="91425" wrap="square" tIns="91425"/>
          <a:lstStyle>
            <a:lvl1pPr indent="-355600" lvl="0" marL="457200" marR="0" rtl="0" algn="l">
              <a:spcBef>
                <a:spcPts val="400"/>
              </a:spcBef>
              <a:spcAft>
                <a:spcPts val="0"/>
              </a:spcAft>
              <a:buClr>
                <a:schemeClr val="accent1"/>
              </a:buClr>
              <a:buSzPts val="2000"/>
              <a:buFont typeface="Noto Sans Symbols"/>
              <a:buChar char="◼"/>
              <a:defRPr b="0" i="0" sz="2000" u="none" cap="none" strike="noStrike">
                <a:solidFill>
                  <a:schemeClr val="dk2"/>
                </a:solidFill>
                <a:latin typeface="Source Sans Pro"/>
                <a:ea typeface="Source Sans Pro"/>
                <a:cs typeface="Source Sans Pro"/>
                <a:sym typeface="Source Sans Pro"/>
              </a:defRPr>
            </a:lvl1pPr>
            <a:lvl2pPr indent="-342900" lvl="1" marL="914400" marR="0" rtl="0" algn="l">
              <a:spcBef>
                <a:spcPts val="360"/>
              </a:spcBef>
              <a:spcAft>
                <a:spcPts val="0"/>
              </a:spcAft>
              <a:buClr>
                <a:schemeClr val="accent2"/>
              </a:buClr>
              <a:buSzPts val="1800"/>
              <a:buFont typeface="Noto Sans Symbols"/>
              <a:buChar char="▪"/>
              <a:defRPr b="0" i="0" sz="1800" u="none" cap="none" strike="noStrike">
                <a:solidFill>
                  <a:schemeClr val="dk2"/>
                </a:solidFill>
                <a:latin typeface="Source Sans Pro"/>
                <a:ea typeface="Source Sans Pro"/>
                <a:cs typeface="Source Sans Pro"/>
                <a:sym typeface="Source Sans Pro"/>
              </a:defRPr>
            </a:lvl2pPr>
            <a:lvl3pPr indent="-330200" lvl="2" marL="1371600" marR="0" rtl="0" algn="l">
              <a:spcBef>
                <a:spcPts val="320"/>
              </a:spcBef>
              <a:spcAft>
                <a:spcPts val="0"/>
              </a:spcAft>
              <a:buClr>
                <a:schemeClr val="accent3"/>
              </a:buClr>
              <a:buSzPts val="1600"/>
              <a:buFont typeface="Noto Sans Symbols"/>
              <a:buChar char="▪"/>
              <a:defRPr b="0" i="0" sz="1600" u="none" cap="none" strike="noStrike">
                <a:solidFill>
                  <a:schemeClr val="dk2"/>
                </a:solidFill>
                <a:latin typeface="Source Sans Pro"/>
                <a:ea typeface="Source Sans Pro"/>
                <a:cs typeface="Source Sans Pro"/>
                <a:sym typeface="Source Sans Pro"/>
              </a:defRPr>
            </a:lvl3pPr>
            <a:lvl4pPr indent="-317500" lvl="3" marL="1828800" marR="0" rtl="0" algn="l">
              <a:spcBef>
                <a:spcPts val="280"/>
              </a:spcBef>
              <a:spcAft>
                <a:spcPts val="0"/>
              </a:spcAft>
              <a:buClr>
                <a:schemeClr val="accent4"/>
              </a:buClr>
              <a:buSzPts val="1400"/>
              <a:buFont typeface="Noto Sans Symbols"/>
              <a:buChar char="▪"/>
              <a:defRPr b="0" i="0" sz="1400" u="none" cap="none" strike="noStrike">
                <a:solidFill>
                  <a:schemeClr val="dk2"/>
                </a:solidFill>
                <a:latin typeface="Source Sans Pro"/>
                <a:ea typeface="Source Sans Pro"/>
                <a:cs typeface="Source Sans Pro"/>
                <a:sym typeface="Source Sans Pro"/>
              </a:defRPr>
            </a:lvl4pPr>
            <a:lvl5pPr indent="-311150" lvl="4" marL="2286000" marR="0" rtl="0" algn="l">
              <a:spcBef>
                <a:spcPts val="260"/>
              </a:spcBef>
              <a:spcAft>
                <a:spcPts val="0"/>
              </a:spcAft>
              <a:buClr>
                <a:schemeClr val="accent6"/>
              </a:buClr>
              <a:buSzPts val="1300"/>
              <a:buFont typeface="Noto Sans Symbols"/>
              <a:buChar char="▪"/>
              <a:defRPr b="0" i="0" sz="1300" u="none" cap="none" strike="noStrike">
                <a:solidFill>
                  <a:schemeClr val="dk2"/>
                </a:solidFill>
                <a:latin typeface="Source Sans Pro"/>
                <a:ea typeface="Source Sans Pro"/>
                <a:cs typeface="Source Sans Pro"/>
                <a:sym typeface="Source Sans Pro"/>
              </a:defRPr>
            </a:lvl5pPr>
            <a:lvl6pPr indent="-304800" lvl="5" marL="2743200" marR="0" rtl="0" algn="l">
              <a:spcBef>
                <a:spcPts val="240"/>
              </a:spcBef>
              <a:spcAft>
                <a:spcPts val="0"/>
              </a:spcAft>
              <a:buClr>
                <a:schemeClr val="accent1"/>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6pPr>
            <a:lvl7pPr indent="-304800" lvl="6" marL="3200400" marR="0" rtl="0" algn="l">
              <a:spcBef>
                <a:spcPts val="240"/>
              </a:spcBef>
              <a:spcAft>
                <a:spcPts val="0"/>
              </a:spcAft>
              <a:buClr>
                <a:schemeClr val="accent2"/>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7pPr>
            <a:lvl8pPr indent="-304800" lvl="7" marL="3657600" marR="0" rtl="0" algn="l">
              <a:spcBef>
                <a:spcPts val="240"/>
              </a:spcBef>
              <a:spcAft>
                <a:spcPts val="0"/>
              </a:spcAft>
              <a:buClr>
                <a:schemeClr val="accent3"/>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8pPr>
            <a:lvl9pPr indent="-304800" lvl="8" marL="4114800" marR="0" rtl="0" algn="l">
              <a:spcBef>
                <a:spcPts val="240"/>
              </a:spcBef>
              <a:spcAft>
                <a:spcPts val="0"/>
              </a:spcAft>
              <a:buClr>
                <a:schemeClr val="accent5"/>
              </a:buClr>
              <a:buSzPts val="1200"/>
              <a:buFont typeface="Noto Sans Symbols"/>
              <a:buChar char="▪"/>
              <a:defRPr b="0" i="0" sz="1200" u="none" cap="none" strike="noStrike">
                <a:solidFill>
                  <a:schemeClr val="dk2"/>
                </a:solidFill>
                <a:latin typeface="Source Sans Pro"/>
                <a:ea typeface="Source Sans Pro"/>
                <a:cs typeface="Source Sans Pro"/>
                <a:sym typeface="Source Sans Pro"/>
              </a:defRPr>
            </a:lvl9pPr>
          </a:lstStyle>
          <a:p/>
        </p:txBody>
      </p:sp>
      <p:sp>
        <p:nvSpPr>
          <p:cNvPr id="14" name="Shape 14"/>
          <p:cNvSpPr txBox="1"/>
          <p:nvPr>
            <p:ph idx="10" type="dt"/>
          </p:nvPr>
        </p:nvSpPr>
        <p:spPr>
          <a:xfrm>
            <a:off x="370888" y="6356350"/>
            <a:ext cx="2133600" cy="274320"/>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100" u="none" cap="none" strike="noStrike">
                <a:solidFill>
                  <a:schemeClr val="dk2"/>
                </a:solidFill>
                <a:latin typeface="Source Sans Pro"/>
                <a:ea typeface="Source Sans Pro"/>
                <a:cs typeface="Source Sans Pro"/>
                <a:sym typeface="Source Sans Pro"/>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15" name="Shape 15"/>
          <p:cNvSpPr txBox="1"/>
          <p:nvPr>
            <p:ph idx="11" type="ftr"/>
          </p:nvPr>
        </p:nvSpPr>
        <p:spPr>
          <a:xfrm>
            <a:off x="3048000" y="6356350"/>
            <a:ext cx="3352800" cy="274320"/>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100" u="none" cap="none" strike="noStrike">
                <a:solidFill>
                  <a:schemeClr val="dk2"/>
                </a:solidFill>
                <a:latin typeface="Source Sans Pro"/>
                <a:ea typeface="Source Sans Pro"/>
                <a:cs typeface="Source Sans Pro"/>
                <a:sym typeface="Source Sans Pro"/>
              </a:defRPr>
            </a:lvl1pPr>
            <a:lvl2pPr lvl="1"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2pPr>
            <a:lvl3pPr lvl="2"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3pPr>
            <a:lvl4pPr lvl="3"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4pPr>
            <a:lvl5pPr lvl="4"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5pPr>
            <a:lvl6pPr lvl="5"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6pPr>
            <a:lvl7pPr lvl="6"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7pPr>
            <a:lvl8pPr lvl="7"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8pPr>
            <a:lvl9pPr lvl="8" marR="0" rtl="0" algn="l">
              <a:spcBef>
                <a:spcPts val="0"/>
              </a:spcBef>
              <a:spcAft>
                <a:spcPts val="0"/>
              </a:spcAft>
              <a:buSzPts val="1400"/>
              <a:buNone/>
              <a:defRPr b="0" i="0" sz="1800" u="none" cap="none" strike="noStrike">
                <a:solidFill>
                  <a:schemeClr val="dk1"/>
                </a:solidFill>
                <a:latin typeface="Source Sans Pro"/>
                <a:ea typeface="Source Sans Pro"/>
                <a:cs typeface="Source Sans Pro"/>
                <a:sym typeface="Source Sans Pro"/>
              </a:defRPr>
            </a:lvl9pPr>
          </a:lstStyle>
          <a:p/>
        </p:txBody>
      </p:sp>
      <p:sp>
        <p:nvSpPr>
          <p:cNvPr id="16" name="Shape 16"/>
          <p:cNvSpPr txBox="1"/>
          <p:nvPr>
            <p:ph idx="12" type="sldNum"/>
          </p:nvPr>
        </p:nvSpPr>
        <p:spPr>
          <a:xfrm>
            <a:off x="8234680" y="6355080"/>
            <a:ext cx="582966" cy="274320"/>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1pPr>
            <a:lvl2pPr indent="0" lvl="1"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2pPr>
            <a:lvl3pPr indent="0" lvl="2"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3pPr>
            <a:lvl4pPr indent="0" lvl="3"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4pPr>
            <a:lvl5pPr indent="0" lvl="4"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5pPr>
            <a:lvl6pPr indent="0" lvl="5"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6pPr>
            <a:lvl7pPr indent="0" lvl="6"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7pPr>
            <a:lvl8pPr indent="0" lvl="7"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8pPr>
            <a:lvl9pPr indent="0" lvl="8" marL="0" marR="0" rtl="0" algn="ctr">
              <a:spcBef>
                <a:spcPts val="0"/>
              </a:spcBef>
              <a:spcAft>
                <a:spcPts val="0"/>
              </a:spcAft>
              <a:buNone/>
              <a:defRPr b="0" i="0" sz="1100" u="none" cap="none" strike="noStrike">
                <a:solidFill>
                  <a:srgbClr val="0D6911"/>
                </a:solidFill>
                <a:latin typeface="Source Sans Pro"/>
                <a:ea typeface="Source Sans Pro"/>
                <a:cs typeface="Source Sans Pro"/>
                <a:sym typeface="Source Sans Pro"/>
              </a:defRPr>
            </a:lvl9pPr>
          </a:lstStyle>
          <a:p>
            <a:pPr indent="0" lvl="0" marL="0">
              <a:spcBef>
                <a:spcPts val="0"/>
              </a:spcBef>
              <a:spcAft>
                <a:spcPts val="0"/>
              </a:spcAft>
              <a:buNone/>
            </a:pPr>
            <a:r>
              <a:t/>
            </a:r>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4" name="Shape 104"/>
        <p:cNvGrpSpPr/>
        <p:nvPr/>
      </p:nvGrpSpPr>
      <p:grpSpPr>
        <a:xfrm>
          <a:off x="0" y="0"/>
          <a:ext cx="0" cy="0"/>
          <a:chOff x="0" y="0"/>
          <a:chExt cx="0" cy="0"/>
        </a:xfrm>
      </p:grpSpPr>
      <p:sp>
        <p:nvSpPr>
          <p:cNvPr id="105" name="Shape 105"/>
          <p:cNvSpPr txBox="1"/>
          <p:nvPr>
            <p:ph idx="1" type="subTitle"/>
          </p:nvPr>
        </p:nvSpPr>
        <p:spPr>
          <a:xfrm>
            <a:off x="7069590" y="4753300"/>
            <a:ext cx="1981200" cy="18288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accent1"/>
              </a:buClr>
              <a:buSzPts val="1900"/>
              <a:buFont typeface="Noto Sans Symbols"/>
              <a:buNone/>
            </a:pPr>
            <a:r>
              <a:t/>
            </a:r>
            <a:endParaRPr b="0" i="0" sz="1900" u="none" cap="none" strike="noStrike">
              <a:solidFill>
                <a:schemeClr val="dk1"/>
              </a:solidFill>
              <a:latin typeface="Source Sans Pro"/>
              <a:ea typeface="Source Sans Pro"/>
              <a:cs typeface="Source Sans Pro"/>
              <a:sym typeface="Source Sans Pro"/>
            </a:endParaRPr>
          </a:p>
        </p:txBody>
      </p:sp>
      <p:sp>
        <p:nvSpPr>
          <p:cNvPr id="106" name="Shape 106"/>
          <p:cNvSpPr txBox="1"/>
          <p:nvPr>
            <p:ph type="title"/>
          </p:nvPr>
        </p:nvSpPr>
        <p:spPr>
          <a:xfrm>
            <a:off x="457200" y="2052960"/>
            <a:ext cx="6324600" cy="18288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9FEDE"/>
              </a:buClr>
              <a:buSzPts val="3200"/>
              <a:buFont typeface="Source Sans Pro"/>
              <a:buNone/>
            </a:pPr>
            <a:r>
              <a:t/>
            </a:r>
            <a:endParaRPr sz="3200">
              <a:solidFill>
                <a:srgbClr val="F9FEDE"/>
              </a:solidFill>
            </a:endParaRPr>
          </a:p>
          <a:p>
            <a:pPr indent="0" lvl="0" marL="0" marR="0" rtl="0" algn="r">
              <a:spcBef>
                <a:spcPts val="0"/>
              </a:spcBef>
              <a:spcAft>
                <a:spcPts val="0"/>
              </a:spcAft>
              <a:buClr>
                <a:srgbClr val="F9FEDE"/>
              </a:buClr>
              <a:buSzPts val="3200"/>
              <a:buFont typeface="Source Sans Pro"/>
              <a:buNone/>
            </a:pPr>
            <a:r>
              <a:t/>
            </a:r>
            <a:endParaRPr sz="3200">
              <a:solidFill>
                <a:srgbClr val="F9FEDE"/>
              </a:solidFill>
            </a:endParaRPr>
          </a:p>
          <a:p>
            <a:pPr indent="0" lvl="0" marL="0" marR="0" rtl="0" algn="r">
              <a:spcBef>
                <a:spcPts val="0"/>
              </a:spcBef>
              <a:spcAft>
                <a:spcPts val="0"/>
              </a:spcAft>
              <a:buClr>
                <a:srgbClr val="F9FEDE"/>
              </a:buClr>
              <a:buSzPts val="3200"/>
              <a:buFont typeface="Source Sans Pro"/>
              <a:buNone/>
            </a:pPr>
            <a:r>
              <a:rPr b="0" i="0" lang="en-GB" sz="3200" u="none" cap="none" strike="noStrike">
                <a:solidFill>
                  <a:srgbClr val="F9FEDE"/>
                </a:solidFill>
                <a:latin typeface="Source Sans Pro"/>
                <a:ea typeface="Source Sans Pro"/>
                <a:cs typeface="Source Sans Pro"/>
                <a:sym typeface="Source Sans Pro"/>
              </a:rPr>
              <a:t>Concepts of </a:t>
            </a:r>
            <a:br>
              <a:rPr b="0" i="0" lang="en-GB" sz="3200" u="none" cap="none" strike="noStrike">
                <a:solidFill>
                  <a:srgbClr val="F9FEDE"/>
                </a:solidFill>
                <a:latin typeface="Source Sans Pro"/>
                <a:ea typeface="Source Sans Pro"/>
                <a:cs typeface="Source Sans Pro"/>
                <a:sym typeface="Source Sans Pro"/>
              </a:rPr>
            </a:br>
            <a:r>
              <a:rPr b="0" i="0" lang="en-GB" sz="3200" u="none" cap="none" strike="noStrike">
                <a:solidFill>
                  <a:srgbClr val="F9FEDE"/>
                </a:solidFill>
                <a:latin typeface="Source Sans Pro"/>
                <a:ea typeface="Source Sans Pro"/>
                <a:cs typeface="Source Sans Pro"/>
                <a:sym typeface="Source Sans Pro"/>
              </a:rPr>
              <a:t>Computing </a:t>
            </a:r>
            <a:br>
              <a:rPr b="0" i="0" lang="en-GB" sz="3200" u="none" cap="none" strike="noStrike">
                <a:solidFill>
                  <a:srgbClr val="F9FEDE"/>
                </a:solidFill>
                <a:latin typeface="Source Sans Pro"/>
                <a:ea typeface="Source Sans Pro"/>
                <a:cs typeface="Source Sans Pro"/>
                <a:sym typeface="Source Sans Pro"/>
              </a:rPr>
            </a:br>
            <a:r>
              <a:rPr b="0" i="0" lang="en-GB" sz="3200" u="none" cap="none" strike="noStrike">
                <a:solidFill>
                  <a:srgbClr val="F9FEDE"/>
                </a:solidFill>
                <a:latin typeface="Source Sans Pro"/>
                <a:ea typeface="Source Sans Pro"/>
                <a:cs typeface="Source Sans Pro"/>
                <a:sym typeface="Source Sans Pro"/>
              </a:rPr>
              <a:t>Technologies</a:t>
            </a:r>
            <a:br>
              <a:rPr b="0" i="0" lang="en-GB" sz="4000" u="none" cap="none" strike="noStrike">
                <a:solidFill>
                  <a:schemeClr val="lt1"/>
                </a:solidFill>
                <a:latin typeface="Source Sans Pro"/>
                <a:ea typeface="Source Sans Pro"/>
                <a:cs typeface="Source Sans Pro"/>
                <a:sym typeface="Source Sans Pro"/>
              </a:rPr>
            </a:br>
            <a:br>
              <a:rPr b="0" i="0" lang="en-GB" sz="4000" u="none" cap="none" strike="noStrike">
                <a:solidFill>
                  <a:schemeClr val="lt1"/>
                </a:solidFill>
                <a:latin typeface="Source Sans Pro"/>
                <a:ea typeface="Source Sans Pro"/>
                <a:cs typeface="Source Sans Pro"/>
                <a:sym typeface="Source Sans Pro"/>
              </a:rPr>
            </a:br>
            <a:br>
              <a:rPr b="0" i="0" lang="en-GB" sz="4000" u="none" cap="none" strike="noStrike">
                <a:solidFill>
                  <a:schemeClr val="lt1"/>
                </a:solidFill>
                <a:latin typeface="Source Sans Pro"/>
                <a:ea typeface="Source Sans Pro"/>
                <a:cs typeface="Source Sans Pro"/>
                <a:sym typeface="Source Sans Pro"/>
              </a:rPr>
            </a:br>
            <a:r>
              <a:rPr b="0" i="0" lang="en-GB" sz="4000" u="none" cap="none" strike="noStrike">
                <a:solidFill>
                  <a:schemeClr val="lt1"/>
                </a:solidFill>
                <a:latin typeface="Source Sans Pro"/>
                <a:ea typeface="Source Sans Pro"/>
                <a:cs typeface="Source Sans Pro"/>
                <a:sym typeface="Source Sans Pro"/>
              </a:rPr>
              <a:t>Directory and Access Managem</a:t>
            </a:r>
            <a:r>
              <a:rPr b="0" i="0" lang="en-GB" sz="4000" u="none" cap="none" strike="noStrike">
                <a:solidFill>
                  <a:schemeClr val="lt1"/>
                </a:solidFill>
                <a:latin typeface="Source Sans Pro"/>
                <a:ea typeface="Source Sans Pro"/>
                <a:cs typeface="Source Sans Pro"/>
                <a:sym typeface="Source Sans Pro"/>
              </a:rPr>
              <a:t>ent:</a:t>
            </a:r>
            <a:br>
              <a:rPr b="0" i="0" lang="en-GB" sz="4000" u="none" cap="none" strike="noStrike">
                <a:solidFill>
                  <a:schemeClr val="lt1"/>
                </a:solidFill>
                <a:latin typeface="Source Sans Pro"/>
                <a:ea typeface="Source Sans Pro"/>
                <a:cs typeface="Source Sans Pro"/>
                <a:sym typeface="Source Sans Pro"/>
              </a:rPr>
            </a:br>
            <a:r>
              <a:rPr lang="en-GB"/>
              <a:t>Active Directory Fundamentals</a:t>
            </a:r>
            <a:br>
              <a:rPr b="0" i="0" lang="en-GB" sz="4000" u="none" cap="none" strike="noStrike">
                <a:solidFill>
                  <a:schemeClr val="lt1"/>
                </a:solidFill>
                <a:latin typeface="Source Sans Pro"/>
                <a:ea typeface="Source Sans Pro"/>
                <a:cs typeface="Source Sans Pro"/>
                <a:sym typeface="Source Sans Pro"/>
              </a:rPr>
            </a:br>
            <a:br>
              <a:rPr b="0" i="0" lang="en-GB" sz="4000" u="none" cap="none" strike="noStrike">
                <a:solidFill>
                  <a:schemeClr val="lt1"/>
                </a:solidFill>
                <a:latin typeface="Source Sans Pro"/>
                <a:ea typeface="Source Sans Pro"/>
                <a:cs typeface="Source Sans Pro"/>
                <a:sym typeface="Source Sans Pro"/>
              </a:rPr>
            </a:br>
            <a:endParaRPr b="0" i="0" sz="4000" u="none" cap="none" strike="noStrike">
              <a:solidFill>
                <a:schemeClr val="lt1"/>
              </a:solidFill>
              <a:latin typeface="Source Sans Pro"/>
              <a:ea typeface="Source Sans Pro"/>
              <a:cs typeface="Source Sans Pro"/>
              <a:sym typeface="Source Sans Pro"/>
            </a:endParaRPr>
          </a:p>
        </p:txBody>
      </p:sp>
      <p:sp>
        <p:nvSpPr>
          <p:cNvPr id="107" name="Shape 107"/>
          <p:cNvSpPr txBox="1"/>
          <p:nvPr/>
        </p:nvSpPr>
        <p:spPr>
          <a:xfrm>
            <a:off x="7162799" y="2892277"/>
            <a:ext cx="1600201" cy="16459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accent1"/>
              </a:buClr>
              <a:buSzPts val="1400"/>
              <a:buFont typeface="Noto Sans Symbols"/>
              <a:buNone/>
            </a:pPr>
            <a:r>
              <a:rPr b="0" i="0" lang="en-GB" sz="1400" u="none" cap="none" strike="noStrike">
                <a:solidFill>
                  <a:schemeClr val="dk1"/>
                </a:solidFill>
                <a:latin typeface="Source Sans Pro"/>
                <a:ea typeface="Source Sans Pro"/>
                <a:cs typeface="Source Sans Pro"/>
                <a:sym typeface="Source Sans Pro"/>
              </a:rPr>
              <a:t>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Shape 170"/>
          <p:cNvSpPr txBox="1"/>
          <p:nvPr>
            <p:ph idx="1" type="body"/>
          </p:nvPr>
        </p:nvSpPr>
        <p:spPr>
          <a:xfrm>
            <a:off x="380999" y="1719071"/>
            <a:ext cx="8407893" cy="4407408"/>
          </a:xfrm>
          <a:prstGeom prst="rect">
            <a:avLst/>
          </a:prstGeom>
          <a:noFill/>
          <a:ln>
            <a:noFill/>
          </a:ln>
        </p:spPr>
        <p:txBody>
          <a:bodyPr anchorCtr="0" anchor="t" bIns="45700" lIns="91425" spcFirstLastPara="1" rIns="91425" wrap="square" tIns="45700">
            <a:noAutofit/>
          </a:bodyPr>
          <a:lstStyle/>
          <a:p>
            <a:pPr indent="-228600" lvl="0" marL="274320" rtl="0">
              <a:spcBef>
                <a:spcPts val="0"/>
              </a:spcBef>
              <a:spcAft>
                <a:spcPts val="0"/>
              </a:spcAft>
              <a:buClr>
                <a:schemeClr val="accent1"/>
              </a:buClr>
              <a:buSzPts val="2000"/>
              <a:buChar char="◼"/>
            </a:pPr>
            <a:r>
              <a:rPr lang="en-GB">
                <a:latin typeface="Arial"/>
                <a:ea typeface="Arial"/>
                <a:cs typeface="Arial"/>
                <a:sym typeface="Arial"/>
              </a:rPr>
              <a:t>Francis, Dishan. </a:t>
            </a:r>
            <a:r>
              <a:rPr i="1" lang="en-GB">
                <a:latin typeface="Arial"/>
                <a:ea typeface="Arial"/>
                <a:cs typeface="Arial"/>
                <a:sym typeface="Arial"/>
              </a:rPr>
              <a:t>Mastering Active Directory: Automate Tasks by Leveraging PowerShell for Active Directory Domain Services 2016</a:t>
            </a:r>
            <a:r>
              <a:rPr lang="en-GB">
                <a:latin typeface="Arial"/>
                <a:ea typeface="Arial"/>
                <a:cs typeface="Arial"/>
                <a:sym typeface="Arial"/>
              </a:rPr>
              <a:t>. Packt Pub., 2017.</a:t>
            </a:r>
            <a:endParaRPr/>
          </a:p>
        </p:txBody>
      </p:sp>
      <p:sp>
        <p:nvSpPr>
          <p:cNvPr id="171" name="Shape 171"/>
          <p:cNvSpPr txBox="1"/>
          <p:nvPr>
            <p:ph type="title"/>
          </p:nvPr>
        </p:nvSpPr>
        <p:spPr>
          <a:xfrm>
            <a:off x="381000" y="355847"/>
            <a:ext cx="8381260" cy="105439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lt1"/>
              </a:buClr>
              <a:buSzPts val="3200"/>
              <a:buFont typeface="Source Sans Pro"/>
              <a:buNone/>
            </a:pPr>
            <a:r>
              <a:rPr b="0" i="0" lang="en-GB" sz="3200" u="none" cap="none" strike="noStrike">
                <a:solidFill>
                  <a:schemeClr val="lt1"/>
                </a:solidFill>
                <a:latin typeface="Source Sans Pro"/>
                <a:ea typeface="Source Sans Pro"/>
                <a:cs typeface="Source Sans Pro"/>
                <a:sym typeface="Source Sans Pro"/>
              </a:rPr>
              <a:t>References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Shape 112"/>
          <p:cNvSpPr txBox="1"/>
          <p:nvPr>
            <p:ph idx="1" type="body"/>
          </p:nvPr>
        </p:nvSpPr>
        <p:spPr>
          <a:xfrm>
            <a:off x="380999" y="1719071"/>
            <a:ext cx="8407893" cy="4407408"/>
          </a:xfrm>
          <a:prstGeom prst="rect">
            <a:avLst/>
          </a:prstGeom>
          <a:noFill/>
          <a:ln>
            <a:noFill/>
          </a:ln>
        </p:spPr>
        <p:txBody>
          <a:bodyPr anchorCtr="0" anchor="t" bIns="45700" lIns="91425" spcFirstLastPara="1" rIns="91425" wrap="square" tIns="45700">
            <a:noAutofit/>
          </a:bodyPr>
          <a:lstStyle/>
          <a:p>
            <a:pPr indent="0" lvl="0" marL="45720" marR="0" rtl="0" algn="l">
              <a:spcBef>
                <a:spcPts val="0"/>
              </a:spcBef>
              <a:spcAft>
                <a:spcPts val="0"/>
              </a:spcAft>
              <a:buClr>
                <a:schemeClr val="accent1"/>
              </a:buClr>
              <a:buSzPts val="2000"/>
              <a:buFont typeface="Noto Sans Symbols"/>
              <a:buNone/>
            </a:pPr>
            <a:r>
              <a:rPr b="0" i="0" lang="en-GB" sz="2000" u="none" cap="none" strike="noStrike">
                <a:solidFill>
                  <a:schemeClr val="dk1"/>
                </a:solidFill>
                <a:latin typeface="Source Sans Pro"/>
                <a:ea typeface="Source Sans Pro"/>
                <a:cs typeface="Source Sans Pro"/>
                <a:sym typeface="Source Sans Pro"/>
              </a:rPr>
              <a:t>By the end of this lesson, you should be able to:</a:t>
            </a:r>
            <a:endParaRPr/>
          </a:p>
          <a:p>
            <a:pPr indent="-228600" lvl="0" marL="274320" marR="0" rtl="0" algn="l">
              <a:spcBef>
                <a:spcPts val="1000"/>
              </a:spcBef>
              <a:spcAft>
                <a:spcPts val="0"/>
              </a:spcAft>
              <a:buClr>
                <a:schemeClr val="accent1"/>
              </a:buClr>
              <a:buSzPts val="2000"/>
              <a:buFont typeface="Noto Sans Symbols"/>
              <a:buChar char="◼"/>
            </a:pPr>
            <a:r>
              <a:rPr lang="en-GB"/>
              <a:t>Understand t</a:t>
            </a:r>
            <a:r>
              <a:rPr lang="en-GB"/>
              <a:t>he five main Active Directory server roles, which are:</a:t>
            </a:r>
            <a:endParaRPr/>
          </a:p>
          <a:p>
            <a:pPr indent="-342900" lvl="1" marL="914400" rtl="0">
              <a:spcBef>
                <a:spcPts val="0"/>
              </a:spcBef>
              <a:spcAft>
                <a:spcPts val="0"/>
              </a:spcAft>
              <a:buSzPts val="1800"/>
              <a:buChar char="▪"/>
            </a:pPr>
            <a:r>
              <a:rPr lang="en-GB"/>
              <a:t>Active Directory Domain Services (AD DS) </a:t>
            </a:r>
            <a:endParaRPr/>
          </a:p>
          <a:p>
            <a:pPr indent="-342900" lvl="1" marL="914400" rtl="0">
              <a:spcBef>
                <a:spcPts val="0"/>
              </a:spcBef>
              <a:spcAft>
                <a:spcPts val="0"/>
              </a:spcAft>
              <a:buSzPts val="1800"/>
              <a:buChar char="▪"/>
            </a:pPr>
            <a:r>
              <a:rPr lang="en-GB"/>
              <a:t>Active Directory Federation Services (AD FS) </a:t>
            </a:r>
            <a:endParaRPr/>
          </a:p>
          <a:p>
            <a:pPr indent="-342900" lvl="1" marL="914400" rtl="0">
              <a:spcBef>
                <a:spcPts val="0"/>
              </a:spcBef>
              <a:spcAft>
                <a:spcPts val="0"/>
              </a:spcAft>
              <a:buSzPts val="1800"/>
              <a:buChar char="▪"/>
            </a:pPr>
            <a:r>
              <a:rPr lang="en-GB"/>
              <a:t>Active Directory Lightweight Directory Services (AD LDS) </a:t>
            </a:r>
            <a:endParaRPr/>
          </a:p>
          <a:p>
            <a:pPr indent="-342900" lvl="1" marL="914400" rtl="0">
              <a:spcBef>
                <a:spcPts val="0"/>
              </a:spcBef>
              <a:spcAft>
                <a:spcPts val="0"/>
              </a:spcAft>
              <a:buSzPts val="1800"/>
              <a:buChar char="▪"/>
            </a:pPr>
            <a:r>
              <a:rPr lang="en-GB"/>
              <a:t>Active Directory Rights Management Services (AD RMS) </a:t>
            </a:r>
            <a:endParaRPr/>
          </a:p>
          <a:p>
            <a:pPr indent="-342900" lvl="1" marL="914400" rtl="0">
              <a:spcBef>
                <a:spcPts val="0"/>
              </a:spcBef>
              <a:spcAft>
                <a:spcPts val="0"/>
              </a:spcAft>
              <a:buSzPts val="1800"/>
              <a:buChar char="▪"/>
            </a:pPr>
            <a:r>
              <a:rPr lang="en-GB"/>
              <a:t>Active Directory Certificate Services (AD CS) </a:t>
            </a:r>
            <a:endParaRPr/>
          </a:p>
          <a:p>
            <a:pPr indent="0" lvl="0" marL="45720" marR="0" rtl="0" algn="l">
              <a:spcBef>
                <a:spcPts val="1000"/>
              </a:spcBef>
              <a:spcAft>
                <a:spcPts val="0"/>
              </a:spcAft>
              <a:buClr>
                <a:schemeClr val="accent1"/>
              </a:buClr>
              <a:buSzPts val="2000"/>
              <a:buFont typeface="Noto Sans Symbols"/>
              <a:buNone/>
            </a:pPr>
            <a:r>
              <a:t/>
            </a:r>
            <a:endParaRPr b="0" i="0" sz="2000" u="none" cap="none" strike="noStrike">
              <a:solidFill>
                <a:schemeClr val="dk1"/>
              </a:solidFill>
              <a:latin typeface="Source Sans Pro"/>
              <a:ea typeface="Source Sans Pro"/>
              <a:cs typeface="Source Sans Pro"/>
              <a:sym typeface="Source Sans Pro"/>
            </a:endParaRPr>
          </a:p>
        </p:txBody>
      </p:sp>
      <p:sp>
        <p:nvSpPr>
          <p:cNvPr id="113" name="Shape 113"/>
          <p:cNvSpPr txBox="1"/>
          <p:nvPr>
            <p:ph type="title"/>
          </p:nvPr>
        </p:nvSpPr>
        <p:spPr>
          <a:xfrm>
            <a:off x="381000" y="355847"/>
            <a:ext cx="8381260" cy="105439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chemeClr val="lt1"/>
              </a:buClr>
              <a:buSzPts val="3200"/>
              <a:buFont typeface="Source Sans Pro"/>
              <a:buNone/>
            </a:pPr>
            <a:r>
              <a:rPr b="0" i="0" lang="en-GB" sz="3200" u="none" cap="none" strike="noStrike">
                <a:solidFill>
                  <a:schemeClr val="lt1"/>
                </a:solidFill>
                <a:latin typeface="Source Sans Pro"/>
                <a:ea typeface="Source Sans Pro"/>
                <a:cs typeface="Source Sans Pro"/>
                <a:sym typeface="Source Sans Pro"/>
              </a:rPr>
              <a:t>Objectives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0" name="Shape 120"/>
        <p:cNvGrpSpPr/>
        <p:nvPr/>
      </p:nvGrpSpPr>
      <p:grpSpPr>
        <a:xfrm>
          <a:off x="0" y="0"/>
          <a:ext cx="0" cy="0"/>
          <a:chOff x="0" y="0"/>
          <a:chExt cx="0" cy="0"/>
        </a:xfrm>
      </p:grpSpPr>
      <p:sp>
        <p:nvSpPr>
          <p:cNvPr id="121" name="Shape 121"/>
          <p:cNvSpPr txBox="1"/>
          <p:nvPr>
            <p:ph idx="1" type="body"/>
          </p:nvPr>
        </p:nvSpPr>
        <p:spPr>
          <a:xfrm>
            <a:off x="7162799" y="2892277"/>
            <a:ext cx="1600200" cy="164580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Clr>
                <a:schemeClr val="accent1"/>
              </a:buClr>
              <a:buSzPts val="1900"/>
              <a:buFont typeface="Noto Sans Symbols"/>
              <a:buNone/>
            </a:pPr>
            <a:r>
              <a:t/>
            </a:r>
            <a:endParaRPr b="0" i="0" sz="1900" u="none" cap="none" strike="noStrike">
              <a:solidFill>
                <a:schemeClr val="dk1"/>
              </a:solidFill>
              <a:latin typeface="Source Sans Pro"/>
              <a:ea typeface="Source Sans Pro"/>
              <a:cs typeface="Source Sans Pro"/>
              <a:sym typeface="Source Sans Pro"/>
            </a:endParaRPr>
          </a:p>
        </p:txBody>
      </p:sp>
      <p:sp>
        <p:nvSpPr>
          <p:cNvPr id="122" name="Shape 122"/>
          <p:cNvSpPr txBox="1"/>
          <p:nvPr>
            <p:ph type="title"/>
          </p:nvPr>
        </p:nvSpPr>
        <p:spPr>
          <a:xfrm>
            <a:off x="381000" y="2892277"/>
            <a:ext cx="6324600" cy="16458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9FEDE"/>
              </a:buClr>
              <a:buSzPts val="3200"/>
              <a:buFont typeface="Source Sans Pro"/>
              <a:buNone/>
            </a:pPr>
            <a:r>
              <a:t/>
            </a:r>
            <a:endParaRPr sz="3200">
              <a:solidFill>
                <a:srgbClr val="F9FEDE"/>
              </a:solidFill>
            </a:endParaRPr>
          </a:p>
          <a:p>
            <a:pPr indent="0" lvl="0" marL="0" marR="0" rtl="0" algn="r">
              <a:spcBef>
                <a:spcPts val="0"/>
              </a:spcBef>
              <a:spcAft>
                <a:spcPts val="0"/>
              </a:spcAft>
              <a:buClr>
                <a:srgbClr val="F9FEDE"/>
              </a:buClr>
              <a:buSzPts val="3200"/>
              <a:buFont typeface="Source Sans Pro"/>
              <a:buNone/>
            </a:pPr>
            <a:r>
              <a:rPr lang="en-GB" sz="3200">
                <a:solidFill>
                  <a:srgbClr val="000000"/>
                </a:solidFill>
              </a:rPr>
              <a:t>Active Directory Server Roles</a:t>
            </a:r>
            <a:endParaRPr sz="3200">
              <a:solidFill>
                <a:srgbClr val="000000"/>
              </a:solidFill>
            </a:endParaRPr>
          </a:p>
          <a:p>
            <a:pPr indent="0" lvl="0" marL="0" marR="0" rtl="0" algn="r">
              <a:spcBef>
                <a:spcPts val="0"/>
              </a:spcBef>
              <a:spcAft>
                <a:spcPts val="0"/>
              </a:spcAft>
              <a:buClr>
                <a:srgbClr val="F9FEDE"/>
              </a:buClr>
              <a:buSzPts val="3200"/>
              <a:buFont typeface="Source Sans Pro"/>
              <a:buNone/>
            </a:pPr>
            <a:r>
              <a:t/>
            </a:r>
            <a:endParaRPr/>
          </a:p>
          <a:p>
            <a:pPr indent="0" lvl="0" marL="0" marR="0" rtl="0" algn="r">
              <a:spcBef>
                <a:spcPts val="0"/>
              </a:spcBef>
              <a:spcAft>
                <a:spcPts val="0"/>
              </a:spcAft>
              <a:buClr>
                <a:srgbClr val="F9FEDE"/>
              </a:buClr>
              <a:buSzPts val="3200"/>
              <a:buFont typeface="Source Sans Pro"/>
              <a:buNone/>
            </a:pPr>
            <a:r>
              <a:t/>
            </a:r>
            <a:endParaRPr b="0" i="0" sz="4000" u="none" cap="none" strike="noStrike">
              <a:solidFill>
                <a:schemeClr val="lt1"/>
              </a:solidFill>
              <a:latin typeface="Source Sans Pro"/>
              <a:ea typeface="Source Sans Pro"/>
              <a:cs typeface="Source Sans Pro"/>
              <a:sym typeface="Source Sans Pro"/>
            </a:endParaRPr>
          </a:p>
        </p:txBody>
      </p:sp>
      <p:sp>
        <p:nvSpPr>
          <p:cNvPr id="123" name="Shape 123"/>
          <p:cNvSpPr txBox="1"/>
          <p:nvPr/>
        </p:nvSpPr>
        <p:spPr>
          <a:xfrm>
            <a:off x="7162799" y="2892277"/>
            <a:ext cx="1600200" cy="1645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accent1"/>
              </a:buClr>
              <a:buSzPts val="1400"/>
              <a:buFont typeface="Noto Sans Symbols"/>
              <a:buNone/>
            </a:pPr>
            <a:r>
              <a:rPr b="0" i="0" lang="en-GB" sz="1400" u="none" cap="none" strike="noStrike">
                <a:solidFill>
                  <a:schemeClr val="dk1"/>
                </a:solidFill>
                <a:latin typeface="Source Sans Pro"/>
                <a:ea typeface="Source Sans Pro"/>
                <a:cs typeface="Source Sans Pro"/>
                <a:sym typeface="Source Sans Pro"/>
              </a:rPr>
              <a:t>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Shape 129"/>
          <p:cNvSpPr txBox="1"/>
          <p:nvPr>
            <p:ph idx="1" type="body"/>
          </p:nvPr>
        </p:nvSpPr>
        <p:spPr>
          <a:xfrm>
            <a:off x="380999" y="1719071"/>
            <a:ext cx="8407800" cy="4407300"/>
          </a:xfrm>
          <a:prstGeom prst="rect">
            <a:avLst/>
          </a:prstGeom>
        </p:spPr>
        <p:txBody>
          <a:bodyPr anchorCtr="0" anchor="t" bIns="91425" lIns="91425" spcFirstLastPara="1" rIns="91425" wrap="square" tIns="91425">
            <a:noAutofit/>
          </a:bodyPr>
          <a:lstStyle/>
          <a:p>
            <a:pPr indent="-355600" lvl="0" marL="457200" rtl="0">
              <a:spcBef>
                <a:spcPts val="400"/>
              </a:spcBef>
              <a:spcAft>
                <a:spcPts val="0"/>
              </a:spcAft>
              <a:buSzPts val="2000"/>
              <a:buChar char="◼"/>
            </a:pPr>
            <a:r>
              <a:rPr lang="en-GB"/>
              <a:t>AD DS can manage an organization's resources in a secure, efficient manner, and it helps organize objects in a hierarchical structure</a:t>
            </a:r>
            <a:endParaRPr/>
          </a:p>
          <a:p>
            <a:pPr indent="-355600" lvl="0" marL="457200" rtl="0">
              <a:spcBef>
                <a:spcPts val="0"/>
              </a:spcBef>
              <a:spcAft>
                <a:spcPts val="0"/>
              </a:spcAft>
              <a:buSzPts val="2000"/>
              <a:buChar char="◼"/>
            </a:pPr>
            <a:r>
              <a:rPr lang="en-GB"/>
              <a:t>The Active Directory forest is an identity infrastructure security boundary and the forest can contain multiple domains with their own directory partitions. </a:t>
            </a:r>
            <a:endParaRPr/>
          </a:p>
          <a:p>
            <a:pPr indent="-355600" lvl="0" marL="457200" rtl="0">
              <a:spcBef>
                <a:spcPts val="0"/>
              </a:spcBef>
              <a:spcAft>
                <a:spcPts val="0"/>
              </a:spcAft>
              <a:buSzPts val="2000"/>
              <a:buChar char="◼"/>
            </a:pPr>
            <a:r>
              <a:rPr lang="en-GB"/>
              <a:t>The Active Directory domain maintains a multi-master database to store data about objects and replicate it with other domain controllers in the domain. Any writable domain controller in the domain can add, modify, or delete objects from the Active Directory database, and other domain controllers will be aware of these changes</a:t>
            </a:r>
            <a:endParaRPr/>
          </a:p>
          <a:p>
            <a:pPr indent="-355600" lvl="0" marL="457200" rtl="0">
              <a:spcBef>
                <a:spcPts val="0"/>
              </a:spcBef>
              <a:spcAft>
                <a:spcPts val="0"/>
              </a:spcAft>
              <a:buSzPts val="2000"/>
              <a:buChar char="◼"/>
            </a:pPr>
            <a:r>
              <a:rPr lang="en-GB"/>
              <a:t>The organizational unit will be used to arrange objects in Active Directory in a hierarchical structure. It is also used to delegate permissions for administrative tasks.</a:t>
            </a:r>
            <a:endParaRPr/>
          </a:p>
          <a:p>
            <a:pPr indent="457200" lvl="0" marL="4114800" rtl="0">
              <a:spcBef>
                <a:spcPts val="600"/>
              </a:spcBef>
              <a:spcAft>
                <a:spcPts val="0"/>
              </a:spcAft>
              <a:buNone/>
            </a:pPr>
            <a:r>
              <a:t/>
            </a:r>
            <a:endParaRPr/>
          </a:p>
          <a:p>
            <a:pPr indent="457200" lvl="0" marL="4114800" rtl="0">
              <a:spcBef>
                <a:spcPts val="600"/>
              </a:spcBef>
              <a:spcAft>
                <a:spcPts val="0"/>
              </a:spcAft>
              <a:buNone/>
            </a:pPr>
            <a:r>
              <a:rPr lang="en-GB"/>
              <a:t>	       					(Francis)</a:t>
            </a:r>
            <a:endParaRPr/>
          </a:p>
          <a:p>
            <a:pPr indent="0" lvl="0" marL="0">
              <a:spcBef>
                <a:spcPts val="600"/>
              </a:spcBef>
              <a:spcAft>
                <a:spcPts val="600"/>
              </a:spcAft>
              <a:buNone/>
            </a:pPr>
            <a:r>
              <a:t/>
            </a:r>
            <a:endParaRPr/>
          </a:p>
        </p:txBody>
      </p:sp>
      <p:sp>
        <p:nvSpPr>
          <p:cNvPr id="130" name="Shape 130"/>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Active Directory Domain Service (AD DS):Recap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Shape 136"/>
          <p:cNvSpPr txBox="1"/>
          <p:nvPr>
            <p:ph idx="1" type="body"/>
          </p:nvPr>
        </p:nvSpPr>
        <p:spPr>
          <a:xfrm>
            <a:off x="380999" y="1719071"/>
            <a:ext cx="8407800" cy="4407300"/>
          </a:xfrm>
          <a:prstGeom prst="rect">
            <a:avLst/>
          </a:prstGeom>
        </p:spPr>
        <p:txBody>
          <a:bodyPr anchorCtr="0" anchor="t" bIns="91425" lIns="91425" spcFirstLastPara="1" rIns="91425" wrap="square" tIns="91425">
            <a:noAutofit/>
          </a:bodyPr>
          <a:lstStyle/>
          <a:p>
            <a:pPr indent="-355600" lvl="0" marL="457200" rtl="0">
              <a:spcBef>
                <a:spcPts val="400"/>
              </a:spcBef>
              <a:spcAft>
                <a:spcPts val="0"/>
              </a:spcAft>
              <a:buSzPts val="2000"/>
              <a:buChar char="◼"/>
            </a:pPr>
            <a:r>
              <a:rPr lang="en-GB"/>
              <a:t>AD FS will trust identities from completely different identity infrastructures and pass identity information as claims to the organization that hosts the applications. </a:t>
            </a:r>
            <a:endParaRPr/>
          </a:p>
          <a:p>
            <a:pPr indent="-355600" lvl="0" marL="457200" rtl="0">
              <a:spcBef>
                <a:spcPts val="0"/>
              </a:spcBef>
              <a:spcAft>
                <a:spcPts val="0"/>
              </a:spcAft>
              <a:buSzPts val="2000"/>
              <a:buChar char="◼"/>
            </a:pPr>
            <a:r>
              <a:rPr lang="en-GB"/>
              <a:t>Then, the company that hosts the application will map these claims to claims that the application understands and make the authorization decisions.</a:t>
            </a:r>
            <a:endParaRPr/>
          </a:p>
          <a:p>
            <a:pPr indent="-355600" lvl="0" marL="457200" rtl="0">
              <a:spcBef>
                <a:spcPts val="0"/>
              </a:spcBef>
              <a:spcAft>
                <a:spcPts val="0"/>
              </a:spcAft>
              <a:buSzPts val="2000"/>
              <a:buChar char="◼"/>
            </a:pPr>
            <a:r>
              <a:rPr lang="en-GB"/>
              <a:t>This is good because communication will happen only via an HTTPS protocol, and there will be no need to open up additional firewall ports between the organization's networks. </a:t>
            </a:r>
            <a:endParaRPr/>
          </a:p>
          <a:p>
            <a:pPr indent="-355600" lvl="0" marL="457200" rtl="0">
              <a:spcBef>
                <a:spcPts val="0"/>
              </a:spcBef>
              <a:spcAft>
                <a:spcPts val="0"/>
              </a:spcAft>
              <a:buSzPts val="2000"/>
              <a:buChar char="◼"/>
            </a:pPr>
            <a:r>
              <a:rPr lang="en-GB"/>
              <a:t>AD FS can be hosted in demilitarized zone (DMZ) in the network, and it will be the only public-facing interface for the applications. Once users successfully have . </a:t>
            </a:r>
            <a:endParaRPr/>
          </a:p>
          <a:p>
            <a:pPr indent="0" lvl="0" marL="0" rtl="0">
              <a:spcBef>
                <a:spcPts val="600"/>
              </a:spcBef>
              <a:spcAft>
                <a:spcPts val="0"/>
              </a:spcAft>
              <a:buNone/>
            </a:pPr>
            <a:r>
              <a:t/>
            </a:r>
            <a:endParaRPr/>
          </a:p>
          <a:p>
            <a:pPr indent="457200" lvl="0" marL="4114800" rtl="0">
              <a:spcBef>
                <a:spcPts val="600"/>
              </a:spcBef>
              <a:spcAft>
                <a:spcPts val="0"/>
              </a:spcAft>
              <a:buClr>
                <a:schemeClr val="dk1"/>
              </a:buClr>
              <a:buSzPts val="1100"/>
              <a:buFont typeface="Arial"/>
              <a:buNone/>
            </a:pPr>
            <a:r>
              <a:rPr lang="en-GB"/>
              <a:t>	       					(Francis)</a:t>
            </a:r>
            <a:endParaRPr/>
          </a:p>
          <a:p>
            <a:pPr indent="0" lvl="0" marL="0" rtl="0">
              <a:spcBef>
                <a:spcPts val="600"/>
              </a:spcBef>
              <a:spcAft>
                <a:spcPts val="600"/>
              </a:spcAft>
              <a:buNone/>
            </a:pPr>
            <a:r>
              <a:t/>
            </a:r>
            <a:endParaRPr/>
          </a:p>
        </p:txBody>
      </p:sp>
      <p:sp>
        <p:nvSpPr>
          <p:cNvPr id="137" name="Shape 137"/>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Active Directory Federation Services (AD FS</a:t>
            </a:r>
            <a:r>
              <a:rPr lang="en-GB"/>
              <a: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2" name="Shape 142"/>
        <p:cNvGrpSpPr/>
        <p:nvPr/>
      </p:nvGrpSpPr>
      <p:grpSpPr>
        <a:xfrm>
          <a:off x="0" y="0"/>
          <a:ext cx="0" cy="0"/>
          <a:chOff x="0" y="0"/>
          <a:chExt cx="0" cy="0"/>
        </a:xfrm>
      </p:grpSpPr>
      <p:sp>
        <p:nvSpPr>
          <p:cNvPr id="143" name="Shape 143"/>
          <p:cNvSpPr txBox="1"/>
          <p:nvPr>
            <p:ph idx="1" type="body"/>
          </p:nvPr>
        </p:nvSpPr>
        <p:spPr>
          <a:xfrm>
            <a:off x="380999" y="1719071"/>
            <a:ext cx="8407800" cy="4407300"/>
          </a:xfrm>
          <a:prstGeom prst="rect">
            <a:avLst/>
          </a:prstGeom>
        </p:spPr>
        <p:txBody>
          <a:bodyPr anchorCtr="0" anchor="t" bIns="91425" lIns="91425" spcFirstLastPara="1" rIns="91425" wrap="square" tIns="91425">
            <a:noAutofit/>
          </a:bodyPr>
          <a:lstStyle/>
          <a:p>
            <a:pPr indent="-355600" lvl="0" marL="457200" rtl="0">
              <a:spcBef>
                <a:spcPts val="400"/>
              </a:spcBef>
              <a:spcAft>
                <a:spcPts val="0"/>
              </a:spcAft>
              <a:buSzPts val="2000"/>
              <a:buChar char="◼"/>
            </a:pPr>
            <a:r>
              <a:rPr lang="en-GB"/>
              <a:t>Federation Service</a:t>
            </a:r>
            <a:endParaRPr/>
          </a:p>
          <a:p>
            <a:pPr indent="-342900" lvl="1" marL="914400" rtl="0">
              <a:spcBef>
                <a:spcPts val="0"/>
              </a:spcBef>
              <a:spcAft>
                <a:spcPts val="0"/>
              </a:spcAft>
              <a:buSzPts val="1800"/>
              <a:buChar char="▪"/>
            </a:pPr>
            <a:r>
              <a:rPr lang="en-GB"/>
              <a:t>F</a:t>
            </a:r>
            <a:r>
              <a:rPr lang="en-GB"/>
              <a:t>ederation service will route authentication requests from identities in another identity infrastructure using a federated web single sign-on or from clients through the internet using the web single sign-on design method.</a:t>
            </a:r>
            <a:endParaRPr/>
          </a:p>
          <a:p>
            <a:pPr indent="-355600" lvl="0" marL="457200" rtl="0">
              <a:spcBef>
                <a:spcPts val="0"/>
              </a:spcBef>
              <a:spcAft>
                <a:spcPts val="0"/>
              </a:spcAft>
              <a:buSzPts val="2000"/>
              <a:buChar char="◼"/>
            </a:pPr>
            <a:r>
              <a:rPr lang="en-GB"/>
              <a:t>Federation Service Proxy</a:t>
            </a:r>
            <a:endParaRPr/>
          </a:p>
          <a:p>
            <a:pPr indent="-342900" lvl="1" marL="914400" rtl="0">
              <a:spcBef>
                <a:spcPts val="0"/>
              </a:spcBef>
              <a:spcAft>
                <a:spcPts val="0"/>
              </a:spcAft>
              <a:buSzPts val="1800"/>
              <a:buChar char="▪"/>
            </a:pPr>
            <a:r>
              <a:rPr lang="en-GB"/>
              <a:t>Federation proxy servers can be places in DMZ (the perimeter network segment) and forward claims to the federation service located in a secure network.</a:t>
            </a:r>
            <a:endParaRPr/>
          </a:p>
          <a:p>
            <a:pPr indent="-355600" lvl="0" marL="457200" rtl="0">
              <a:spcBef>
                <a:spcPts val="0"/>
              </a:spcBef>
              <a:spcAft>
                <a:spcPts val="0"/>
              </a:spcAft>
              <a:buSzPts val="2000"/>
              <a:buChar char="◼"/>
            </a:pPr>
            <a:r>
              <a:rPr lang="en-GB"/>
              <a:t>Claims-aware agent</a:t>
            </a:r>
            <a:endParaRPr/>
          </a:p>
          <a:p>
            <a:pPr indent="-342900" lvl="1" marL="914400" rtl="0">
              <a:spcBef>
                <a:spcPts val="0"/>
              </a:spcBef>
              <a:spcAft>
                <a:spcPts val="0"/>
              </a:spcAft>
              <a:buSzPts val="1800"/>
              <a:buChar char="▪"/>
            </a:pPr>
            <a:r>
              <a:rPr lang="en-GB"/>
              <a:t>AD FS uses claim to create trust between two identity infrastructures. The claims-aware agent can be used in the application web server to allow queries for AD FS claims.</a:t>
            </a:r>
            <a:endParaRPr/>
          </a:p>
          <a:p>
            <a:pPr indent="-355600" lvl="0" marL="457200" rtl="0">
              <a:spcBef>
                <a:spcPts val="0"/>
              </a:spcBef>
              <a:spcAft>
                <a:spcPts val="0"/>
              </a:spcAft>
              <a:buSzPts val="2000"/>
              <a:buChar char="◼"/>
            </a:pPr>
            <a:r>
              <a:rPr lang="en-GB"/>
              <a:t>Windows Token-based Agent</a:t>
            </a:r>
            <a:endParaRPr/>
          </a:p>
          <a:p>
            <a:pPr indent="-342900" lvl="1" marL="914400" rtl="0">
              <a:spcBef>
                <a:spcPts val="0"/>
              </a:spcBef>
              <a:spcAft>
                <a:spcPts val="0"/>
              </a:spcAft>
              <a:buSzPts val="1800"/>
              <a:buChar char="▪"/>
            </a:pPr>
            <a:r>
              <a:rPr lang="en-GB"/>
              <a:t>This </a:t>
            </a:r>
            <a:r>
              <a:rPr lang="en-GB"/>
              <a:t>will convert the AD FS security token into the Windows access token, and the application will make an authorization decision based on that. </a:t>
            </a:r>
            <a:endParaRPr/>
          </a:p>
          <a:p>
            <a:pPr indent="457200" lvl="0" marL="4114800" rtl="0">
              <a:spcBef>
                <a:spcPts val="600"/>
              </a:spcBef>
              <a:spcAft>
                <a:spcPts val="0"/>
              </a:spcAft>
              <a:buNone/>
            </a:pPr>
            <a:r>
              <a:rPr lang="en-GB" sz="2000"/>
              <a:t>	       					(Francis)</a:t>
            </a:r>
            <a:endParaRPr sz="2000"/>
          </a:p>
          <a:p>
            <a:pPr indent="0" lvl="0" marL="0">
              <a:spcBef>
                <a:spcPts val="600"/>
              </a:spcBef>
              <a:spcAft>
                <a:spcPts val="600"/>
              </a:spcAft>
              <a:buNone/>
            </a:pPr>
            <a:r>
              <a:t/>
            </a:r>
            <a:endParaRPr/>
          </a:p>
        </p:txBody>
      </p:sp>
      <p:sp>
        <p:nvSpPr>
          <p:cNvPr id="144" name="Shape 144"/>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The Four AD FS Role Services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Shape 150"/>
          <p:cNvSpPr txBox="1"/>
          <p:nvPr>
            <p:ph idx="1" type="body"/>
          </p:nvPr>
        </p:nvSpPr>
        <p:spPr>
          <a:xfrm>
            <a:off x="380999" y="1719071"/>
            <a:ext cx="8407800" cy="4407300"/>
          </a:xfrm>
          <a:prstGeom prst="rect">
            <a:avLst/>
          </a:prstGeom>
        </p:spPr>
        <p:txBody>
          <a:bodyPr anchorCtr="0" anchor="t" bIns="91425" lIns="91425" spcFirstLastPara="1" rIns="91425" wrap="square" tIns="91425">
            <a:noAutofit/>
          </a:bodyPr>
          <a:lstStyle/>
          <a:p>
            <a:pPr indent="-355600" lvl="0" marL="457200" rtl="0">
              <a:spcBef>
                <a:spcPts val="400"/>
              </a:spcBef>
              <a:spcAft>
                <a:spcPts val="0"/>
              </a:spcAft>
              <a:buSzPts val="2000"/>
              <a:buChar char="◼"/>
            </a:pPr>
            <a:r>
              <a:rPr lang="en-GB"/>
              <a:t>Some applications require a directory-enabled environment to operate.</a:t>
            </a:r>
            <a:endParaRPr/>
          </a:p>
          <a:p>
            <a:pPr indent="-355600" lvl="0" marL="457200" rtl="0">
              <a:spcBef>
                <a:spcPts val="0"/>
              </a:spcBef>
              <a:spcAft>
                <a:spcPts val="0"/>
              </a:spcAft>
              <a:buSzPts val="2000"/>
              <a:buChar char="◼"/>
            </a:pPr>
            <a:r>
              <a:rPr lang="en-GB"/>
              <a:t>Microsoft developed AD LDS to enable data storage and retrieval for directory-enabled applications without the dependencies required for AD DS.</a:t>
            </a:r>
            <a:endParaRPr/>
          </a:p>
          <a:p>
            <a:pPr indent="-355600" lvl="0" marL="457200" rtl="0">
              <a:spcBef>
                <a:spcPts val="0"/>
              </a:spcBef>
              <a:spcAft>
                <a:spcPts val="0"/>
              </a:spcAft>
              <a:buSzPts val="2000"/>
              <a:buChar char="◼"/>
            </a:pPr>
            <a:r>
              <a:rPr lang="en-GB"/>
              <a:t>AD LDS allows you to maintain an independent schema with each AD LDS instance. </a:t>
            </a:r>
            <a:endParaRPr/>
          </a:p>
          <a:p>
            <a:pPr indent="-355600" lvl="0" marL="457200" rtl="0">
              <a:spcBef>
                <a:spcPts val="0"/>
              </a:spcBef>
              <a:spcAft>
                <a:spcPts val="0"/>
              </a:spcAft>
              <a:buSzPts val="2000"/>
              <a:buChar char="◼"/>
            </a:pPr>
            <a:r>
              <a:rPr lang="en-GB"/>
              <a:t>It is built on the same core directory service technologies as AS DS. </a:t>
            </a:r>
            <a:endParaRPr/>
          </a:p>
          <a:p>
            <a:pPr indent="-355600" lvl="0" marL="457200" rtl="0">
              <a:spcBef>
                <a:spcPts val="0"/>
              </a:spcBef>
              <a:spcAft>
                <a:spcPts val="0"/>
              </a:spcAft>
              <a:buSzPts val="2000"/>
              <a:buChar char="◼"/>
            </a:pPr>
            <a:r>
              <a:rPr lang="en-GB"/>
              <a:t>AD LDS does not need to depend on the Active Directory domain or forest setup, but in an AD DS environment, AD LDS can use AD DS for authentication.</a:t>
            </a:r>
            <a:endParaRPr/>
          </a:p>
          <a:p>
            <a:pPr indent="0" lvl="0" marL="0" rtl="0">
              <a:spcBef>
                <a:spcPts val="600"/>
              </a:spcBef>
              <a:spcAft>
                <a:spcPts val="0"/>
              </a:spcAft>
              <a:buNone/>
            </a:pPr>
            <a:r>
              <a:t/>
            </a:r>
            <a:endParaRPr/>
          </a:p>
          <a:p>
            <a:pPr indent="0" lvl="0" marL="0" rtl="0">
              <a:spcBef>
                <a:spcPts val="600"/>
              </a:spcBef>
              <a:spcAft>
                <a:spcPts val="0"/>
              </a:spcAft>
              <a:buNone/>
            </a:pPr>
            <a:r>
              <a:t/>
            </a:r>
            <a:endParaRPr/>
          </a:p>
          <a:p>
            <a:pPr indent="0" lvl="0" marL="0" rtl="0">
              <a:spcBef>
                <a:spcPts val="600"/>
              </a:spcBef>
              <a:spcAft>
                <a:spcPts val="0"/>
              </a:spcAft>
              <a:buNone/>
            </a:pPr>
            <a:r>
              <a:t/>
            </a:r>
            <a:endParaRPr/>
          </a:p>
          <a:p>
            <a:pPr indent="457200" lvl="0" marL="4114800" rtl="0">
              <a:spcBef>
                <a:spcPts val="600"/>
              </a:spcBef>
              <a:spcAft>
                <a:spcPts val="0"/>
              </a:spcAft>
              <a:buClr>
                <a:schemeClr val="dk1"/>
              </a:buClr>
              <a:buSzPts val="1100"/>
              <a:buFont typeface="Arial"/>
              <a:buNone/>
            </a:pPr>
            <a:r>
              <a:rPr lang="en-GB"/>
              <a:t>	       					(Francis)</a:t>
            </a:r>
            <a:endParaRPr/>
          </a:p>
          <a:p>
            <a:pPr indent="0" lvl="0" marL="0">
              <a:spcBef>
                <a:spcPts val="600"/>
              </a:spcBef>
              <a:spcAft>
                <a:spcPts val="600"/>
              </a:spcAft>
              <a:buNone/>
            </a:pPr>
            <a:r>
              <a:t/>
            </a:r>
            <a:endParaRPr/>
          </a:p>
        </p:txBody>
      </p:sp>
      <p:sp>
        <p:nvSpPr>
          <p:cNvPr id="151" name="Shape 151"/>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Active Directory Lightweight Directory Services (AD LDS)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6" name="Shape 156"/>
        <p:cNvGrpSpPr/>
        <p:nvPr/>
      </p:nvGrpSpPr>
      <p:grpSpPr>
        <a:xfrm>
          <a:off x="0" y="0"/>
          <a:ext cx="0" cy="0"/>
          <a:chOff x="0" y="0"/>
          <a:chExt cx="0" cy="0"/>
        </a:xfrm>
      </p:grpSpPr>
      <p:sp>
        <p:nvSpPr>
          <p:cNvPr id="157" name="Shape 157"/>
          <p:cNvSpPr txBox="1"/>
          <p:nvPr>
            <p:ph idx="1" type="body"/>
          </p:nvPr>
        </p:nvSpPr>
        <p:spPr>
          <a:xfrm>
            <a:off x="380999" y="1719071"/>
            <a:ext cx="8407800" cy="4407300"/>
          </a:xfrm>
          <a:prstGeom prst="rect">
            <a:avLst/>
          </a:prstGeom>
        </p:spPr>
        <p:txBody>
          <a:bodyPr anchorCtr="0" anchor="t" bIns="91425" lIns="91425" spcFirstLastPara="1" rIns="91425" wrap="square" tIns="91425">
            <a:noAutofit/>
          </a:bodyPr>
          <a:lstStyle/>
          <a:p>
            <a:pPr indent="-355600" lvl="0" marL="457200" rtl="0">
              <a:spcBef>
                <a:spcPts val="400"/>
              </a:spcBef>
              <a:spcAft>
                <a:spcPts val="0"/>
              </a:spcAft>
              <a:buSzPts val="2000"/>
              <a:buChar char="◼"/>
            </a:pPr>
            <a:r>
              <a:rPr lang="en-GB"/>
              <a:t>AD RMS is used to help organizations protect sensitive data from being accessed without authorization. </a:t>
            </a:r>
            <a:endParaRPr/>
          </a:p>
          <a:p>
            <a:pPr indent="-355600" lvl="0" marL="457200" rtl="0">
              <a:spcBef>
                <a:spcPts val="0"/>
              </a:spcBef>
              <a:spcAft>
                <a:spcPts val="0"/>
              </a:spcAft>
              <a:buSzPts val="2000"/>
              <a:buChar char="◼"/>
            </a:pPr>
            <a:r>
              <a:rPr lang="en-GB"/>
              <a:t>AD RMS can be used to encrypt managed identities, and apply authorization policies to things like your files, emails, and presentations. </a:t>
            </a:r>
            <a:endParaRPr/>
          </a:p>
          <a:p>
            <a:pPr indent="-342900" lvl="1" marL="914400" rtl="0">
              <a:spcBef>
                <a:spcPts val="0"/>
              </a:spcBef>
              <a:spcAft>
                <a:spcPts val="0"/>
              </a:spcAft>
              <a:buSzPts val="1800"/>
              <a:buChar char="▪"/>
            </a:pPr>
            <a:r>
              <a:rPr lang="en-GB"/>
              <a:t>This prevents files from being copied, forwarded, or printed by unauthorized people. </a:t>
            </a:r>
            <a:endParaRPr/>
          </a:p>
          <a:p>
            <a:pPr indent="-342900" lvl="1" marL="914400" rtl="0">
              <a:spcBef>
                <a:spcPts val="0"/>
              </a:spcBef>
              <a:spcAft>
                <a:spcPts val="0"/>
              </a:spcAft>
              <a:buSzPts val="1800"/>
              <a:buChar char="▪"/>
            </a:pPr>
            <a:r>
              <a:rPr lang="en-GB"/>
              <a:t>It can also be used to allow file expiration to prevent users from viewing data in a document after a certain period of time has passed. </a:t>
            </a:r>
            <a:endParaRPr/>
          </a:p>
          <a:p>
            <a:pPr indent="-355600" lvl="0" marL="457200" rtl="0">
              <a:spcBef>
                <a:spcPts val="0"/>
              </a:spcBef>
              <a:spcAft>
                <a:spcPts val="0"/>
              </a:spcAft>
              <a:buSzPts val="2000"/>
              <a:buChar char="◼"/>
            </a:pPr>
            <a:r>
              <a:rPr lang="en-GB"/>
              <a:t>AD RMS contain two roles services: </a:t>
            </a:r>
            <a:endParaRPr/>
          </a:p>
          <a:p>
            <a:pPr indent="-342900" lvl="1" marL="914400" rtl="0">
              <a:spcBef>
                <a:spcPts val="0"/>
              </a:spcBef>
              <a:spcAft>
                <a:spcPts val="0"/>
              </a:spcAft>
              <a:buSzPts val="1800"/>
              <a:buChar char="▪"/>
            </a:pPr>
            <a:r>
              <a:rPr lang="en-GB"/>
              <a:t>Active Directory Rights Management Server: This installs the AD RMS server service that requires you to protect the content in organization. </a:t>
            </a:r>
            <a:endParaRPr/>
          </a:p>
          <a:p>
            <a:pPr indent="-342900" lvl="1" marL="914400" rtl="0">
              <a:spcBef>
                <a:spcPts val="0"/>
              </a:spcBef>
              <a:spcAft>
                <a:spcPts val="0"/>
              </a:spcAft>
              <a:buSzPts val="1800"/>
              <a:buChar char="▪"/>
            </a:pPr>
            <a:r>
              <a:rPr lang="en-GB"/>
              <a:t>Identity Federation Support: AD RMS service also supports integration with AD FS services. It will allow you to protect content between two organizations without setting up AD RMS in both infrastructures. This role service helps integrate AD RMS with AD FS.</a:t>
            </a:r>
            <a:endParaRPr/>
          </a:p>
          <a:p>
            <a:pPr indent="457200" lvl="0" marL="4114800" rtl="0">
              <a:spcBef>
                <a:spcPts val="600"/>
              </a:spcBef>
              <a:spcAft>
                <a:spcPts val="0"/>
              </a:spcAft>
              <a:buNone/>
            </a:pPr>
            <a:r>
              <a:rPr lang="en-GB"/>
              <a:t>	       					(Francis)</a:t>
            </a:r>
            <a:endParaRPr/>
          </a:p>
          <a:p>
            <a:pPr indent="0" lvl="0" marL="0">
              <a:spcBef>
                <a:spcPts val="600"/>
              </a:spcBef>
              <a:spcAft>
                <a:spcPts val="600"/>
              </a:spcAft>
              <a:buNone/>
            </a:pPr>
            <a:r>
              <a:t/>
            </a:r>
            <a:endParaRPr/>
          </a:p>
        </p:txBody>
      </p:sp>
      <p:sp>
        <p:nvSpPr>
          <p:cNvPr id="158" name="Shape 158"/>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Active Directory Rights Management Services (AD RMS)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3" name="Shape 163"/>
        <p:cNvGrpSpPr/>
        <p:nvPr/>
      </p:nvGrpSpPr>
      <p:grpSpPr>
        <a:xfrm>
          <a:off x="0" y="0"/>
          <a:ext cx="0" cy="0"/>
          <a:chOff x="0" y="0"/>
          <a:chExt cx="0" cy="0"/>
        </a:xfrm>
      </p:grpSpPr>
      <p:sp>
        <p:nvSpPr>
          <p:cNvPr id="164" name="Shape 164"/>
          <p:cNvSpPr txBox="1"/>
          <p:nvPr>
            <p:ph idx="1" type="body"/>
          </p:nvPr>
        </p:nvSpPr>
        <p:spPr>
          <a:xfrm>
            <a:off x="253150" y="1490475"/>
            <a:ext cx="8535600" cy="4407300"/>
          </a:xfrm>
          <a:prstGeom prst="rect">
            <a:avLst/>
          </a:prstGeom>
        </p:spPr>
        <p:txBody>
          <a:bodyPr anchorCtr="0" anchor="t" bIns="91425" lIns="91425" spcFirstLastPara="1" rIns="91425" wrap="square" tIns="91425">
            <a:noAutofit/>
          </a:bodyPr>
          <a:lstStyle/>
          <a:p>
            <a:pPr indent="-355600" lvl="0" marL="457200" rtl="0">
              <a:spcBef>
                <a:spcPts val="400"/>
              </a:spcBef>
              <a:spcAft>
                <a:spcPts val="0"/>
              </a:spcAft>
              <a:buSzPts val="2000"/>
              <a:buChar char="◼"/>
            </a:pPr>
            <a:r>
              <a:rPr lang="en-GB"/>
              <a:t>The six role services for AD CS are:</a:t>
            </a:r>
            <a:endParaRPr/>
          </a:p>
          <a:p>
            <a:pPr indent="-342900" lvl="1" marL="914400" rtl="0">
              <a:spcBef>
                <a:spcPts val="0"/>
              </a:spcBef>
              <a:spcAft>
                <a:spcPts val="0"/>
              </a:spcAft>
              <a:buSzPts val="1800"/>
              <a:buChar char="▪"/>
            </a:pPr>
            <a:r>
              <a:rPr lang="en-GB"/>
              <a:t>Certification authority (CA)</a:t>
            </a:r>
            <a:endParaRPr/>
          </a:p>
          <a:p>
            <a:pPr indent="-330200" lvl="2" marL="1371600" rtl="0">
              <a:spcBef>
                <a:spcPts val="0"/>
              </a:spcBef>
              <a:spcAft>
                <a:spcPts val="0"/>
              </a:spcAft>
              <a:buSzPts val="1600"/>
              <a:buChar char="▪"/>
            </a:pPr>
            <a:r>
              <a:rPr lang="en-GB"/>
              <a:t> This is responsible for issuing certificates to users, computers, and devices. It will also manage the validity of certificates. </a:t>
            </a:r>
            <a:endParaRPr/>
          </a:p>
          <a:p>
            <a:pPr indent="-342900" lvl="1" marL="914400" rtl="0">
              <a:spcBef>
                <a:spcPts val="0"/>
              </a:spcBef>
              <a:spcAft>
                <a:spcPts val="0"/>
              </a:spcAft>
              <a:buSzPts val="1800"/>
              <a:buChar char="▪"/>
            </a:pPr>
            <a:r>
              <a:rPr lang="en-GB"/>
              <a:t>Certification Authority Web Enrollment</a:t>
            </a:r>
            <a:endParaRPr/>
          </a:p>
          <a:p>
            <a:pPr indent="-330200" lvl="2" marL="1371600" rtl="0">
              <a:spcBef>
                <a:spcPts val="0"/>
              </a:spcBef>
              <a:spcAft>
                <a:spcPts val="0"/>
              </a:spcAft>
              <a:buSzPts val="1600"/>
              <a:buChar char="▪"/>
            </a:pPr>
            <a:r>
              <a:rPr lang="en-GB"/>
              <a:t>This is a web interface that connects to CA in order to allow users to submit certificate requests, retrieve issued certificates, and download the certificate chain</a:t>
            </a:r>
            <a:endParaRPr/>
          </a:p>
          <a:p>
            <a:pPr indent="-342900" lvl="1" marL="914400" rtl="0">
              <a:spcBef>
                <a:spcPts val="0"/>
              </a:spcBef>
              <a:spcAft>
                <a:spcPts val="0"/>
              </a:spcAft>
              <a:buSzPts val="1800"/>
              <a:buChar char="▪"/>
            </a:pPr>
            <a:r>
              <a:rPr lang="en-GB"/>
              <a:t>Online Responder</a:t>
            </a:r>
            <a:endParaRPr/>
          </a:p>
          <a:p>
            <a:pPr indent="-330200" lvl="2" marL="1371600" rtl="0">
              <a:spcBef>
                <a:spcPts val="0"/>
              </a:spcBef>
              <a:spcAft>
                <a:spcPts val="0"/>
              </a:spcAft>
              <a:buSzPts val="1600"/>
              <a:buChar char="▪"/>
            </a:pPr>
            <a:r>
              <a:rPr lang="en-GB"/>
              <a:t>This receives and responds to individual user requests to verify the status of digital certificates</a:t>
            </a:r>
            <a:endParaRPr/>
          </a:p>
          <a:p>
            <a:pPr indent="-342900" lvl="1" marL="914400" rtl="0">
              <a:spcBef>
                <a:spcPts val="0"/>
              </a:spcBef>
              <a:spcAft>
                <a:spcPts val="0"/>
              </a:spcAft>
              <a:buSzPts val="1800"/>
              <a:buChar char="▪"/>
            </a:pPr>
            <a:r>
              <a:rPr lang="en-GB"/>
              <a:t>Network Device Enrollment Service</a:t>
            </a:r>
            <a:endParaRPr/>
          </a:p>
          <a:p>
            <a:pPr indent="-330200" lvl="2" marL="1371600" rtl="0">
              <a:spcBef>
                <a:spcPts val="0"/>
              </a:spcBef>
              <a:spcAft>
                <a:spcPts val="0"/>
              </a:spcAft>
              <a:buSzPts val="1600"/>
              <a:buChar char="▪"/>
            </a:pPr>
            <a:r>
              <a:rPr lang="en-GB"/>
              <a:t>This service allows non-domain joined network devices to obtain certificates. </a:t>
            </a:r>
            <a:endParaRPr/>
          </a:p>
          <a:p>
            <a:pPr indent="-342900" lvl="1" marL="914400" rtl="0">
              <a:spcBef>
                <a:spcPts val="0"/>
              </a:spcBef>
              <a:spcAft>
                <a:spcPts val="0"/>
              </a:spcAft>
              <a:buSzPts val="1800"/>
              <a:buChar char="▪"/>
            </a:pPr>
            <a:r>
              <a:rPr lang="en-GB"/>
              <a:t>Certificate Enrollment Web Service</a:t>
            </a:r>
            <a:endParaRPr/>
          </a:p>
          <a:p>
            <a:pPr indent="-330200" lvl="2" marL="1371600" rtl="0">
              <a:spcBef>
                <a:spcPts val="0"/>
              </a:spcBef>
              <a:spcAft>
                <a:spcPts val="0"/>
              </a:spcAft>
              <a:buSzPts val="1600"/>
              <a:buChar char="▪"/>
            </a:pPr>
            <a:r>
              <a:rPr lang="en-GB"/>
              <a:t>Allows users and computers to perform certificate enrollment using HTTPS. It also allows enrollment for domain computers or devices that are not connected to the domain and computers or devices that are not part of the domain. </a:t>
            </a:r>
            <a:endParaRPr/>
          </a:p>
          <a:p>
            <a:pPr indent="-342900" lvl="1" marL="914400" rtl="0">
              <a:spcBef>
                <a:spcPts val="0"/>
              </a:spcBef>
              <a:spcAft>
                <a:spcPts val="0"/>
              </a:spcAft>
              <a:buSzPts val="1800"/>
              <a:buChar char="▪"/>
            </a:pPr>
            <a:r>
              <a:rPr lang="en-GB"/>
              <a:t>Certificate Enrollment Policy Web Service</a:t>
            </a:r>
            <a:endParaRPr/>
          </a:p>
          <a:p>
            <a:pPr indent="-330200" lvl="2" marL="1371600" rtl="0">
              <a:spcBef>
                <a:spcPts val="0"/>
              </a:spcBef>
              <a:spcAft>
                <a:spcPts val="0"/>
              </a:spcAft>
              <a:buSzPts val="1600"/>
              <a:buChar char="▪"/>
            </a:pPr>
            <a:r>
              <a:rPr lang="en-GB"/>
              <a:t>This publishes the certificate enrollment policy information to users and computers. </a:t>
            </a:r>
            <a:r>
              <a:rPr lang="en-GB" sz="2000"/>
              <a:t>	       										  (Francis)</a:t>
            </a:r>
            <a:endParaRPr/>
          </a:p>
        </p:txBody>
      </p:sp>
      <p:sp>
        <p:nvSpPr>
          <p:cNvPr id="165" name="Shape 165"/>
          <p:cNvSpPr txBox="1"/>
          <p:nvPr>
            <p:ph type="title"/>
          </p:nvPr>
        </p:nvSpPr>
        <p:spPr>
          <a:xfrm>
            <a:off x="381000" y="355847"/>
            <a:ext cx="8381400" cy="1054500"/>
          </a:xfrm>
          <a:prstGeom prst="rect">
            <a:avLst/>
          </a:prstGeom>
        </p:spPr>
        <p:txBody>
          <a:bodyPr anchorCtr="0" anchor="ctr" bIns="91425" lIns="91425" spcFirstLastPara="1" rIns="91425" wrap="square" tIns="91425">
            <a:noAutofit/>
          </a:bodyPr>
          <a:lstStyle/>
          <a:p>
            <a:pPr indent="0" lvl="0" marL="0">
              <a:spcBef>
                <a:spcPts val="0"/>
              </a:spcBef>
              <a:spcAft>
                <a:spcPts val="0"/>
              </a:spcAft>
              <a:buNone/>
            </a:pPr>
            <a:r>
              <a:rPr lang="en-GB"/>
              <a:t>Active Directory Certificate Services (AD CS)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Java Green">
  <a:themeElements>
    <a:clrScheme name="Custom 1">
      <a:dk1>
        <a:srgbClr val="000000"/>
      </a:dk1>
      <a:lt1>
        <a:srgbClr val="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