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5"/>
  </p:notes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D67F00"/>
    <a:srgbClr val="0066CC"/>
    <a:srgbClr val="0A0A0A"/>
    <a:srgbClr val="EAEAE6"/>
    <a:srgbClr val="54AC7F"/>
    <a:srgbClr val="E9E8E7"/>
    <a:srgbClr val="339966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65" d="100"/>
          <a:sy n="65" d="100"/>
        </p:scale>
        <p:origin x="636" y="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9" d="125"/>
        <a:sy n="49" d="125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992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25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6/18/2017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6/18/2017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  <p:sldLayoutId id="2147483685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>
          <a:xfrm>
            <a:off x="457200" y="293077"/>
            <a:ext cx="6324600" cy="5957834"/>
          </a:xfrm>
        </p:spPr>
        <p:txBody>
          <a:bodyPr/>
          <a:lstStyle/>
          <a:p>
            <a:r>
              <a:rPr lang="en-GB" altLang="en-US" sz="3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Concepts of </a:t>
            </a:r>
            <a:br>
              <a:rPr lang="en-GB" altLang="en-US" sz="3200" dirty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en-GB" altLang="en-US" sz="3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Computing </a:t>
            </a:r>
            <a:br>
              <a:rPr lang="en-GB" altLang="en-US" sz="3200" dirty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en-GB" altLang="en-US" sz="3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Technologies</a:t>
            </a:r>
            <a:br>
              <a:rPr lang="en-GB" altLang="en-US" dirty="0"/>
            </a:br>
            <a:br>
              <a:rPr lang="en-GB" altLang="en-US" dirty="0"/>
            </a:br>
            <a:br>
              <a:rPr lang="en-GB" altLang="en-US" dirty="0"/>
            </a:br>
            <a:br>
              <a:rPr lang="en-GB" altLang="en-US" dirty="0"/>
            </a:br>
            <a:r>
              <a:rPr lang="en-US" altLang="en-US" dirty="0"/>
              <a:t>Disaster Recovery &amp;</a:t>
            </a:r>
            <a:br>
              <a:rPr lang="en-US" altLang="en-US" dirty="0"/>
            </a:br>
            <a:r>
              <a:rPr lang="en-US" altLang="en-US" dirty="0"/>
              <a:t>System Continuity</a:t>
            </a:r>
            <a:br>
              <a:rPr lang="en-US" altLang="en-US" dirty="0"/>
            </a:br>
            <a:br>
              <a:rPr lang="en-US" altLang="en-US" dirty="0"/>
            </a:br>
            <a:endParaRPr lang="en-US" altLang="en-US" sz="3600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By the end of this lesson, you should be able to</a:t>
            </a:r>
          </a:p>
          <a:p>
            <a:pPr fontAlgn="base"/>
            <a:r>
              <a:rPr lang="en-US" dirty="0"/>
              <a:t>Understand the definition of business continuity</a:t>
            </a:r>
            <a:endParaRPr lang="en-US" b="1" dirty="0"/>
          </a:p>
          <a:p>
            <a:pPr fontAlgn="base"/>
            <a:r>
              <a:rPr lang="en-US" dirty="0"/>
              <a:t>Identify the steps required to design and test a business continuity plan. </a:t>
            </a:r>
            <a:endParaRPr lang="en-US" b="1" dirty="0"/>
          </a:p>
          <a:p>
            <a:pPr fontAlgn="base"/>
            <a:r>
              <a:rPr lang="en-US" dirty="0"/>
              <a:t>Explore and analyze business continuity case studies and literature</a:t>
            </a:r>
            <a:endParaRPr lang="en-US" b="1" dirty="0"/>
          </a:p>
          <a:p>
            <a:pPr fontAlgn="base"/>
            <a:r>
              <a:rPr lang="en-US" dirty="0"/>
              <a:t>Understand the important distinctions between disaster recovery, contingency planning, and business continuity. </a:t>
            </a:r>
            <a:endParaRPr lang="en-US" b="1" dirty="0"/>
          </a:p>
          <a:p>
            <a:pPr fontAlgn="base"/>
            <a:r>
              <a:rPr lang="en-US" dirty="0"/>
              <a:t>Understand  the implications of poorly tested recovery plans</a:t>
            </a:r>
            <a:endParaRPr lang="en-US" b="1" dirty="0"/>
          </a:p>
          <a:p>
            <a:pPr fontAlgn="base"/>
            <a:r>
              <a:rPr lang="en-US"/>
              <a:t>Practice building a business continuity plan.</a:t>
            </a:r>
            <a:endParaRPr lang="en-US" b="1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4088469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Business continuity </a:t>
            </a:r>
            <a:r>
              <a:rPr lang="en-US" dirty="0"/>
              <a:t>is a methodology to ensure the continuous operation of critical business systems in the event of widespread or localized disasters to an infrastructure environment. </a:t>
            </a:r>
          </a:p>
          <a:p>
            <a:pPr lvl="1"/>
            <a:r>
              <a:rPr lang="en-US" dirty="0"/>
              <a:t>"continuous operation of critical business systems" – another way of saying the act of staying in business, meaning that a disaster of any kind will not substantially interrupt the processes necessary for a company to maintain its services. </a:t>
            </a:r>
          </a:p>
          <a:p>
            <a:pPr lvl="1"/>
            <a:r>
              <a:rPr lang="en-US" dirty="0"/>
              <a:t>Widespread disasters are normally major natural disasters, such as floods, earthquakes, or tornadoes—events that are sometimes legally referred to as acts of God. </a:t>
            </a:r>
          </a:p>
          <a:p>
            <a:r>
              <a:rPr lang="en-US" dirty="0"/>
              <a:t>The key point of the definition is that business continuity is a methodology involving planning, preparation, testing, and continual updating.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</a:t>
            </a:r>
            <a:r>
              <a:rPr lang="en-US" dirty="0" err="1"/>
              <a:t>Continutiy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2027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57575</TotalTime>
  <Words>206</Words>
  <Application>Microsoft Office PowerPoint</Application>
  <PresentationFormat>On-screen Show (4:3)</PresentationFormat>
  <Paragraphs>19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Concepts of  Computing  Technologies    Disaster Recovery &amp; System Continuity  </vt:lpstr>
      <vt:lpstr>Objectives</vt:lpstr>
      <vt:lpstr>Business Continutiy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 faolan myers</cp:lastModifiedBy>
  <cp:revision>595</cp:revision>
  <dcterms:created xsi:type="dcterms:W3CDTF">2013-12-20T15:33:26Z</dcterms:created>
  <dcterms:modified xsi:type="dcterms:W3CDTF">2017-06-18T20:27:59Z</dcterms:modified>
</cp:coreProperties>
</file>